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0" r:id="rId5"/>
    <p:sldId id="261" r:id="rId6"/>
    <p:sldId id="263" r:id="rId7"/>
    <p:sldId id="262" r:id="rId8"/>
    <p:sldId id="257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1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9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1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0760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489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5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4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7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2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3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8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7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7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2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8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71AC-26FE-47A2-AF96-587CABB0060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C71AC-26FE-47A2-AF96-587CABB00601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D446C6-FE4A-4FF4-A787-C9FA0415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7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Веб-сервис вопросов и ответов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528710"/>
            <a:ext cx="7766936" cy="1096899"/>
          </a:xfrm>
        </p:spPr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</a:t>
            </a:r>
            <a:r>
              <a:rPr lang="ru-RU" dirty="0" smtClean="0"/>
              <a:t> студент </a:t>
            </a:r>
            <a:r>
              <a:rPr lang="ru-RU" dirty="0" err="1" smtClean="0"/>
              <a:t>гр</a:t>
            </a:r>
            <a:r>
              <a:rPr lang="en-US" dirty="0" smtClean="0"/>
              <a:t>.551005 </a:t>
            </a:r>
            <a:r>
              <a:rPr lang="ru-RU" dirty="0" smtClean="0"/>
              <a:t>Коваленко И</a:t>
            </a:r>
            <a:r>
              <a:rPr lang="en-US" dirty="0" smtClean="0"/>
              <a:t>.</a:t>
            </a:r>
            <a:r>
              <a:rPr lang="ru-RU" dirty="0" smtClean="0"/>
              <a:t>А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Парамонов А</a:t>
            </a:r>
            <a:r>
              <a:rPr lang="en-US" dirty="0" smtClean="0"/>
              <a:t>.</a:t>
            </a:r>
            <a:r>
              <a:rPr lang="ru-RU" dirty="0" smtClean="0"/>
              <a:t>И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4596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Приложение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43773"/>
            <a:ext cx="8867550" cy="4019652"/>
          </a:xfrm>
        </p:spPr>
      </p:pic>
    </p:spTree>
    <p:extLst>
      <p:ext uri="{BB962C8B-B14F-4D97-AF65-F5344CB8AC3E}">
        <p14:creationId xmlns:p14="http://schemas.microsoft.com/office/powerpoint/2010/main" val="17168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Ключевые особенности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 smtClean="0"/>
              <a:t>Высокая скорость поиска возможного ответа</a:t>
            </a:r>
          </a:p>
          <a:p>
            <a:r>
              <a:rPr lang="ru-RU" sz="2200" dirty="0" smtClean="0"/>
              <a:t>Голосование за лучший ответ</a:t>
            </a:r>
          </a:p>
          <a:p>
            <a:r>
              <a:rPr lang="ru-RU" sz="2200" dirty="0" smtClean="0"/>
              <a:t>Управления ролями пользователя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1248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Добавление вопроса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7" y="1309762"/>
            <a:ext cx="8905062" cy="42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Управление ролями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77" y="1270000"/>
            <a:ext cx="8952866" cy="427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9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Поиск возможного ответа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8" y="1420716"/>
            <a:ext cx="8895161" cy="40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7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Похожий вопрос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8" y="1314070"/>
            <a:ext cx="8868992" cy="451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3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Архитектура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77" y="1270000"/>
            <a:ext cx="7638437" cy="5401467"/>
          </a:xfrm>
        </p:spPr>
      </p:pic>
    </p:spTree>
    <p:extLst>
      <p:ext uri="{BB962C8B-B14F-4D97-AF65-F5344CB8AC3E}">
        <p14:creationId xmlns:p14="http://schemas.microsoft.com/office/powerpoint/2010/main" val="33317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1133" y="2714098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Спасибо</a:t>
            </a:r>
            <a:r>
              <a:rPr lang="en-US" dirty="0" smtClean="0"/>
              <a:t> </a:t>
            </a:r>
            <a:r>
              <a:rPr lang="ru-RU" dirty="0" smtClean="0"/>
              <a:t>за внимание!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9525" y="6424339"/>
            <a:ext cx="672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приложение</a:t>
            </a:r>
            <a:r>
              <a:rPr lang="en-US" dirty="0" smtClean="0"/>
              <a:t>: https://asker-app.herokuapp.com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7598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58</Words>
  <Application>Microsoft Office PowerPoint</Application>
  <PresentationFormat>Широкоэкранный</PresentationFormat>
  <Paragraphs>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Веб-сервис вопросов и ответов</vt:lpstr>
      <vt:lpstr>Приложение</vt:lpstr>
      <vt:lpstr>Ключевые особенности</vt:lpstr>
      <vt:lpstr>Добавление вопроса</vt:lpstr>
      <vt:lpstr>Управление ролями</vt:lpstr>
      <vt:lpstr>Поиск возможного ответа</vt:lpstr>
      <vt:lpstr>Похожий вопрос</vt:lpstr>
      <vt:lpstr>Архитектура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Веб-сервис вопросов и ответов </dc:title>
  <dc:creator>Ilya Kovalenko</dc:creator>
  <cp:lastModifiedBy>Ilya Kovalenko</cp:lastModifiedBy>
  <cp:revision>7</cp:revision>
  <dcterms:created xsi:type="dcterms:W3CDTF">2019-04-26T12:24:03Z</dcterms:created>
  <dcterms:modified xsi:type="dcterms:W3CDTF">2019-04-26T16:13:27Z</dcterms:modified>
</cp:coreProperties>
</file>