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2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>
      <p:cViewPr varScale="1">
        <p:scale>
          <a:sx n="98" d="100"/>
          <a:sy n="98" d="100"/>
        </p:scale>
        <p:origin x="11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065213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800">
                <a:latin typeface="Ubuntu"/>
                <a:ea typeface="Ubuntu"/>
                <a:cs typeface="Ubuntu"/>
              </a:rPr>
              <a:t>Сетевое программирование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3268049" y="5019674"/>
            <a:ext cx="91440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2033461" y="3699509"/>
            <a:ext cx="8125076" cy="14073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Ubuntu Light"/>
                <a:ea typeface="Ubuntu Light"/>
                <a:cs typeface="Ubuntu Light"/>
              </a:rPr>
              <a:t>Сетевое программирование, применение этого термина и области использования сетей связи в программировании, погружение в </a:t>
            </a:r>
            <a:r>
              <a:rPr lang="ru-RU" sz="2800" b="0" i="0" u="none" strike="noStrike" cap="none" spc="0" dirty="0" err="1">
                <a:solidFill>
                  <a:schemeClr val="tx1"/>
                </a:solidFill>
                <a:latin typeface="Ubuntu Light"/>
                <a:ea typeface="Ubuntu Light"/>
                <a:cs typeface="Ubuntu Light"/>
              </a:rPr>
              <a:t>NetDevOps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3029924" y="2934616"/>
            <a:ext cx="6325067" cy="53065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800" b="1" dirty="0" err="1">
                <a:latin typeface="Ubuntu Light"/>
                <a:ea typeface="Ubuntu Light"/>
                <a:cs typeface="Ubuntu Light"/>
              </a:rPr>
              <a:t>Лекция</a:t>
            </a:r>
            <a:r>
              <a:rPr sz="2800" b="1" dirty="0">
                <a:latin typeface="Ubuntu Light"/>
                <a:ea typeface="Ubuntu Light"/>
                <a:cs typeface="Ubuntu Light"/>
              </a:rPr>
              <a:t> №</a:t>
            </a:r>
            <a:r>
              <a:rPr lang="ru-RU" sz="2800" b="1" dirty="0">
                <a:latin typeface="Ubuntu Light"/>
                <a:ea typeface="Ubuntu Light"/>
                <a:cs typeface="Ubuntu Light"/>
              </a:rPr>
              <a:t>2</a:t>
            </a:r>
            <a:endParaRPr dirty="0">
              <a:latin typeface="Ubuntu Light"/>
              <a:ea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444CC-5B6A-435E-8F7F-B1905DD6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 Provider </a:t>
            </a:r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/>
              <a:t>Какие существуют сети связи?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3393A2-98C0-4384-BC2D-BB18FAEF8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51" y="2382007"/>
            <a:ext cx="6728098" cy="3910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86EA1-E0B1-35A7-1706-793E5CB0661E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9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444CC-5B6A-435E-8F7F-B1905DD6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Enterprise </a:t>
            </a:r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84"/>
            <a:ext cx="10515600" cy="515904"/>
          </a:xfrm>
        </p:spPr>
        <p:txBody>
          <a:bodyPr>
            <a:normAutofit/>
          </a:bodyPr>
          <a:lstStyle/>
          <a:p>
            <a:r>
              <a:rPr lang="ru-RU" sz="2800" dirty="0"/>
              <a:t>Какие существуют сети связи?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9339BA-72DC-409B-98CE-2F8A83E8A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8"/>
          <a:stretch/>
        </p:blipFill>
        <p:spPr>
          <a:xfrm>
            <a:off x="2713422" y="2219365"/>
            <a:ext cx="6765156" cy="4348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557206-F889-9629-D8D9-A9E0A0B51B1B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49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444CC-5B6A-435E-8F7F-B1905DD6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Centre</a:t>
            </a:r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84"/>
            <a:ext cx="10515600" cy="515904"/>
          </a:xfrm>
        </p:spPr>
        <p:txBody>
          <a:bodyPr>
            <a:normAutofit/>
          </a:bodyPr>
          <a:lstStyle/>
          <a:p>
            <a:r>
              <a:rPr lang="ru-RU" sz="2800" dirty="0"/>
              <a:t>Какие существуют сети связи?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E928D-9FE7-40B2-9564-49D8F887B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924944"/>
            <a:ext cx="8249313" cy="3105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06F7C-70D5-4DC5-BF76-D7D89C975322}"/>
              </a:ext>
            </a:extLst>
          </p:cNvPr>
          <p:cNvSpPr txBox="1"/>
          <p:nvPr/>
        </p:nvSpPr>
        <p:spPr>
          <a:xfrm>
            <a:off x="9480376" y="628841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Картинка из </a:t>
            </a:r>
            <a:r>
              <a:rPr lang="en-US" dirty="0" err="1"/>
              <a:t>Linkmeup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4633B-C3ED-F77B-526C-48E71F7E7A28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0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Вопросы?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763D2-3CF7-C5FC-51E2-2F34F26A3CB9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2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EEB70-AA90-425C-9AAF-63449578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200" dirty="0"/>
              <a:t>«Программирование» - </a:t>
            </a:r>
            <a:r>
              <a:rPr lang="ru-RU" sz="2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процесс создания компьютерных программ.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200" u="sng" dirty="0"/>
              <a:t>(определение из Вики)</a:t>
            </a:r>
            <a:endParaRPr lang="en-US" sz="2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200" dirty="0"/>
              <a:t>Существует понятие «программирования сетевых задач» или «сетевого программирования» (англ. </a:t>
            </a:r>
            <a:r>
              <a:rPr lang="ru-RU" sz="2200" dirty="0" err="1"/>
              <a:t>network</a:t>
            </a:r>
            <a:r>
              <a:rPr lang="ru-RU" sz="2200" dirty="0"/>
              <a:t> </a:t>
            </a:r>
            <a:r>
              <a:rPr lang="ru-RU" sz="2200" dirty="0" err="1"/>
              <a:t>programming</a:t>
            </a:r>
            <a:r>
              <a:rPr lang="ru-RU" sz="2200" dirty="0"/>
              <a:t>) и включает в себя написание компьютерных программ, взаимодействующих с другими программами посредством компьютерной сети. </a:t>
            </a:r>
            <a:r>
              <a:rPr lang="ru-RU" sz="2200" u="sng" dirty="0"/>
              <a:t>(определение из Вики)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/>
              <a:t>Что такое «Сетевое программирование»?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744"/>
            <a:ext cx="10515600" cy="565944"/>
          </a:xfrm>
        </p:spPr>
        <p:txBody>
          <a:bodyPr>
            <a:normAutofit/>
          </a:bodyPr>
          <a:lstStyle/>
          <a:p>
            <a:r>
              <a:rPr lang="ru-RU" sz="2800" dirty="0"/>
              <a:t>Существует ли другое «сетевое программирование»?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1CA63B9-9FF4-4151-AA17-BAA055FEB9B7}"/>
              </a:ext>
            </a:extLst>
          </p:cNvPr>
          <p:cNvGrpSpPr/>
          <p:nvPr/>
        </p:nvGrpSpPr>
        <p:grpSpPr>
          <a:xfrm>
            <a:off x="1703512" y="2731484"/>
            <a:ext cx="3241576" cy="2499886"/>
            <a:chOff x="226740" y="2295525"/>
            <a:chExt cx="3241576" cy="2499886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92B4A1E-93FE-496A-AC2D-BDFDFDCC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424" y="2295525"/>
              <a:ext cx="1872208" cy="170722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E450C-3F81-49BB-9136-D37527390A1C}"/>
                </a:ext>
              </a:extLst>
            </p:cNvPr>
            <p:cNvSpPr txBox="1"/>
            <p:nvPr/>
          </p:nvSpPr>
          <p:spPr>
            <a:xfrm>
              <a:off x="226740" y="4149080"/>
              <a:ext cx="3241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Программирование </a:t>
              </a:r>
              <a:r>
                <a:rPr lang="en-US" b="1" dirty="0"/>
                <a:t>FPGA</a:t>
              </a:r>
              <a:r>
                <a:rPr lang="ru-RU" b="1" dirty="0"/>
                <a:t>(ПЛИС) на языке </a:t>
              </a:r>
              <a:r>
                <a:rPr lang="en-US" b="1" dirty="0"/>
                <a:t>P4</a:t>
              </a:r>
              <a:endParaRPr lang="ru-RU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D780ED-B1CA-445B-BEF4-E3AC0202CCC9}"/>
              </a:ext>
            </a:extLst>
          </p:cNvPr>
          <p:cNvSpPr txBox="1"/>
          <p:nvPr/>
        </p:nvSpPr>
        <p:spPr>
          <a:xfrm>
            <a:off x="2280184" y="225127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ASIC Intel Tofino2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B24590-16E5-4DC8-9445-43E31520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3016"/>
            <a:ext cx="4767941" cy="3876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EB0E8-B5E8-4A38-9655-33B58B72AB28}"/>
              </a:ext>
            </a:extLst>
          </p:cNvPr>
          <p:cNvSpPr txBox="1"/>
          <p:nvPr/>
        </p:nvSpPr>
        <p:spPr>
          <a:xfrm>
            <a:off x="6643766" y="608750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Коммутатор на базе </a:t>
            </a:r>
            <a:r>
              <a:rPr lang="en-US" dirty="0"/>
              <a:t>Intel Tofino2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A2459-C29E-B5C2-8E6A-6DC10C59E547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444CC-5B6A-435E-8F7F-B1905DD6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 подхода: Обрабатывать пакеты на скорости чипа (</a:t>
            </a:r>
            <a:r>
              <a:rPr lang="en-US" sz="2400" dirty="0"/>
              <a:t>ASIC Intel Tofino2</a:t>
            </a:r>
            <a:r>
              <a:rPr lang="ru-RU" sz="2400" dirty="0"/>
              <a:t>) имея максимальную гибкость при настройке обработки и простоте использования.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/>
              <a:t>Программирование FPGA(ПЛИС) на языке P4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D5F8A0-F3D1-490D-ADA0-237E204C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068960"/>
            <a:ext cx="5621087" cy="3346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3541C4-7B0F-BE0F-C42A-C00A9D90FD0D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03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0DB840CD-2514-4498-AA6B-1E00FAC0B2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1124744"/>
            <a:ext cx="10515600" cy="565944"/>
          </a:xfrm>
        </p:spPr>
        <p:txBody>
          <a:bodyPr>
            <a:normAutofit/>
          </a:bodyPr>
          <a:lstStyle/>
          <a:p>
            <a:r>
              <a:rPr lang="ru-RU" sz="2800" dirty="0"/>
              <a:t>Существует ли другое «сетевое программирование»?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0938E91-1BD5-4054-AA03-05383D0BA268}"/>
              </a:ext>
            </a:extLst>
          </p:cNvPr>
          <p:cNvGrpSpPr/>
          <p:nvPr/>
        </p:nvGrpSpPr>
        <p:grpSpPr>
          <a:xfrm>
            <a:off x="1271464" y="2708920"/>
            <a:ext cx="3960440" cy="3193845"/>
            <a:chOff x="835612" y="2708920"/>
            <a:chExt cx="3960440" cy="31938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9B28892-A11D-49F6-BE24-E9C711FBFC2D}"/>
                </a:ext>
              </a:extLst>
            </p:cNvPr>
            <p:cNvSpPr txBox="1"/>
            <p:nvPr/>
          </p:nvSpPr>
          <p:spPr>
            <a:xfrm>
              <a:off x="835612" y="4979435"/>
              <a:ext cx="39604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Разработка и использование собственных инструментов автоматизации сети связи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51F4B05-77D3-4F83-BB5A-2CC4339DC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456" y="2708920"/>
              <a:ext cx="2204864" cy="2204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658D612-E90B-4883-8FB9-5792117C0C77}"/>
              </a:ext>
            </a:extLst>
          </p:cNvPr>
          <p:cNvGrpSpPr/>
          <p:nvPr/>
        </p:nvGrpSpPr>
        <p:grpSpPr>
          <a:xfrm>
            <a:off x="5879976" y="2749917"/>
            <a:ext cx="5400600" cy="2983339"/>
            <a:chOff x="6672064" y="2780927"/>
            <a:chExt cx="5400600" cy="298333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56B2F6B-979D-48EC-96AE-44AF8413D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128" y="2780927"/>
              <a:ext cx="3896428" cy="219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C84BC5-61A3-4ACD-B618-4C831AFEF978}"/>
                </a:ext>
              </a:extLst>
            </p:cNvPr>
            <p:cNvSpPr txBox="1"/>
            <p:nvPr/>
          </p:nvSpPr>
          <p:spPr>
            <a:xfrm>
              <a:off x="6672064" y="5117935"/>
              <a:ext cx="54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Автоматизация сетей связи с использованием систем контроля конфигураций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B3B876-878D-5560-F6C8-D0D13BFE1EF4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444CC-5B6A-435E-8F7F-B1905DD6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98" y="3140968"/>
            <a:ext cx="10515600" cy="1590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 подхода: Автоматизировать процесс настройки и обслуживания сетевых устройств с возможностью поддержки устаревших моделей и не оглядываться на существующие инструменты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5705"/>
            <a:ext cx="10515600" cy="349920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Разработка и использование собственных инструментов автоматизации сети связи</a:t>
            </a:r>
            <a:br>
              <a:rPr lang="ru-RU" dirty="0"/>
            </a:b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E4638-3894-CD9B-1B41-5FB54A2D532E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71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800"/>
            <a:ext cx="10515600" cy="133896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Автоматизация сетей связи с использованием систем контроля конфигураций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1FD76AF-2844-434E-A1F5-CC60447C0C7B}"/>
              </a:ext>
            </a:extLst>
          </p:cNvPr>
          <p:cNvSpPr txBox="1">
            <a:spLocks/>
          </p:cNvSpPr>
          <p:nvPr/>
        </p:nvSpPr>
        <p:spPr bwMode="auto">
          <a:xfrm>
            <a:off x="844205" y="3068960"/>
            <a:ext cx="10515600" cy="1590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/>
              <a:t>Цель подхода: Автоматизировать процесс настройки и обслуживания сетевых устройств с возможностью поддержки устаревших моделей, но при этом иметь готовые решения по обработке, настройке и обслуживанию этого оборудования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8ECA4-4641-47C0-A887-7E7F95A157FA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75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CC751A-AEC1-4A18-8922-AADC8E416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0" y="1825625"/>
            <a:ext cx="7451120" cy="4351338"/>
          </a:xfr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NetDevOps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52C21-DDE7-7BF1-49F0-C18F2871F866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89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444CC-5B6A-435E-8F7F-B1905DD6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17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По классификации устройств:</a:t>
            </a:r>
          </a:p>
          <a:p>
            <a:pPr marL="0" indent="0">
              <a:buNone/>
            </a:pPr>
            <a:br>
              <a:rPr lang="ru-RU" sz="2400" dirty="0"/>
            </a:br>
            <a:r>
              <a:rPr lang="ru-RU" sz="2400" dirty="0"/>
              <a:t>- Роутеры.</a:t>
            </a:r>
          </a:p>
          <a:p>
            <a:pPr>
              <a:buFontTx/>
              <a:buChar char="-"/>
            </a:pPr>
            <a:r>
              <a:rPr lang="ru-RU" sz="2400" dirty="0"/>
              <a:t>Коммутаторы 2/3 уровня.</a:t>
            </a:r>
          </a:p>
          <a:p>
            <a:pPr>
              <a:buFontTx/>
              <a:buChar char="-"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По коммерческим сервисам:</a:t>
            </a:r>
          </a:p>
          <a:p>
            <a:pPr>
              <a:buFontTx/>
              <a:buChar char="-"/>
            </a:pPr>
            <a:r>
              <a:rPr lang="en-US" sz="2400" dirty="0"/>
              <a:t>L2VPN</a:t>
            </a:r>
            <a:r>
              <a:rPr lang="ru-RU" sz="2400" dirty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L3VPN</a:t>
            </a:r>
            <a:r>
              <a:rPr lang="ru-RU" sz="2400" dirty="0"/>
              <a:t>.</a:t>
            </a:r>
          </a:p>
          <a:p>
            <a:pPr>
              <a:buFontTx/>
              <a:buChar char="-"/>
            </a:pPr>
            <a:r>
              <a:rPr lang="en-US" sz="2400" dirty="0"/>
              <a:t>IP Access</a:t>
            </a:r>
            <a:r>
              <a:rPr lang="ru-RU" sz="2400" dirty="0"/>
              <a:t>.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BGP </a:t>
            </a:r>
            <a:r>
              <a:rPr lang="ru-RU" sz="2400" dirty="0"/>
              <a:t>стык.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720"/>
            <a:ext cx="10515600" cy="781968"/>
          </a:xfrm>
        </p:spPr>
        <p:txBody>
          <a:bodyPr>
            <a:normAutofit/>
          </a:bodyPr>
          <a:lstStyle/>
          <a:p>
            <a:r>
              <a:rPr lang="ru-RU" sz="2800" dirty="0"/>
              <a:t>Что будем автоматизировать?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6F37EBD-1CF7-409A-B9AB-60BA17FEC167}"/>
              </a:ext>
            </a:extLst>
          </p:cNvPr>
          <p:cNvSpPr txBox="1">
            <a:spLocks/>
          </p:cNvSpPr>
          <p:nvPr/>
        </p:nvSpPr>
        <p:spPr bwMode="auto">
          <a:xfrm>
            <a:off x="6240016" y="1690688"/>
            <a:ext cx="46817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По производителям:</a:t>
            </a:r>
          </a:p>
          <a:p>
            <a:pPr>
              <a:buFontTx/>
              <a:buChar char="-"/>
            </a:pPr>
            <a:r>
              <a:rPr lang="en-US" sz="2400" dirty="0"/>
              <a:t>Juniper</a:t>
            </a:r>
          </a:p>
          <a:p>
            <a:pPr>
              <a:buFontTx/>
              <a:buChar char="-"/>
            </a:pPr>
            <a:r>
              <a:rPr lang="en-US" sz="2400" dirty="0"/>
              <a:t>Cisco</a:t>
            </a:r>
          </a:p>
          <a:p>
            <a:pPr>
              <a:buFontTx/>
              <a:buChar char="-"/>
            </a:pPr>
            <a:r>
              <a:rPr lang="ru-RU" sz="2400" dirty="0"/>
              <a:t>И многие другие</a:t>
            </a:r>
          </a:p>
          <a:p>
            <a:pPr>
              <a:buFontTx/>
              <a:buChar char="-"/>
            </a:pPr>
            <a:endParaRPr lang="ru-RU" sz="2400" dirty="0"/>
          </a:p>
          <a:p>
            <a:pPr marL="0" indent="0">
              <a:buFont typeface="Arial"/>
              <a:buNone/>
            </a:pPr>
            <a:r>
              <a:rPr lang="ru-RU" sz="2400" dirty="0"/>
              <a:t>По технологическим сервисам:</a:t>
            </a:r>
          </a:p>
          <a:p>
            <a:pPr>
              <a:buFontTx/>
              <a:buChar char="-"/>
            </a:pPr>
            <a:r>
              <a:rPr lang="ru-RU" sz="2400" dirty="0"/>
              <a:t>Обновление ПО</a:t>
            </a:r>
          </a:p>
          <a:p>
            <a:pPr>
              <a:buFontTx/>
              <a:buChar char="-"/>
            </a:pPr>
            <a:r>
              <a:rPr lang="ru-RU" sz="2400" dirty="0"/>
              <a:t>Поддержка </a:t>
            </a:r>
            <a:r>
              <a:rPr lang="en-US" sz="2400" dirty="0"/>
              <a:t>OSPF/iBGP </a:t>
            </a:r>
            <a:r>
              <a:rPr lang="ru-RU" sz="2400" dirty="0"/>
              <a:t>и др.</a:t>
            </a:r>
          </a:p>
          <a:p>
            <a:pPr>
              <a:buFontTx/>
              <a:buChar char="-"/>
            </a:pPr>
            <a:r>
              <a:rPr lang="ru-RU" sz="2400" dirty="0"/>
              <a:t>Перестроение трафика</a:t>
            </a:r>
          </a:p>
          <a:p>
            <a:pPr>
              <a:buFontTx/>
              <a:buChar char="-"/>
            </a:pPr>
            <a:r>
              <a:rPr lang="ru-RU" sz="2400" dirty="0"/>
              <a:t>И многое другое.</a:t>
            </a:r>
          </a:p>
          <a:p>
            <a:pPr marL="0" indent="0">
              <a:buFont typeface="Arial"/>
              <a:buNone/>
            </a:pP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47EFF-73E3-0AA7-AFA7-3104F9DB34E2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41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406</Words>
  <Application>Microsoft Macintosh PowerPoint</Application>
  <DocSecurity>0</DocSecurity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Ubuntu</vt:lpstr>
      <vt:lpstr>Ubuntu Light</vt:lpstr>
      <vt:lpstr>Office Theme</vt:lpstr>
      <vt:lpstr>Сетевое программирование</vt:lpstr>
      <vt:lpstr>Что такое «Сетевое программирование»?</vt:lpstr>
      <vt:lpstr>Существует ли другое «сетевое программирование»?</vt:lpstr>
      <vt:lpstr>Программирование FPGA(ПЛИС) на языке P4</vt:lpstr>
      <vt:lpstr>Существует ли другое «сетевое программирование»?</vt:lpstr>
      <vt:lpstr>Разработка и использование собственных инструментов автоматизации сети связи </vt:lpstr>
      <vt:lpstr>Автоматизация сетей связи с использованием систем контроля конфигураций </vt:lpstr>
      <vt:lpstr>NetDevOps</vt:lpstr>
      <vt:lpstr>Что будем автоматизировать?</vt:lpstr>
      <vt:lpstr>Какие существуют сети связи?</vt:lpstr>
      <vt:lpstr>Какие существуют сети связи?</vt:lpstr>
      <vt:lpstr>Какие существуют сети связи?</vt:lpstr>
      <vt:lpstr>Вопросы?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Сетевое программирование</dc:title>
  <dc:subject/>
  <dc:creator/>
  <cp:keywords/>
  <dc:description/>
  <cp:lastModifiedBy>Филянин Иван Викторович</cp:lastModifiedBy>
  <cp:revision>19</cp:revision>
  <dcterms:created xsi:type="dcterms:W3CDTF">2012-12-03T06:56:55Z</dcterms:created>
  <dcterms:modified xsi:type="dcterms:W3CDTF">2022-08-24T11:28:18Z</dcterms:modified>
  <cp:category/>
  <dc:identifier/>
  <cp:contentStatus/>
  <dc:language/>
  <cp:version/>
</cp:coreProperties>
</file>