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63" r:id="rId7"/>
    <p:sldId id="267" r:id="rId8"/>
    <p:sldId id="264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" initials="И" lastIdx="1" clrIdx="0">
    <p:extLst>
      <p:ext uri="{19B8F6BF-5375-455C-9EA6-DF929625EA0E}">
        <p15:presenceInfo xmlns:p15="http://schemas.microsoft.com/office/powerpoint/2012/main" userId="Иль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>
        <p:scale>
          <a:sx n="70" d="100"/>
          <a:sy n="70" d="100"/>
        </p:scale>
        <p:origin x="60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9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7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37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38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1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7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82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4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54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A12E-943C-42A7-B203-5572C3CEC5CC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A2CB-116D-4A06-A2CB-00D2024C7F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9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E:\lyceum\Untitled.mpg" TargetMode="External"/><Relationship Id="rId1" Type="http://schemas.microsoft.com/office/2007/relationships/media" Target="file:///E:\lyceum\Untitled.mpg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58865" cy="2387600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ДВИЖЕНИЯ КАК СПОСОБ ВИЗУАЛИЗАЦИИ ИНФОРМАЦИИ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4465" y="3957851"/>
            <a:ext cx="10597979" cy="290014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ученик 10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</a:t>
            </a:r>
          </a:p>
          <a:p>
            <a:pPr algn="r"/>
            <a:r>
              <a:rPr lang="ru-RU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Кочагин</a:t>
            </a:r>
            <a:r>
              <a:rPr lang="ru-RU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Илья</a:t>
            </a:r>
          </a:p>
          <a:p>
            <a:pPr algn="r"/>
            <a:r>
              <a:rPr lang="ru-RU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r"/>
            <a:r>
              <a:rPr lang="ru-RU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информатики</a:t>
            </a:r>
          </a:p>
          <a:p>
            <a:pPr algn="r"/>
            <a:r>
              <a:rPr lang="ru-RU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Радин</a:t>
            </a:r>
            <a:r>
              <a:rPr lang="ru-RU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Михайлович</a:t>
            </a:r>
          </a:p>
          <a:p>
            <a:pPr algn="ctr"/>
            <a:r>
              <a:rPr lang="ru-RU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</a:t>
            </a:r>
          </a:p>
          <a:p>
            <a:pPr algn="ctr"/>
            <a:r>
              <a:rPr lang="ru-RU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год</a:t>
            </a:r>
            <a:endParaRPr lang="ru-RU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76833" y="2628815"/>
            <a:ext cx="5968314" cy="83107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600" dirty="0" smtClean="0"/>
              <a:t>БЛАГОДАРЮ ЗА ВНИМАНИЕ!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5364" r="56678" b="2660"/>
          <a:stretch/>
        </p:blipFill>
        <p:spPr>
          <a:xfrm>
            <a:off x="0" y="0"/>
            <a:ext cx="5636668" cy="67283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5737" r="56888" b="2659"/>
          <a:stretch/>
        </p:blipFill>
        <p:spPr>
          <a:xfrm>
            <a:off x="5636668" y="1"/>
            <a:ext cx="5609372" cy="66191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91558" r="88356" b="4525"/>
          <a:stretch/>
        </p:blipFill>
        <p:spPr>
          <a:xfrm>
            <a:off x="5636668" y="6619164"/>
            <a:ext cx="1515044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550" r="60979" b="29338"/>
          <a:stretch/>
        </p:blipFill>
        <p:spPr>
          <a:xfrm>
            <a:off x="0" y="0"/>
            <a:ext cx="5964071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840" t="6920" r="60271" b="15521"/>
          <a:stretch/>
        </p:blipFill>
        <p:spPr>
          <a:xfrm>
            <a:off x="6075852" y="0"/>
            <a:ext cx="6116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609600" y="321276"/>
            <a:ext cx="9956800" cy="615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Цель:</a:t>
            </a:r>
          </a:p>
          <a:p>
            <a:r>
              <a:rPr lang="ru-RU" dirty="0" smtClean="0"/>
              <a:t>Разработать компьютерную программу для построения графика движения тела в реальном времени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Задачи:</a:t>
            </a:r>
          </a:p>
          <a:p>
            <a:r>
              <a:rPr lang="ru-RU" dirty="0" smtClean="0"/>
              <a:t>Изучение научно-технической литературы по теме проекта</a:t>
            </a:r>
          </a:p>
          <a:p>
            <a:r>
              <a:rPr lang="ru-RU" dirty="0" smtClean="0"/>
              <a:t>Отбор технических устройств измерения расстояния до тела</a:t>
            </a:r>
          </a:p>
          <a:p>
            <a:r>
              <a:rPr lang="ru-RU" dirty="0" smtClean="0"/>
              <a:t>Передача информации от цифрового устройства на компьютер, сбор данных, полученных в результате измерений</a:t>
            </a:r>
          </a:p>
          <a:p>
            <a:r>
              <a:rPr lang="ru-RU" dirty="0" smtClean="0"/>
              <a:t>Графическое представление информации на компьютере</a:t>
            </a:r>
          </a:p>
          <a:p>
            <a:r>
              <a:rPr lang="ru-RU" dirty="0" smtClean="0"/>
              <a:t>Создание банка заданий по теме “Анализ графиков движения”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0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0-tub-ru.yandex.net/i?id=06b2ee48fe73d8cecd05f32b442c01a5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8" y="828732"/>
            <a:ext cx="3094470" cy="20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0-tub-ru.yandex.net/i?id=3f020b73083bbf18505edd0b180174df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90" y="3451571"/>
            <a:ext cx="2284065" cy="22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7703" y="5684191"/>
            <a:ext cx="3806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Bluetooth</a:t>
            </a:r>
            <a:r>
              <a:rPr lang="ru-RU" sz="2800" dirty="0" smtClean="0"/>
              <a:t> модуль </a:t>
            </a:r>
            <a:r>
              <a:rPr lang="en-US" sz="2800" dirty="0" smtClean="0"/>
              <a:t>HC-06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8907" y="2876906"/>
            <a:ext cx="438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Датчик расстояния </a:t>
            </a:r>
            <a:r>
              <a:rPr lang="en-US" sz="2800" dirty="0" smtClean="0"/>
              <a:t>HC-SR04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61516" y="182401"/>
            <a:ext cx="490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Используемые датчики</a:t>
            </a:r>
            <a:endParaRPr lang="ru-RU" sz="3600" b="1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8580" b="13483"/>
          <a:stretch/>
        </p:blipFill>
        <p:spPr>
          <a:xfrm rot="10800000">
            <a:off x="6922629" y="1361448"/>
            <a:ext cx="4090086" cy="45843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53416" y="5945801"/>
            <a:ext cx="375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Фотография устройства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00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514" y="0"/>
            <a:ext cx="11230970" cy="13255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+mn-lt"/>
              </a:rPr>
              <a:t>Передача данных между устройством и компьютером</a:t>
            </a:r>
            <a:endParaRPr lang="ru-RU" sz="3600" b="1" dirty="0">
              <a:latin typeface="+mn-lt"/>
            </a:endParaRPr>
          </a:p>
        </p:txBody>
      </p:sp>
      <p:pic>
        <p:nvPicPr>
          <p:cNvPr id="1030" name="Picture 6" descr="https://cdn.itead.cc/media/catalog/product/i/m/im120628012_7_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 t="29655" r="16262" b="32080"/>
          <a:stretch/>
        </p:blipFill>
        <p:spPr bwMode="auto">
          <a:xfrm>
            <a:off x="838199" y="3128210"/>
            <a:ext cx="2619345" cy="14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3d-diy.ru/upload/iblock/482/Bluetooth%20%D0%BC%D0%BE%D0%B4%D1%83%D0%BB%D1%8C%20HC-06%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t="22614" r="11390" b="25069"/>
          <a:stretch/>
        </p:blipFill>
        <p:spPr bwMode="auto">
          <a:xfrm>
            <a:off x="4744871" y="2934268"/>
            <a:ext cx="2702257" cy="15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kupka-bu.su/wp-content/uploads/2018/07/%D0%BA%D0%BE%D0%BC%D0%BF%D1%8C%D1%8E%D1%82%D0%B5%D1%8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-2430" r="5253" b="3249"/>
          <a:stretch/>
        </p:blipFill>
        <p:spPr bwMode="auto">
          <a:xfrm>
            <a:off x="9060976" y="2585916"/>
            <a:ext cx="2292824" cy="256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>
            <a:stCxn id="1030" idx="3"/>
          </p:cNvCxnSpPr>
          <p:nvPr/>
        </p:nvCxnSpPr>
        <p:spPr>
          <a:xfrm flipV="1">
            <a:off x="3457544" y="3866053"/>
            <a:ext cx="128732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1036" idx="1"/>
          </p:cNvCxnSpPr>
          <p:nvPr/>
        </p:nvCxnSpPr>
        <p:spPr>
          <a:xfrm>
            <a:off x="7447128" y="3866053"/>
            <a:ext cx="15120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741" y="5169530"/>
            <a:ext cx="3050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Датчик расстояния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744871" y="5169530"/>
            <a:ext cx="283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Bluetooth </a:t>
            </a:r>
            <a:r>
              <a:rPr lang="ru-RU" sz="2800" dirty="0" smtClean="0"/>
              <a:t>модуль</a:t>
            </a:r>
            <a:endParaRPr lang="ru-R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373969" y="5176138"/>
            <a:ext cx="3666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 </a:t>
            </a:r>
            <a:r>
              <a:rPr lang="ru-RU" sz="2800" dirty="0" smtClean="0"/>
              <a:t>порт компьютера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79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+mn-lt"/>
              </a:rPr>
              <a:t>Схема обработки данных на компьютере</a:t>
            </a:r>
            <a:endParaRPr lang="ru-RU" sz="3600" b="1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448" t="13387" r="75454" b="60307"/>
          <a:stretch/>
        </p:blipFill>
        <p:spPr>
          <a:xfrm>
            <a:off x="723331" y="2920137"/>
            <a:ext cx="2224585" cy="19243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8812" t="11147" r="9791" b="8442"/>
          <a:stretch/>
        </p:blipFill>
        <p:spPr>
          <a:xfrm>
            <a:off x="6252950" y="1054915"/>
            <a:ext cx="4692556" cy="28273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8393" t="11334" r="10000" b="8442"/>
          <a:stretch/>
        </p:blipFill>
        <p:spPr>
          <a:xfrm>
            <a:off x="6252950" y="4123817"/>
            <a:ext cx="4946962" cy="2734183"/>
          </a:xfrm>
          <a:prstGeom prst="rect">
            <a:avLst/>
          </a:prstGeom>
        </p:spPr>
      </p:pic>
      <p:cxnSp>
        <p:nvCxnSpPr>
          <p:cNvPr id="8" name="Скругленная соединительная линия 7"/>
          <p:cNvCxnSpPr>
            <a:endCxn id="5" idx="1"/>
          </p:cNvCxnSpPr>
          <p:nvPr/>
        </p:nvCxnSpPr>
        <p:spPr>
          <a:xfrm flipV="1">
            <a:off x="2947916" y="2468610"/>
            <a:ext cx="3305034" cy="1511190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0"/>
          <p:cNvCxnSpPr>
            <a:stCxn id="5" idx="3"/>
            <a:endCxn id="6" idx="3"/>
          </p:cNvCxnSpPr>
          <p:nvPr/>
        </p:nvCxnSpPr>
        <p:spPr>
          <a:xfrm>
            <a:off x="10945506" y="2468610"/>
            <a:ext cx="254406" cy="3022299"/>
          </a:xfrm>
          <a:prstGeom prst="curvedConnector3">
            <a:avLst>
              <a:gd name="adj1" fmla="val 189856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Равнобедренный треугольник 15"/>
          <p:cNvSpPr/>
          <p:nvPr/>
        </p:nvSpPr>
        <p:spPr>
          <a:xfrm>
            <a:off x="2568798" y="3316406"/>
            <a:ext cx="249421" cy="2729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0632" y="206053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Банк заданий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139"/>
            <a:ext cx="5759132" cy="32379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944" y="1575215"/>
            <a:ext cx="5773226" cy="324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Untitled.mp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76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Р</a:t>
            </a:r>
            <a:r>
              <a:rPr lang="ru-RU" sz="3600" b="1" dirty="0" smtClean="0">
                <a:latin typeface="+mn-lt"/>
              </a:rPr>
              <a:t>езультаты работы</a:t>
            </a:r>
            <a:endParaRPr lang="ru-RU" sz="36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Создано устройство, измеряющее расстояние до объекта в режиме реального времени и передающее полученные данные по </a:t>
            </a:r>
            <a:r>
              <a:rPr lang="en-US" dirty="0" smtClean="0"/>
              <a:t>Bluetooth </a:t>
            </a:r>
            <a:r>
              <a:rPr lang="ru-RU" dirty="0" smtClean="0"/>
              <a:t>на компьютер</a:t>
            </a:r>
          </a:p>
          <a:p>
            <a:r>
              <a:rPr lang="ru-RU" dirty="0" smtClean="0"/>
              <a:t>Написана компьютерная программа на языке </a:t>
            </a:r>
            <a:r>
              <a:rPr lang="en-US" dirty="0" smtClean="0"/>
              <a:t>Python(3.x)</a:t>
            </a:r>
            <a:r>
              <a:rPr lang="ru-RU" dirty="0" smtClean="0"/>
              <a:t>, визуализирующая полученные данные</a:t>
            </a:r>
          </a:p>
          <a:p>
            <a:r>
              <a:rPr lang="ru-RU" dirty="0" smtClean="0"/>
              <a:t>Написан генератор банка заданий</a:t>
            </a:r>
            <a:r>
              <a:rPr lang="en-US" dirty="0" smtClean="0"/>
              <a:t> </a:t>
            </a:r>
            <a:r>
              <a:rPr lang="ru-RU" dirty="0" smtClean="0"/>
              <a:t>на языке </a:t>
            </a:r>
            <a:r>
              <a:rPr lang="en-US" dirty="0" smtClean="0"/>
              <a:t>Python(3.x)</a:t>
            </a:r>
            <a:endParaRPr lang="ru-RU" dirty="0" smtClean="0"/>
          </a:p>
          <a:p>
            <a:r>
              <a:rPr lang="ru-RU" dirty="0" smtClean="0"/>
              <a:t>С помощью генератора заданий, создан банк заданий, включающий в себя различные виды заданий на анализ графиков движения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+mn-lt"/>
              </a:rPr>
              <a:t>Возможные усовершенствования</a:t>
            </a:r>
            <a:endParaRPr lang="ru-RU" sz="36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0007"/>
          </a:xfrm>
        </p:spPr>
        <p:txBody>
          <a:bodyPr/>
          <a:lstStyle/>
          <a:p>
            <a:r>
              <a:rPr lang="ru-RU" dirty="0" smtClean="0"/>
              <a:t>Созданное устройство – прототип;</a:t>
            </a:r>
          </a:p>
          <a:p>
            <a:pPr>
              <a:buNone/>
            </a:pPr>
            <a:r>
              <a:rPr lang="ru-RU" dirty="0" smtClean="0"/>
              <a:t>	возможно усовершенствование до полной версии</a:t>
            </a:r>
          </a:p>
          <a:p>
            <a:r>
              <a:rPr lang="ru-RU" dirty="0" smtClean="0"/>
              <a:t>Уменьшение себестоимости проекта</a:t>
            </a:r>
          </a:p>
          <a:p>
            <a:pPr>
              <a:buNone/>
            </a:pPr>
            <a:r>
              <a:rPr lang="ru-RU" dirty="0" smtClean="0"/>
              <a:t>	(замена «Кроны» на батарею с большим напряжением)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Банк заданий может быть дополнен заданиями на анализ графиков зависимости скорости от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5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183</Words>
  <Application>Microsoft Office PowerPoint</Application>
  <PresentationFormat>Широкоэкранный</PresentationFormat>
  <Paragraphs>39</Paragraphs>
  <Slides>12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Тема Office</vt:lpstr>
      <vt:lpstr>ГРАФИК ДВИЖЕНИЯ КАК СПОСОБ ВИЗУАЛИЗАЦИИ ИНФОРМАЦИИ </vt:lpstr>
      <vt:lpstr>Презентация PowerPoint</vt:lpstr>
      <vt:lpstr>Презентация PowerPoint</vt:lpstr>
      <vt:lpstr>Передача данных между устройством и компьютером</vt:lpstr>
      <vt:lpstr>Схема обработки данных на компьютере</vt:lpstr>
      <vt:lpstr>Презентация PowerPoint</vt:lpstr>
      <vt:lpstr>Презентация PowerPoint</vt:lpstr>
      <vt:lpstr>Результаты работы</vt:lpstr>
      <vt:lpstr>Возможные усовершенствования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ГРАФИК ДВИЖЕНИЯ КАК СПОСОБ ВИЗУАЛИЗАЦИИ ИНФОРМАЦИИ</dc:title>
  <dc:creator>Илья</dc:creator>
  <cp:lastModifiedBy>Илья</cp:lastModifiedBy>
  <cp:revision>26</cp:revision>
  <dcterms:created xsi:type="dcterms:W3CDTF">2019-04-17T18:11:59Z</dcterms:created>
  <dcterms:modified xsi:type="dcterms:W3CDTF">2019-04-19T21:19:37Z</dcterms:modified>
</cp:coreProperties>
</file>