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2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57E1A5E-EF24-4020-AFFE-E597BD613C80}" type="datetimeFigureOut">
              <a:rPr lang="he-IL" smtClean="0"/>
              <a:t>כ"א/סיון/תשע"ז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2009D9A-3B56-4E27-9869-F8358A7114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8103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58877-94C2-41B8-BB30-43E8C631B4F0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709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6EA7-28A0-4E14-B6AB-42076688AD04}" type="datetimeFigureOut">
              <a:rPr lang="he-IL" smtClean="0"/>
              <a:t>כ"א/סיון/תשע"ז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4F9F-36F2-4A11-AD12-166C077B0D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816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6EA7-28A0-4E14-B6AB-42076688AD04}" type="datetimeFigureOut">
              <a:rPr lang="he-IL" smtClean="0"/>
              <a:t>כ"א/סיון/תשע"ז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4F9F-36F2-4A11-AD12-166C077B0D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519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6EA7-28A0-4E14-B6AB-42076688AD04}" type="datetimeFigureOut">
              <a:rPr lang="he-IL" smtClean="0"/>
              <a:t>כ"א/סיון/תשע"ז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4F9F-36F2-4A11-AD12-166C077B0D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536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6EA7-28A0-4E14-B6AB-42076688AD04}" type="datetimeFigureOut">
              <a:rPr lang="he-IL" smtClean="0"/>
              <a:t>כ"א/סיון/תשע"ז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4F9F-36F2-4A11-AD12-166C077B0D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269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6EA7-28A0-4E14-B6AB-42076688AD04}" type="datetimeFigureOut">
              <a:rPr lang="he-IL" smtClean="0"/>
              <a:t>כ"א/סיון/תשע"ז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4F9F-36F2-4A11-AD12-166C077B0D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648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6EA7-28A0-4E14-B6AB-42076688AD04}" type="datetimeFigureOut">
              <a:rPr lang="he-IL" smtClean="0"/>
              <a:t>כ"א/סיון/תשע"ז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4F9F-36F2-4A11-AD12-166C077B0D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983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6EA7-28A0-4E14-B6AB-42076688AD04}" type="datetimeFigureOut">
              <a:rPr lang="he-IL" smtClean="0"/>
              <a:t>כ"א/סיון/תשע"ז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4F9F-36F2-4A11-AD12-166C077B0D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249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6EA7-28A0-4E14-B6AB-42076688AD04}" type="datetimeFigureOut">
              <a:rPr lang="he-IL" smtClean="0"/>
              <a:t>כ"א/סיון/תשע"ז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4F9F-36F2-4A11-AD12-166C077B0D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179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6EA7-28A0-4E14-B6AB-42076688AD04}" type="datetimeFigureOut">
              <a:rPr lang="he-IL" smtClean="0"/>
              <a:t>כ"א/סיון/תשע"ז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4F9F-36F2-4A11-AD12-166C077B0D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967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6EA7-28A0-4E14-B6AB-42076688AD04}" type="datetimeFigureOut">
              <a:rPr lang="he-IL" smtClean="0"/>
              <a:t>כ"א/סיון/תשע"ז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4F9F-36F2-4A11-AD12-166C077B0D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022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6EA7-28A0-4E14-B6AB-42076688AD04}" type="datetimeFigureOut">
              <a:rPr lang="he-IL" smtClean="0"/>
              <a:t>כ"א/סיון/תשע"ז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4F9F-36F2-4A11-AD12-166C077B0D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284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D6EA7-28A0-4E14-B6AB-42076688AD04}" type="datetimeFigureOut">
              <a:rPr lang="he-IL" smtClean="0"/>
              <a:t>כ"א/סיון/תשע"ז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E4F9F-36F2-4A11-AD12-166C077B0D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450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7" y="404664"/>
            <a:ext cx="3305175" cy="144016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991544" y="1095226"/>
            <a:ext cx="3096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104112" y="1087503"/>
            <a:ext cx="3096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1844824"/>
            <a:ext cx="8191463" cy="482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4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מעוגל 4"/>
          <p:cNvSpPr/>
          <p:nvPr/>
        </p:nvSpPr>
        <p:spPr>
          <a:xfrm>
            <a:off x="2119022" y="367852"/>
            <a:ext cx="3375329" cy="1033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749" y="582537"/>
            <a:ext cx="592332" cy="569052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808" y="582537"/>
            <a:ext cx="604299" cy="604299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090" y="2816088"/>
            <a:ext cx="1851163" cy="807107"/>
          </a:xfrm>
          <a:prstGeom prst="rect">
            <a:avLst/>
          </a:prstGeom>
        </p:spPr>
      </p:pic>
      <p:cxnSp>
        <p:nvCxnSpPr>
          <p:cNvPr id="10" name="מחבר מרפקי 9"/>
          <p:cNvCxnSpPr/>
          <p:nvPr/>
        </p:nvCxnSpPr>
        <p:spPr>
          <a:xfrm rot="16200000" flipV="1">
            <a:off x="4443174" y="1490590"/>
            <a:ext cx="1414568" cy="12364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מלבן מעוגל 12"/>
          <p:cNvSpPr/>
          <p:nvPr/>
        </p:nvSpPr>
        <p:spPr>
          <a:xfrm>
            <a:off x="7392063" y="2702806"/>
            <a:ext cx="1497496" cy="1209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Github</a:t>
            </a:r>
            <a:endParaRPr lang="en-US" dirty="0" smtClean="0"/>
          </a:p>
          <a:p>
            <a:pPr algn="ctr"/>
            <a:r>
              <a:rPr lang="en-US" dirty="0" smtClean="0"/>
              <a:t>Community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7328455" y="2337682"/>
            <a:ext cx="15929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Development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2119022" y="0"/>
            <a:ext cx="26318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Programming languages</a:t>
            </a:r>
            <a:endParaRPr lang="he-IL" dirty="0"/>
          </a:p>
        </p:txBody>
      </p:sp>
      <p:pic>
        <p:nvPicPr>
          <p:cNvPr id="16" name="תמונה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46" y="551775"/>
            <a:ext cx="665818" cy="665818"/>
          </a:xfrm>
          <a:prstGeom prst="rect">
            <a:avLst/>
          </a:prstGeom>
        </p:spPr>
      </p:pic>
      <p:cxnSp>
        <p:nvCxnSpPr>
          <p:cNvPr id="18" name="מחבר חץ ישר 17"/>
          <p:cNvCxnSpPr>
            <a:stCxn id="8" idx="3"/>
          </p:cNvCxnSpPr>
          <p:nvPr/>
        </p:nvCxnSpPr>
        <p:spPr>
          <a:xfrm flipV="1">
            <a:off x="6694253" y="3219641"/>
            <a:ext cx="6978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תמונה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272" y="642826"/>
            <a:ext cx="801052" cy="48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4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</Words>
  <Application>Microsoft Office PowerPoint</Application>
  <PresentationFormat>מסך רחב</PresentationFormat>
  <Paragraphs>5</Paragraphs>
  <Slides>2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Windows User</dc:creator>
  <cp:lastModifiedBy>Windows User</cp:lastModifiedBy>
  <cp:revision>7</cp:revision>
  <dcterms:created xsi:type="dcterms:W3CDTF">2017-06-15T13:57:58Z</dcterms:created>
  <dcterms:modified xsi:type="dcterms:W3CDTF">2017-06-15T14:25:34Z</dcterms:modified>
</cp:coreProperties>
</file>