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8AE"/>
    <a:srgbClr val="EEF2FA"/>
    <a:srgbClr val="B3C5DE"/>
    <a:srgbClr val="6B8EBB"/>
    <a:srgbClr val="7F9EB7"/>
    <a:srgbClr val="F7F5F7"/>
    <a:srgbClr val="BFBDBF"/>
    <a:srgbClr val="BEB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18C6F-1862-6F77-B00D-417940BDE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857FF3-B8E5-0ED9-6FEB-4B5A63FDC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744C5D-0095-B075-E8BD-8072A585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9F53-EBDA-4A37-89E1-B59164C73BDB}" type="datetimeFigureOut">
              <a:rPr lang="ru-RU" smtClean="0"/>
              <a:t>17.02.2024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B0C6D1-5199-3AEF-C259-29D384E0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196EE8-15C2-CC13-E46D-7C4039CA3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4C4D-B135-4132-88D4-8D1375D6B6D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12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7A8F91-30E1-3F77-B23C-1D2E36D33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E0E800-50CC-A474-BFA9-A19736F5E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D30B21-6D18-1B6A-E42F-F8F39ED3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9F53-EBDA-4A37-89E1-B59164C73BDB}" type="datetimeFigureOut">
              <a:rPr lang="ru-RU" smtClean="0"/>
              <a:t>17.02.2024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936B63-4106-DF65-0DF6-EDBD8B32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35416D-6F60-46B0-94AD-86855302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4C4D-B135-4132-88D4-8D1375D6B6D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579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48C66F-ED7E-F232-3674-D58455F0A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A631A4-6029-E95B-926B-E6F0B187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984841-C6CC-BBD3-12F2-732DFAB78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9F53-EBDA-4A37-89E1-B59164C73BDB}" type="datetimeFigureOut">
              <a:rPr lang="ru-RU" smtClean="0"/>
              <a:t>17.02.2024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06FA3E-996A-D095-7AA4-844E2BA4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A1C77E-E63E-B704-07AE-A342D740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4C4D-B135-4132-88D4-8D1375D6B6D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87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2C28E1-5C44-0FB5-DA91-4CDB48ADE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7C389A-A4AE-6AA9-3AD4-0C7974667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5AB86B-51C9-D2A8-75F2-2C18F7884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9F53-EBDA-4A37-89E1-B59164C73BDB}" type="datetimeFigureOut">
              <a:rPr lang="ru-RU" smtClean="0"/>
              <a:t>17.02.2024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843D21-ECE1-7C3E-F146-FA49798E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108FDF-FD31-9A7C-4665-27E577CE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4C4D-B135-4132-88D4-8D1375D6B6D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01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271807-661D-5385-6AC2-01E166F14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3F55FA-575E-A816-043E-A69CC6530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3030D5-E8DB-FB51-C0BF-A7419EEC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9F53-EBDA-4A37-89E1-B59164C73BDB}" type="datetimeFigureOut">
              <a:rPr lang="ru-RU" smtClean="0"/>
              <a:t>17.02.2024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0D7512-8052-65E1-34A6-1CA0A23F2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342942-1103-7B6B-B216-4B581889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4C4D-B135-4132-88D4-8D1375D6B6D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585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7AE2E-2979-5095-F8E0-08D5EAEF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C49850-D645-90CE-A265-2D53B75E4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B2DE6A-66C8-0D64-90F2-D12EDB074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252023-04A2-2905-7191-3180F9BE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9F53-EBDA-4A37-89E1-B59164C73BDB}" type="datetimeFigureOut">
              <a:rPr lang="ru-RU" smtClean="0"/>
              <a:t>17.02.2024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949DD6-8CF8-C15B-47ED-A000AD984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B3A10D-6100-A43E-E10B-C95ACF9B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4C4D-B135-4132-88D4-8D1375D6B6D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4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6AFCF8-8B9E-FB95-153C-423719F3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C7F529-C61E-2E7B-6F07-EAD0EAC9D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9D8278-8581-3527-7102-9CC3A241C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BC1732-D35C-7224-FEFC-11677431F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E9CDDBB-1BCB-DCE1-D15F-95298F273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6E2A409-E95F-9A5B-E175-BE4D4700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9F53-EBDA-4A37-89E1-B59164C73BDB}" type="datetimeFigureOut">
              <a:rPr lang="ru-RU" smtClean="0"/>
              <a:t>17.02.2024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5BE6915-3539-D1DC-D92C-61909F41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975DF6B-C4C9-11A2-69ED-CF54366F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4C4D-B135-4132-88D4-8D1375D6B6D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4553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1AC83-EB12-432B-D306-DC3B20A0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B80503-FC94-C755-36B5-1B1172E31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9F53-EBDA-4A37-89E1-B59164C73BDB}" type="datetimeFigureOut">
              <a:rPr lang="ru-RU" smtClean="0"/>
              <a:t>17.02.2024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C3799C8-7CBD-9875-F1D3-7BE4E6CF7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F57970-21C7-496A-4C94-940A6E088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4C4D-B135-4132-88D4-8D1375D6B6D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707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0D173DE-89ED-B473-BD16-23191FE9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9F53-EBDA-4A37-89E1-B59164C73BDB}" type="datetimeFigureOut">
              <a:rPr lang="ru-RU" smtClean="0"/>
              <a:t>17.02.2024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78007F2-1951-289A-BABD-F632297AC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30A1DD-E806-EE8B-685F-C016351D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4C4D-B135-4132-88D4-8D1375D6B6D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689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ADEA21-2E5B-253A-D390-9B562F0FA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39FB4B-C709-0B7A-D9D5-5329846F7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4E97F5-EE49-E840-6BA0-B124556F5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DFD884-A8F8-40C3-462A-A2798B824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9F53-EBDA-4A37-89E1-B59164C73BDB}" type="datetimeFigureOut">
              <a:rPr lang="ru-RU" smtClean="0"/>
              <a:t>17.02.2024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365923-B80B-5F6F-0123-5E7B04CE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B96440-C7CB-F8DE-C919-E8DFC0B7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4C4D-B135-4132-88D4-8D1375D6B6D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885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2A4D9-264D-DE29-6D15-0213B3AE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BC0D89B-115C-E85B-0A68-8A8C212D7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86E1BD-C6DC-9EFE-CFE4-A774BC29B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A10FFF-3DCA-FE3B-AD2F-617EF649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9F53-EBDA-4A37-89E1-B59164C73BDB}" type="datetimeFigureOut">
              <a:rPr lang="ru-RU" smtClean="0"/>
              <a:t>17.02.2024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777CCF-7F45-D3F4-1A60-9DC032CE8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8DE687-39B2-C2F0-8385-DEEC8797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4C4D-B135-4132-88D4-8D1375D6B6D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328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7F5F7"/>
            </a:gs>
            <a:gs pos="97000">
              <a:srgbClr val="DBDBDD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DCE458-9ADF-1EA3-1D68-0A396F4F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315FE9-D5F2-042F-3EE0-9159065A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2D126A-DD2F-99AA-3FFF-55AA0E8B3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D9F53-EBDA-4A37-89E1-B59164C73BDB}" type="datetimeFigureOut">
              <a:rPr lang="ru-RU" smtClean="0"/>
              <a:t>17.02.2024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74504C-CAEF-9C45-E750-CDD8C1CB2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07D165-B55C-8FB1-F15B-107A4B647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84C4D-B135-4132-88D4-8D1375D6B6D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208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4B899-2002-0C49-DA77-E730B0020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ru-RU" sz="4000" dirty="0"/>
            </a:br>
            <a:r>
              <a:rPr lang="ru-RU" sz="4000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Создание сайта, посвящённого мотивационным цитатам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B54059-2EA2-DF9D-28CF-19744D237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1800" dirty="0">
                <a:ea typeface="Times New Roman" panose="02020603050405020304" pitchFamily="18" charset="0"/>
              </a:rPr>
              <a:t>П</a:t>
            </a:r>
            <a:r>
              <a:rPr lang="ru-RU" sz="1800" dirty="0">
                <a:effectLst/>
                <a:ea typeface="Times New Roman" panose="02020603050405020304" pitchFamily="18" charset="0"/>
              </a:rPr>
              <a:t>рактико-ориентированный </a:t>
            </a:r>
            <a:r>
              <a:rPr lang="ru-RU" sz="1800" dirty="0">
                <a:ea typeface="Times New Roman" panose="02020603050405020304" pitchFamily="18" charset="0"/>
              </a:rPr>
              <a:t>проект по информатике.</a:t>
            </a:r>
          </a:p>
          <a:p>
            <a:r>
              <a:rPr lang="ru-RU" sz="1800" dirty="0"/>
              <a:t>Выполнил ученик 10А класса</a:t>
            </a:r>
          </a:p>
          <a:p>
            <a:r>
              <a:rPr lang="ru-RU" sz="1800" dirty="0"/>
              <a:t>Ибрагимов Илья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0287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B7E33-78BF-19B9-01FC-55D35D81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Свяжите </a:t>
            </a:r>
            <a:r>
              <a:rPr lang="en-US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HTML </a:t>
            </a:r>
            <a:r>
              <a:rPr lang="ru-RU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и </a:t>
            </a:r>
            <a:r>
              <a:rPr lang="en-US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CSS </a:t>
            </a:r>
            <a:endParaRPr lang="ru-RU" dirty="0">
              <a:gradFill>
                <a:gsLst>
                  <a:gs pos="100000">
                    <a:srgbClr val="A2B7D5"/>
                  </a:gs>
                  <a:gs pos="81000">
                    <a:srgbClr val="86A2C8"/>
                  </a:gs>
                  <a:gs pos="0">
                    <a:srgbClr val="5078AE"/>
                  </a:gs>
                  <a:gs pos="100000">
                    <a:srgbClr val="D1DBEC"/>
                  </a:gs>
                  <a:gs pos="100000">
                    <a:srgbClr val="EEF2FA"/>
                  </a:gs>
                </a:gsLst>
                <a:lin ang="19200000" scaled="0"/>
              </a:gra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190416-988D-ACDE-E0F0-1C28F3C6F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Теперь нам нужно связать </a:t>
            </a:r>
            <a:r>
              <a:rPr lang="en-US" dirty="0"/>
              <a:t>CSS </a:t>
            </a:r>
            <a:r>
              <a:rPr lang="ru-RU" dirty="0"/>
              <a:t>и </a:t>
            </a:r>
            <a:r>
              <a:rPr lang="en-US" dirty="0"/>
              <a:t>HTML.</a:t>
            </a:r>
          </a:p>
          <a:p>
            <a:pPr marL="0" indent="0">
              <a:buNone/>
            </a:pPr>
            <a:r>
              <a:rPr lang="ru-RU" dirty="0"/>
              <a:t>Есть много способов это сделать. Стандартный способ – подключение через </a:t>
            </a:r>
            <a:r>
              <a:rPr lang="en-US" dirty="0"/>
              <a:t>&lt;link&gt;, </a:t>
            </a:r>
            <a:r>
              <a:rPr lang="ru-RU" dirty="0"/>
              <a:t>но он не очень удобен. Более простой способ – написать </a:t>
            </a:r>
            <a:r>
              <a:rPr lang="en-US" dirty="0"/>
              <a:t>CSS </a:t>
            </a:r>
            <a:r>
              <a:rPr lang="ru-RU" dirty="0"/>
              <a:t>правила прямо в </a:t>
            </a:r>
            <a:r>
              <a:rPr lang="en-US" dirty="0"/>
              <a:t>HTML </a:t>
            </a:r>
            <a:r>
              <a:rPr lang="ru-RU" dirty="0"/>
              <a:t>коде, заключив их между </a:t>
            </a:r>
            <a:r>
              <a:rPr lang="en-US" dirty="0"/>
              <a:t>&lt;style&gt; </a:t>
            </a:r>
            <a:r>
              <a:rPr lang="ru-RU" dirty="0"/>
              <a:t>и </a:t>
            </a:r>
            <a:r>
              <a:rPr lang="en-US" dirty="0"/>
              <a:t>&lt;/style&gt;</a:t>
            </a:r>
            <a:r>
              <a:rPr lang="ru-RU" dirty="0"/>
              <a:t>. Именно так я и поступил.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18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231B0-230B-D86F-B789-E7A72E52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Пишем </a:t>
            </a:r>
            <a:r>
              <a:rPr lang="en-US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CSS </a:t>
            </a:r>
            <a:r>
              <a:rPr lang="ru-RU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код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B8FA00B-AFBC-2C44-E85D-40136ACE0D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671" y="1690688"/>
            <a:ext cx="5049423" cy="4109010"/>
          </a:xfrm>
        </p:spPr>
      </p:pic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9EB0AAED-35B3-DA30-1423-974106CD67A7}"/>
              </a:ext>
            </a:extLst>
          </p:cNvPr>
          <p:cNvCxnSpPr>
            <a:cxnSpLocks/>
          </p:cNvCxnSpPr>
          <p:nvPr/>
        </p:nvCxnSpPr>
        <p:spPr>
          <a:xfrm flipH="1">
            <a:off x="1147483" y="1810871"/>
            <a:ext cx="32541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800932-8CA7-F7EC-E35A-D3A53E5FF0E7}"/>
              </a:ext>
            </a:extLst>
          </p:cNvPr>
          <p:cNvSpPr txBox="1"/>
          <p:nvPr/>
        </p:nvSpPr>
        <p:spPr>
          <a:xfrm>
            <a:off x="1046577" y="1810871"/>
            <a:ext cx="269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Селектор </a:t>
            </a:r>
            <a:r>
              <a:rPr lang="en-US" dirty="0"/>
              <a:t>CSS </a:t>
            </a:r>
            <a:r>
              <a:rPr lang="ru-RU" dirty="0"/>
              <a:t>правила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F5B778CF-B275-CEA2-C99B-1E0B39C43685}"/>
              </a:ext>
            </a:extLst>
          </p:cNvPr>
          <p:cNvCxnSpPr>
            <a:cxnSpLocks/>
          </p:cNvCxnSpPr>
          <p:nvPr/>
        </p:nvCxnSpPr>
        <p:spPr>
          <a:xfrm flipH="1">
            <a:off x="1147483" y="2805952"/>
            <a:ext cx="32541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888A73-B5E3-B684-6A94-311C242484B9}"/>
              </a:ext>
            </a:extLst>
          </p:cNvPr>
          <p:cNvSpPr txBox="1"/>
          <p:nvPr/>
        </p:nvSpPr>
        <p:spPr>
          <a:xfrm>
            <a:off x="1046577" y="2805952"/>
            <a:ext cx="277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Свойство этого правила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696677-519A-8471-E620-93D5182E79CD}"/>
              </a:ext>
            </a:extLst>
          </p:cNvPr>
          <p:cNvSpPr txBox="1"/>
          <p:nvPr/>
        </p:nvSpPr>
        <p:spPr>
          <a:xfrm>
            <a:off x="1147484" y="4069976"/>
            <a:ext cx="2595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Примерно так выглядит код </a:t>
            </a:r>
            <a:r>
              <a:rPr lang="en-US" dirty="0"/>
              <a:t>CSS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7884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4E8CD-C4D3-9630-CC51-5553D471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Хостинг на </a:t>
            </a:r>
            <a:r>
              <a:rPr lang="en-US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GitHub.io</a:t>
            </a:r>
            <a:endParaRPr lang="ru-RU" dirty="0">
              <a:gradFill>
                <a:gsLst>
                  <a:gs pos="100000">
                    <a:srgbClr val="A2B7D5"/>
                  </a:gs>
                  <a:gs pos="81000">
                    <a:srgbClr val="86A2C8"/>
                  </a:gs>
                  <a:gs pos="0">
                    <a:srgbClr val="5078AE"/>
                  </a:gs>
                  <a:gs pos="100000">
                    <a:srgbClr val="D1DBEC"/>
                  </a:gs>
                  <a:gs pos="100000">
                    <a:srgbClr val="EEF2FA"/>
                  </a:gs>
                </a:gsLst>
                <a:lin ang="19200000" scaled="0"/>
              </a:gra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38F74EE-13C8-9801-DEE3-8A2D4F2DD6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27393"/>
            <a:ext cx="5181600" cy="4147801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B10221B0-AA98-DC7A-27E4-1CABAE9E9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Самый простой способ получить бесплатный хостинг – создать репозиторий на </a:t>
            </a:r>
            <a:r>
              <a:rPr lang="en-US" dirty="0"/>
              <a:t>GitHub.com. </a:t>
            </a:r>
            <a:r>
              <a:rPr lang="ru-RU" dirty="0"/>
              <a:t>Как это сделать так, чтобы получить хостинг – написано на сайте </a:t>
            </a:r>
            <a:r>
              <a:rPr lang="en-US" dirty="0"/>
              <a:t>pages.github.com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5905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FBB475-FE3C-7F18-AEC8-2F6E9A87C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81648"/>
            <a:ext cx="10515600" cy="87209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Продукт проекта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83C26F-D783-B3C2-ACFB-9637A9E94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141" y="2250141"/>
            <a:ext cx="2357718" cy="2357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CE3015-D1E1-DCE7-A886-854997872034}"/>
              </a:ext>
            </a:extLst>
          </p:cNvPr>
          <p:cNvSpPr txBox="1"/>
          <p:nvPr/>
        </p:nvSpPr>
        <p:spPr>
          <a:xfrm>
            <a:off x="2556214" y="5145741"/>
            <a:ext cx="706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https://ilyalemon777ibragimov.github.io/project_motivation_website/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24397E-072A-4CE8-090A-BA5BAD9F6EF5}"/>
              </a:ext>
            </a:extLst>
          </p:cNvPr>
          <p:cNvSpPr txBox="1"/>
          <p:nvPr/>
        </p:nvSpPr>
        <p:spPr>
          <a:xfrm>
            <a:off x="5091944" y="5678252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https://clck.ru/38szwk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6029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AB55C-6467-4F62-D016-BDA70AC39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65120"/>
            <a:ext cx="10515600" cy="965835"/>
          </a:xfrm>
        </p:spPr>
        <p:txBody>
          <a:bodyPr/>
          <a:lstStyle/>
          <a:p>
            <a:pPr algn="ctr"/>
            <a:r>
              <a:rPr lang="ru-RU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24944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18793BB1-9F3D-BEF5-4F9B-DD15CD55B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1872" y="1923209"/>
            <a:ext cx="2029897" cy="443473"/>
          </a:xfrm>
        </p:spPr>
        <p:txBody>
          <a:bodyPr/>
          <a:lstStyle/>
          <a:p>
            <a:pPr algn="ctr"/>
            <a:r>
              <a:rPr lang="ru-RU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Продукт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2C2F26EF-D8EC-455B-90D6-3ACF3CC18C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85" y="2505075"/>
            <a:ext cx="2574272" cy="2574272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B8FC924A-F627-7FE8-04B8-286E518CD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64202" y="1923210"/>
            <a:ext cx="1582271" cy="443472"/>
          </a:xfrm>
        </p:spPr>
        <p:txBody>
          <a:bodyPr/>
          <a:lstStyle/>
          <a:p>
            <a:pPr algn="ctr"/>
            <a:r>
              <a:rPr lang="en-US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GitHub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17C3C024-4410-1FF8-2A41-F389B6ECB65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045" y="2505074"/>
            <a:ext cx="2574273" cy="2574273"/>
          </a:xfrm>
        </p:spPr>
      </p:pic>
    </p:spTree>
    <p:extLst>
      <p:ext uri="{BB962C8B-B14F-4D97-AF65-F5344CB8AC3E}">
        <p14:creationId xmlns:p14="http://schemas.microsoft.com/office/powerpoint/2010/main" val="386135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75583B-272D-E384-FBA5-0631315AF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4428"/>
          </a:xfrm>
        </p:spPr>
        <p:txBody>
          <a:bodyPr/>
          <a:lstStyle/>
          <a:p>
            <a:r>
              <a:rPr lang="ru-RU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B817A3-D07A-C651-C3B0-D9CEE3F27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554"/>
            <a:ext cx="10515600" cy="5047409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Ключевая проблема: отсутствие мотивации у людей и средств к её поднятию</a:t>
            </a:r>
          </a:p>
          <a:p>
            <a:pPr marL="0" indent="0">
              <a:buNone/>
            </a:pPr>
            <a:r>
              <a:rPr lang="ru-RU" sz="2000" dirty="0"/>
              <a:t>Цель проекта: создать сайт, на котором будут размещены цитаты, поднимающие мотивацию</a:t>
            </a:r>
          </a:p>
          <a:p>
            <a:pPr marL="0" indent="0">
              <a:buNone/>
            </a:pPr>
            <a:r>
              <a:rPr lang="ru-RU" sz="2000" dirty="0"/>
              <a:t>Задачи проекта:</a:t>
            </a:r>
          </a:p>
          <a:p>
            <a:pPr marL="0" indent="0">
              <a:buNone/>
            </a:pPr>
            <a:r>
              <a:rPr lang="ru-RU" sz="2000" dirty="0"/>
              <a:t>1. Повторить основы </a:t>
            </a:r>
            <a:r>
              <a:rPr lang="en-US" sz="2000" dirty="0"/>
              <a:t>HTML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2. Научится использовать CSS</a:t>
            </a:r>
          </a:p>
          <a:p>
            <a:pPr marL="0" indent="0">
              <a:buNone/>
            </a:pPr>
            <a:r>
              <a:rPr lang="ru-RU" sz="2000" dirty="0"/>
              <a:t>3. Найти цитаты для мотивации</a:t>
            </a:r>
          </a:p>
          <a:p>
            <a:pPr marL="0" indent="0">
              <a:buNone/>
            </a:pPr>
            <a:r>
              <a:rPr lang="ru-RU" sz="2000" dirty="0"/>
              <a:t>4. Создать </a:t>
            </a:r>
            <a:r>
              <a:rPr lang="en-US" sz="2000" dirty="0"/>
              <a:t>HTML</a:t>
            </a:r>
            <a:r>
              <a:rPr lang="ru-RU" sz="2000" dirty="0"/>
              <a:t> и CSS файлы сайта</a:t>
            </a:r>
          </a:p>
          <a:p>
            <a:pPr marL="0" indent="0">
              <a:buNone/>
            </a:pPr>
            <a:r>
              <a:rPr lang="ru-RU" sz="2000" dirty="0"/>
              <a:t>5. Хостинг и размещение сайта в Интернете </a:t>
            </a:r>
          </a:p>
          <a:p>
            <a:pPr marL="0" indent="0">
              <a:buNone/>
            </a:pPr>
            <a:r>
              <a:rPr lang="ru-RU" sz="2000" dirty="0"/>
              <a:t>Идея: сайт, состоящий из страниц с мотивационными цитатами</a:t>
            </a:r>
          </a:p>
        </p:txBody>
      </p:sp>
    </p:spTree>
    <p:extLst>
      <p:ext uri="{BB962C8B-B14F-4D97-AF65-F5344CB8AC3E}">
        <p14:creationId xmlns:p14="http://schemas.microsoft.com/office/powerpoint/2010/main" val="420998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EDDAF3-2AFA-06C5-0A01-434AFC648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073368"/>
          </a:xfrm>
        </p:spPr>
        <p:txBody>
          <a:bodyPr/>
          <a:lstStyle/>
          <a:p>
            <a:pPr algn="ctr"/>
            <a:r>
              <a:rPr lang="ru-RU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Основная часть</a:t>
            </a:r>
          </a:p>
        </p:txBody>
      </p:sp>
    </p:spTree>
    <p:extLst>
      <p:ext uri="{BB962C8B-B14F-4D97-AF65-F5344CB8AC3E}">
        <p14:creationId xmlns:p14="http://schemas.microsoft.com/office/powerpoint/2010/main" val="233967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CE694C-8AD3-0BAF-4F65-D3B3CC48D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6828"/>
          </a:xfrm>
        </p:spPr>
        <p:txBody>
          <a:bodyPr/>
          <a:lstStyle/>
          <a:p>
            <a:r>
              <a:rPr lang="ru-RU" dirty="0"/>
              <a:t>Теория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780E98-04A2-A9AC-25AF-707C57F19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1954"/>
            <a:ext cx="10515600" cy="4895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разделе теории хочется познакомить вас с </a:t>
            </a:r>
            <a:r>
              <a:rPr lang="en-US" sz="2000" dirty="0"/>
              <a:t>CSS</a:t>
            </a:r>
            <a:r>
              <a:rPr lang="ru-RU" sz="2000" dirty="0"/>
              <a:t> </a:t>
            </a:r>
            <a:r>
              <a:rPr lang="en-US" sz="2000" dirty="0"/>
              <a:t>- </a:t>
            </a:r>
            <a:r>
              <a:rPr lang="ru-RU" sz="2000" dirty="0"/>
              <a:t>каскадной таблицей стилей. Этот материал, как и </a:t>
            </a:r>
            <a:r>
              <a:rPr lang="en-US" sz="2000" dirty="0"/>
              <a:t>HTML </a:t>
            </a:r>
            <a:r>
              <a:rPr lang="ru-RU" sz="2000" dirty="0"/>
              <a:t>не является языком программирования, но в отличии от него не изучается в школе.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 algn="ctr">
              <a:buNone/>
            </a:pPr>
            <a:r>
              <a:rPr lang="ru-RU" sz="3200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Именно знание </a:t>
            </a:r>
            <a:r>
              <a:rPr lang="en-US" sz="3200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CSS </a:t>
            </a:r>
            <a:r>
              <a:rPr lang="ru-RU" sz="3200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отличает </a:t>
            </a:r>
            <a:r>
              <a:rPr lang="en-US" sz="3200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front-end </a:t>
            </a:r>
            <a:r>
              <a:rPr lang="ru-RU" sz="3200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разработчика </a:t>
            </a:r>
          </a:p>
          <a:p>
            <a:pPr marL="0" indent="0" algn="ctr">
              <a:buNone/>
            </a:pPr>
            <a:r>
              <a:rPr lang="ru-RU" sz="3200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от девятиклассников*</a:t>
            </a:r>
          </a:p>
          <a:p>
            <a:pPr marL="0" indent="0" algn="ctr">
              <a:buNone/>
            </a:pPr>
            <a:endParaRPr lang="ru-RU" sz="2000" dirty="0"/>
          </a:p>
          <a:p>
            <a:pPr marL="0" indent="0" algn="ctr">
              <a:buNone/>
            </a:pPr>
            <a:endParaRPr lang="ru-RU" sz="2000" dirty="0"/>
          </a:p>
          <a:p>
            <a:pPr marL="0" indent="0" algn="ctr">
              <a:buNone/>
            </a:pPr>
            <a:r>
              <a:rPr lang="ru-RU" sz="800" dirty="0"/>
              <a:t>Поэтому слушайте, возможно вам это понадобится в жизни, так как </a:t>
            </a:r>
            <a:r>
              <a:rPr lang="en-US" sz="800" dirty="0"/>
              <a:t>front-end </a:t>
            </a:r>
            <a:r>
              <a:rPr lang="ru-RU" sz="800" dirty="0"/>
              <a:t>разработчик – вполне конкретная профессия с высоким заработком, требующая только навык включения компьютера.</a:t>
            </a:r>
          </a:p>
          <a:p>
            <a:pPr marL="0" indent="0" algn="ctr">
              <a:spcBef>
                <a:spcPts val="200"/>
              </a:spcBef>
              <a:buNone/>
            </a:pPr>
            <a:r>
              <a:rPr lang="ru-RU" sz="800" dirty="0"/>
              <a:t>*вам придётся ещё выучить </a:t>
            </a:r>
            <a:r>
              <a:rPr lang="en-US" sz="800" dirty="0"/>
              <a:t>java script, </a:t>
            </a:r>
            <a:r>
              <a:rPr lang="ru-RU" sz="800" dirty="0"/>
              <a:t>и я всё равно не обещаю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3810757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4F729-0BC0-EC3B-F7E9-8564B84A5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9934"/>
          </a:xfrm>
        </p:spPr>
        <p:txBody>
          <a:bodyPr/>
          <a:lstStyle/>
          <a:p>
            <a:r>
              <a:rPr lang="en-US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CSS</a:t>
            </a:r>
            <a:endParaRPr lang="ru-RU" dirty="0">
              <a:gradFill>
                <a:gsLst>
                  <a:gs pos="100000">
                    <a:srgbClr val="A2B7D5"/>
                  </a:gs>
                  <a:gs pos="81000">
                    <a:srgbClr val="86A2C8"/>
                  </a:gs>
                  <a:gs pos="0">
                    <a:srgbClr val="5078AE"/>
                  </a:gs>
                  <a:gs pos="100000">
                    <a:srgbClr val="D1DBEC"/>
                  </a:gs>
                  <a:gs pos="100000">
                    <a:srgbClr val="EEF2FA"/>
                  </a:gs>
                </a:gsLst>
                <a:lin ang="19200000" scaled="0"/>
              </a:gra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42A7AC-9BD9-51EA-6AEC-5DCEF002F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5060"/>
            <a:ext cx="10515600" cy="4921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CSS (/siːɛsɛs/ англ. Cascading Style Sheets «каскадные таблицы стилей») — формальный язык декорирования и описания внешнего вида документа (веб-страницы), написанного с использованием языка разметки (чаще всего </a:t>
            </a:r>
            <a:r>
              <a:rPr lang="en-US" sz="2000" dirty="0"/>
              <a:t>HTML</a:t>
            </a:r>
            <a:r>
              <a:rPr lang="ru-RU" sz="2000" dirty="0"/>
              <a:t> или X</a:t>
            </a:r>
            <a:r>
              <a:rPr lang="en-US" sz="2000" dirty="0"/>
              <a:t>HTML</a:t>
            </a:r>
            <a:r>
              <a:rPr lang="ru-RU" sz="2000" dirty="0"/>
              <a:t>). Также может применяться к любым XML-документам, например, к SVG или XUL.(согласен, сложно. Но это единственное сложное в этом материале)</a:t>
            </a:r>
          </a:p>
          <a:p>
            <a:pPr marL="0" indent="0">
              <a:buNone/>
            </a:pPr>
            <a:r>
              <a:rPr lang="ru-RU" sz="2000" dirty="0"/>
              <a:t>Как </a:t>
            </a:r>
            <a:r>
              <a:rPr lang="en-US" sz="2000" dirty="0"/>
              <a:t>HTML </a:t>
            </a:r>
            <a:r>
              <a:rPr lang="ru-RU" sz="2000" dirty="0"/>
              <a:t>состоит из тэгов, так </a:t>
            </a:r>
            <a:r>
              <a:rPr lang="en-US" sz="2000" dirty="0"/>
              <a:t>CSS </a:t>
            </a:r>
            <a:r>
              <a:rPr lang="ru-RU" sz="2000" dirty="0"/>
              <a:t>состоит из селекторов. Селекторы имеют свои свойства (как атрибуты в </a:t>
            </a:r>
            <a:r>
              <a:rPr lang="en-US" sz="2000" dirty="0"/>
              <a:t>HTML). </a:t>
            </a:r>
            <a:r>
              <a:rPr lang="ru-RU" sz="2000" dirty="0"/>
              <a:t>Селекторы и свойства – единственные понятия в </a:t>
            </a:r>
            <a:r>
              <a:rPr lang="en-US" sz="2000" dirty="0"/>
              <a:t>CSS, </a:t>
            </a:r>
            <a:r>
              <a:rPr lang="ru-RU" sz="2000" dirty="0"/>
              <a:t>поэтому выучить его будет просто (нет.)</a:t>
            </a:r>
          </a:p>
          <a:p>
            <a:pPr marL="0" indent="0">
              <a:buNone/>
            </a:pPr>
            <a:r>
              <a:rPr lang="ru-RU" sz="2000" dirty="0"/>
              <a:t>Селектор - это часть CSS-правила, которая сообщает браузеру, к какому элементу (или элементам) веб-страницы будет применён стиль.</a:t>
            </a:r>
          </a:p>
          <a:p>
            <a:pPr marL="0" indent="0">
              <a:buNone/>
            </a:pPr>
            <a:r>
              <a:rPr lang="ru-RU" sz="2000" dirty="0"/>
              <a:t>CSS-свойства — это определенные параметры оформления, например цвет элемента или текста (color) или цвет фона (background)</a:t>
            </a:r>
          </a:p>
          <a:p>
            <a:pPr marL="0" indent="0">
              <a:buNone/>
            </a:pPr>
            <a:r>
              <a:rPr lang="ru-RU" sz="2000" dirty="0"/>
              <a:t>По факту – это вся теория, дальше идёт практика. Только с помощью практики можно выучить </a:t>
            </a:r>
            <a:r>
              <a:rPr lang="en-US" sz="2000" dirty="0"/>
              <a:t>CSS (</a:t>
            </a:r>
            <a:r>
              <a:rPr lang="ru-RU" sz="2000" dirty="0"/>
              <a:t>как и </a:t>
            </a:r>
            <a:r>
              <a:rPr lang="en-US" sz="2000" dirty="0"/>
              <a:t>HTML).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7575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00DFA1-A5FC-96FF-969F-0AD1861A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949387"/>
            <a:ext cx="10515600" cy="959225"/>
          </a:xfrm>
        </p:spPr>
        <p:txBody>
          <a:bodyPr/>
          <a:lstStyle/>
          <a:p>
            <a:pPr algn="ctr"/>
            <a:r>
              <a:rPr lang="ru-RU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Практика</a:t>
            </a:r>
          </a:p>
        </p:txBody>
      </p:sp>
    </p:spTree>
    <p:extLst>
      <p:ext uri="{BB962C8B-B14F-4D97-AF65-F5344CB8AC3E}">
        <p14:creationId xmlns:p14="http://schemas.microsoft.com/office/powerpoint/2010/main" val="1212521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D4314-6190-C503-3EA7-F82FAA361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HTML</a:t>
            </a:r>
            <a:endParaRPr lang="ru-RU" dirty="0">
              <a:gradFill>
                <a:gsLst>
                  <a:gs pos="100000">
                    <a:srgbClr val="A2B7D5"/>
                  </a:gs>
                  <a:gs pos="81000">
                    <a:srgbClr val="86A2C8"/>
                  </a:gs>
                  <a:gs pos="0">
                    <a:srgbClr val="5078AE"/>
                  </a:gs>
                  <a:gs pos="100000">
                    <a:srgbClr val="D1DBEC"/>
                  </a:gs>
                  <a:gs pos="100000">
                    <a:srgbClr val="EEF2FA"/>
                  </a:gs>
                </a:gsLst>
                <a:lin ang="19200000" scaled="0"/>
              </a:gradFill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45E66E23-9748-2639-318C-572B2C6A36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30798" y="1825625"/>
            <a:ext cx="4396403" cy="4351338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0C914B04-9D88-261D-018F-26627F6710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Написать </a:t>
            </a:r>
            <a:r>
              <a:rPr lang="en-US" dirty="0"/>
              <a:t>HTML </a:t>
            </a:r>
            <a:r>
              <a:rPr lang="ru-RU" dirty="0"/>
              <a:t>код для подобной страницы не является большой проблемой – с этим явно справится любой девятиклассник. </a:t>
            </a:r>
          </a:p>
        </p:txBody>
      </p:sp>
    </p:spTree>
    <p:extLst>
      <p:ext uri="{BB962C8B-B14F-4D97-AF65-F5344CB8AC3E}">
        <p14:creationId xmlns:p14="http://schemas.microsoft.com/office/powerpoint/2010/main" val="272140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56D13-DDEA-22E4-E0CB-B8D7F771D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Станьте </a:t>
            </a:r>
            <a:r>
              <a:rPr lang="en-US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front-end </a:t>
            </a:r>
            <a:r>
              <a:rPr lang="ru-RU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разработчиком!</a:t>
            </a:r>
          </a:p>
        </p:txBody>
      </p:sp>
    </p:spTree>
    <p:extLst>
      <p:ext uri="{BB962C8B-B14F-4D97-AF65-F5344CB8AC3E}">
        <p14:creationId xmlns:p14="http://schemas.microsoft.com/office/powerpoint/2010/main" val="1498135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AD4962-7243-4C1B-AC85-C0BC773B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Классы через </a:t>
            </a:r>
            <a:r>
              <a:rPr lang="en-US" dirty="0">
                <a:solidFill>
                  <a:schemeClr val="accent6"/>
                </a:solidFill>
              </a:rPr>
              <a:t>&lt;div&gt;</a:t>
            </a:r>
            <a:endParaRPr lang="ru-RU" dirty="0">
              <a:solidFill>
                <a:schemeClr val="accent6"/>
              </a:soli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6D635CB-2940-6E68-D918-616C8A52EE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30163" y="1825624"/>
            <a:ext cx="3542472" cy="4354912"/>
          </a:xfrm>
          <a:prstGeom prst="rect">
            <a:avLst/>
          </a:prstGeo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D23D2AD9-3A26-EDF4-AD8E-E65EBDA514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Теперь надо разграничить объекты  в коде тегом </a:t>
            </a:r>
            <a:r>
              <a:rPr lang="en-US" dirty="0"/>
              <a:t>&lt;div&gt;. </a:t>
            </a:r>
            <a:r>
              <a:rPr lang="ru-RU" dirty="0"/>
              <a:t>К любому тегу можно применять атрибуты </a:t>
            </a:r>
            <a:r>
              <a:rPr lang="en-US" dirty="0"/>
              <a:t>id </a:t>
            </a:r>
            <a:r>
              <a:rPr lang="ru-RU" dirty="0"/>
              <a:t>или </a:t>
            </a:r>
            <a:r>
              <a:rPr lang="en-US" dirty="0"/>
              <a:t>class – </a:t>
            </a:r>
            <a:r>
              <a:rPr lang="ru-RU" dirty="0"/>
              <a:t>они нужны для связки объектов в </a:t>
            </a:r>
            <a:r>
              <a:rPr lang="en-US" dirty="0"/>
              <a:t>HTML </a:t>
            </a:r>
            <a:r>
              <a:rPr lang="ru-RU" dirty="0"/>
              <a:t>и </a:t>
            </a:r>
            <a:r>
              <a:rPr lang="en-US" dirty="0"/>
              <a:t>CSS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44467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319</TotalTime>
  <Words>547</Words>
  <Application>Microsoft Office PowerPoint</Application>
  <PresentationFormat>Широкоэкранный</PresentationFormat>
  <Paragraphs>53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Helvetica</vt:lpstr>
      <vt:lpstr>Times New Roman</vt:lpstr>
      <vt:lpstr>Тема Office</vt:lpstr>
      <vt:lpstr> Создание сайта, посвящённого мотивационным цитатам</vt:lpstr>
      <vt:lpstr>Введение</vt:lpstr>
      <vt:lpstr>Основная часть</vt:lpstr>
      <vt:lpstr>Теория</vt:lpstr>
      <vt:lpstr>CSS</vt:lpstr>
      <vt:lpstr>Практика</vt:lpstr>
      <vt:lpstr>HTML</vt:lpstr>
      <vt:lpstr>Станьте front-end разработчиком!</vt:lpstr>
      <vt:lpstr>Классы через &lt;div&gt;</vt:lpstr>
      <vt:lpstr>Свяжите HTML и CSS </vt:lpstr>
      <vt:lpstr>Пишем CSS код</vt:lpstr>
      <vt:lpstr>Хостинг на GitHub.io</vt:lpstr>
      <vt:lpstr>Продукт проекта</vt:lpstr>
      <vt:lpstr>Спасибо за внимание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сайта, посвящённого мотивационным цитатам</dc:title>
  <dc:creator>Илья Ибрагимов</dc:creator>
  <cp:lastModifiedBy>Илья Ибрагимов</cp:lastModifiedBy>
  <cp:revision>6</cp:revision>
  <dcterms:created xsi:type="dcterms:W3CDTF">2024-02-16T16:05:02Z</dcterms:created>
  <dcterms:modified xsi:type="dcterms:W3CDTF">2024-02-17T19:26:47Z</dcterms:modified>
</cp:coreProperties>
</file>