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6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4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301C-DBF3-4C0A-9EF8-3FD4E307F34E}" type="datetimeFigureOut">
              <a:rPr lang="ru-RU" smtClean="0"/>
              <a:pPr/>
              <a:t>29.12.2020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E081-302B-4DC0-8B27-67CACCFF489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12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301C-DBF3-4C0A-9EF8-3FD4E307F34E}" type="datetimeFigureOut">
              <a:rPr lang="ru-RU" smtClean="0"/>
              <a:pPr/>
              <a:t>29.12.2020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E081-302B-4DC0-8B27-67CACCFF489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54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301C-DBF3-4C0A-9EF8-3FD4E307F34E}" type="datetimeFigureOut">
              <a:rPr lang="ru-RU" smtClean="0"/>
              <a:pPr/>
              <a:t>29.12.2020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E081-302B-4DC0-8B27-67CACCFF489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38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301C-DBF3-4C0A-9EF8-3FD4E307F34E}" type="datetimeFigureOut">
              <a:rPr lang="ru-RU" smtClean="0"/>
              <a:pPr/>
              <a:t>29.12.2020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E081-302B-4DC0-8B27-67CACCFF489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63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301C-DBF3-4C0A-9EF8-3FD4E307F34E}" type="datetimeFigureOut">
              <a:rPr lang="ru-RU" smtClean="0"/>
              <a:pPr/>
              <a:t>29.12.2020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E081-302B-4DC0-8B27-67CACCFF489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23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301C-DBF3-4C0A-9EF8-3FD4E307F34E}" type="datetimeFigureOut">
              <a:rPr lang="ru-RU" smtClean="0"/>
              <a:pPr/>
              <a:t>29.12.2020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E081-302B-4DC0-8B27-67CACCFF489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70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301C-DBF3-4C0A-9EF8-3FD4E307F34E}" type="datetimeFigureOut">
              <a:rPr lang="ru-RU" smtClean="0"/>
              <a:pPr/>
              <a:t>29.12.2020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E081-302B-4DC0-8B27-67CACCFF489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86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301C-DBF3-4C0A-9EF8-3FD4E307F34E}" type="datetimeFigureOut">
              <a:rPr lang="ru-RU" smtClean="0"/>
              <a:pPr/>
              <a:t>29.12.2020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E081-302B-4DC0-8B27-67CACCFF489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59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301C-DBF3-4C0A-9EF8-3FD4E307F34E}" type="datetimeFigureOut">
              <a:rPr lang="ru-RU" smtClean="0"/>
              <a:pPr/>
              <a:t>29.12.2020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E081-302B-4DC0-8B27-67CACCFF489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52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301C-DBF3-4C0A-9EF8-3FD4E307F34E}" type="datetimeFigureOut">
              <a:rPr lang="ru-RU" smtClean="0"/>
              <a:pPr/>
              <a:t>29.12.2020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E081-302B-4DC0-8B27-67CACCFF489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84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301C-DBF3-4C0A-9EF8-3FD4E307F34E}" type="datetimeFigureOut">
              <a:rPr lang="ru-RU" smtClean="0"/>
              <a:pPr/>
              <a:t>29.12.2020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E081-302B-4DC0-8B27-67CACCFF489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98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7301C-DBF3-4C0A-9EF8-3FD4E307F34E}" type="datetimeFigureOut">
              <a:rPr lang="ru-RU" smtClean="0"/>
              <a:pPr/>
              <a:t>29.12.2020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6E081-302B-4DC0-8B27-67CACCFF489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48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806335"/>
            <a:ext cx="9144000" cy="1454727"/>
          </a:xfrm>
        </p:spPr>
        <p:txBody>
          <a:bodyPr>
            <a:noAutofit/>
          </a:bodyPr>
          <a:lstStyle/>
          <a:p>
            <a:r>
              <a:rPr lang="ru-RU" sz="3200" b="1" i="1" u="sng" dirty="0"/>
              <a:t>﻿Планирование задач в ядре </a:t>
            </a:r>
            <a:r>
              <a:rPr lang="en-US" sz="3200" b="1" i="1" u="sng" dirty="0"/>
              <a:t>Linux</a:t>
            </a:r>
            <a:endParaRPr lang="ru-RU" sz="3200" b="1" dirty="0"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33558"/>
            <a:ext cx="9144000" cy="1655762"/>
          </a:xfrm>
        </p:spPr>
        <p:txBody>
          <a:bodyPr/>
          <a:lstStyle/>
          <a:p>
            <a:pPr algn="just"/>
            <a:r>
              <a:rPr lang="ru-RU" dirty="0">
                <a:latin typeface="+mj-lt"/>
                <a:cs typeface="Times New Roman" panose="02020603050405020304" pitchFamily="18" charset="0"/>
              </a:rPr>
              <a:t>Студент:                Левушкин И.К.</a:t>
            </a:r>
          </a:p>
          <a:p>
            <a:pPr algn="just"/>
            <a:r>
              <a:rPr lang="ru-RU" dirty="0">
                <a:latin typeface="+mj-lt"/>
                <a:cs typeface="Times New Roman" panose="02020603050405020304" pitchFamily="18" charset="0"/>
              </a:rPr>
              <a:t>Руководитель:     Филиппов М.В.</a:t>
            </a:r>
          </a:p>
        </p:txBody>
      </p:sp>
    </p:spTree>
    <p:extLst>
      <p:ext uri="{BB962C8B-B14F-4D97-AF65-F5344CB8AC3E}">
        <p14:creationId xmlns:p14="http://schemas.microsoft.com/office/powerpoint/2010/main" val="118651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Разработать программное обеспечение, состоящее из двух модулей, которое позволяет осуществлять мониторинг загруженных модулей ядра. Первый модуль - загружаемый модуль ядра, выполняющий функцию запуска второго модуля с указанным интервалом. Второй модуль - приложение, которое, работая в режиме пользователя, выводит в конец файла информацию о последнем загруженном модуле ядра в систему.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алгоритма работы модуля ядра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017233-64F1-9D41-88F9-309A66306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382752"/>
            <a:ext cx="6096000" cy="4974896"/>
          </a:xfrm>
          <a:prstGeom prst="rect">
            <a:avLst/>
          </a:prstGeom>
        </p:spPr>
      </p:pic>
      <p:sp>
        <p:nvSpPr>
          <p:cNvPr id="8" name="Содержимое 2">
            <a:extLst>
              <a:ext uri="{FF2B5EF4-FFF2-40B4-BE49-F238E27FC236}">
                <a16:creationId xmlns:a16="http://schemas.microsoft.com/office/drawing/2014/main" id="{7E6B494F-1F22-A549-9BDE-DEAE5DD8D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2512" cy="4351338"/>
          </a:xfrm>
        </p:spPr>
        <p:txBody>
          <a:bodyPr>
            <a:normAutofit/>
          </a:bodyPr>
          <a:lstStyle/>
          <a:p>
            <a:r>
              <a:rPr lang="ru-RU" dirty="0"/>
              <a:t>Планирование исполнения задач в ядре – </a:t>
            </a:r>
            <a:r>
              <a:rPr lang="en-US" dirty="0"/>
              <a:t>API </a:t>
            </a:r>
            <a:r>
              <a:rPr lang="ru-RU" dirty="0"/>
              <a:t>стандартных таймеров ядра</a:t>
            </a:r>
          </a:p>
          <a:p>
            <a:r>
              <a:rPr lang="ru-RU" dirty="0"/>
              <a:t>Передача управления </a:t>
            </a:r>
            <a:r>
              <a:rPr lang="en-US" dirty="0" err="1"/>
              <a:t>usermode</a:t>
            </a:r>
            <a:r>
              <a:rPr lang="en-US" dirty="0"/>
              <a:t>-</a:t>
            </a:r>
            <a:r>
              <a:rPr lang="ru-RU" dirty="0"/>
              <a:t>приложению – </a:t>
            </a:r>
            <a:r>
              <a:rPr lang="en-US" dirty="0" err="1"/>
              <a:t>Usermode</a:t>
            </a:r>
            <a:r>
              <a:rPr lang="en-US" dirty="0"/>
              <a:t>-helper API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864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ru-RU" dirty="0"/>
              <a:t>стандартных таймеров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﻿</a:t>
            </a:r>
            <a:r>
              <a:rPr lang="en" dirty="0"/>
              <a:t>void </a:t>
            </a:r>
            <a:r>
              <a:rPr lang="en" dirty="0" err="1"/>
              <a:t>init_timer</a:t>
            </a:r>
            <a:r>
              <a:rPr lang="en" dirty="0"/>
              <a:t>( struct </a:t>
            </a:r>
            <a:r>
              <a:rPr lang="en" dirty="0" err="1"/>
              <a:t>timer_list</a:t>
            </a:r>
            <a:r>
              <a:rPr lang="en" dirty="0"/>
              <a:t> *timer ); </a:t>
            </a:r>
            <a:endParaRPr lang="ru-RU" dirty="0"/>
          </a:p>
          <a:p>
            <a:r>
              <a:rPr lang="en" dirty="0"/>
              <a:t>void </a:t>
            </a:r>
            <a:r>
              <a:rPr lang="en" dirty="0" err="1"/>
              <a:t>setup_timer</a:t>
            </a:r>
            <a:r>
              <a:rPr lang="en" dirty="0"/>
              <a:t>( struct </a:t>
            </a:r>
            <a:r>
              <a:rPr lang="en" dirty="0" err="1"/>
              <a:t>timer_list</a:t>
            </a:r>
            <a:r>
              <a:rPr lang="en" dirty="0"/>
              <a:t> *timer, void (*function)(unsigned long), unsigned long data );</a:t>
            </a:r>
            <a:endParaRPr lang="ru-RU" dirty="0"/>
          </a:p>
          <a:p>
            <a:r>
              <a:rPr lang="en" dirty="0"/>
              <a:t>int </a:t>
            </a:r>
            <a:r>
              <a:rPr lang="en" dirty="0" err="1"/>
              <a:t>mod_timer</a:t>
            </a:r>
            <a:r>
              <a:rPr lang="en" dirty="0"/>
              <a:t>( struct </a:t>
            </a:r>
            <a:r>
              <a:rPr lang="en" dirty="0" err="1"/>
              <a:t>timer_list</a:t>
            </a:r>
            <a:r>
              <a:rPr lang="en" dirty="0"/>
              <a:t> *timer, unsigned long expires ); </a:t>
            </a:r>
            <a:endParaRPr lang="ru-RU" dirty="0"/>
          </a:p>
          <a:p>
            <a:r>
              <a:rPr lang="en" dirty="0"/>
              <a:t>void </a:t>
            </a:r>
            <a:r>
              <a:rPr lang="en" dirty="0" err="1"/>
              <a:t>del_timer</a:t>
            </a:r>
            <a:r>
              <a:rPr lang="en" dirty="0"/>
              <a:t>( struct </a:t>
            </a:r>
            <a:r>
              <a:rPr lang="en" dirty="0" err="1"/>
              <a:t>timer_list</a:t>
            </a:r>
            <a:r>
              <a:rPr lang="en" dirty="0"/>
              <a:t> *timer );</a:t>
            </a:r>
            <a:endParaRPr lang="ru-RU" dirty="0"/>
          </a:p>
          <a:p>
            <a:r>
              <a:rPr lang="en" dirty="0"/>
              <a:t>int </a:t>
            </a:r>
            <a:r>
              <a:rPr lang="en" dirty="0" err="1"/>
              <a:t>timer_pending</a:t>
            </a:r>
            <a:r>
              <a:rPr lang="en" dirty="0"/>
              <a:t>( const struct </a:t>
            </a:r>
            <a:r>
              <a:rPr lang="en" dirty="0" err="1"/>
              <a:t>timer_list</a:t>
            </a:r>
            <a:r>
              <a:rPr lang="en" dirty="0"/>
              <a:t> *timer 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297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Usermode</a:t>
            </a:r>
            <a:r>
              <a:rPr lang="en-US" dirty="0"/>
              <a:t>-helper API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EC65B62-E341-8049-9980-95536CCE1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2119159"/>
            <a:ext cx="10248900" cy="16383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B0790B-6B3E-744A-A83D-DB82E80AB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3691519"/>
            <a:ext cx="10287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5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алгоритма работы </a:t>
            </a:r>
            <a:r>
              <a:rPr lang="en-US" dirty="0" err="1"/>
              <a:t>usermode</a:t>
            </a:r>
            <a:r>
              <a:rPr lang="en-US" dirty="0"/>
              <a:t>-</a:t>
            </a:r>
            <a:r>
              <a:rPr lang="ru-RU" dirty="0"/>
              <a:t>приложения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4581293" cy="4351338"/>
          </a:xfrm>
        </p:spPr>
        <p:txBody>
          <a:bodyPr>
            <a:normAutofit/>
          </a:bodyPr>
          <a:lstStyle/>
          <a:p>
            <a:r>
              <a:rPr lang="ru-RU" dirty="0"/>
              <a:t>﻿Получение информации о загруженных модулях ядра в систему </a:t>
            </a:r>
            <a:r>
              <a:rPr lang="en-US" dirty="0"/>
              <a:t>- </a:t>
            </a:r>
            <a:r>
              <a:rPr lang="ru-RU" dirty="0"/>
              <a:t>файловая система </a:t>
            </a:r>
            <a:r>
              <a:rPr lang="en" dirty="0"/>
              <a:t>proc</a:t>
            </a:r>
          </a:p>
          <a:p>
            <a:r>
              <a:rPr lang="ru-RU" dirty="0"/>
              <a:t>Чтение и запись информации из файла – </a:t>
            </a:r>
            <a:r>
              <a:rPr lang="en-US" dirty="0"/>
              <a:t>STL (</a:t>
            </a:r>
            <a:r>
              <a:rPr lang="ru-RU" dirty="0"/>
              <a:t>стандартная библиотека шаблонов) </a:t>
            </a:r>
            <a:r>
              <a:rPr lang="en-US" dirty="0"/>
              <a:t>C++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A2FCB8-BF11-9343-A4C1-B7DD14D5A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147" y="1027906"/>
            <a:ext cx="2286276" cy="55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65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12. Заключение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﻿Разработано программное обеспечение, позволяющее осуществлять вывод информации о загруженных модулях ядра </a:t>
            </a:r>
            <a:r>
              <a:rPr lang="en"/>
              <a:t>Linux. </a:t>
            </a:r>
          </a:p>
          <a:p>
            <a:pPr marL="0" indent="0">
              <a:buNone/>
            </a:pPr>
            <a:r>
              <a:rPr lang="ru-RU"/>
              <a:t>Были </a:t>
            </a:r>
            <a:r>
              <a:rPr lang="ru-RU" dirty="0"/>
              <a:t>изучены основные способы планирования исполнения задач в ядре </a:t>
            </a:r>
            <a:r>
              <a:rPr lang="en" dirty="0"/>
              <a:t>Linux</a:t>
            </a:r>
            <a:r>
              <a:rPr lang="ru-RU" dirty="0"/>
              <a:t>, а также передачи управления приложению, работающем в пользовательском режиме</a:t>
            </a:r>
            <a:r>
              <a:rPr lang="en" dirty="0"/>
              <a:t>. </a:t>
            </a:r>
          </a:p>
          <a:p>
            <a:pPr marL="0" indent="0">
              <a:buNone/>
            </a:pPr>
            <a:r>
              <a:rPr lang="ru-RU" dirty="0"/>
              <a:t>Была исследована структура файловой системы </a:t>
            </a:r>
            <a:r>
              <a:rPr lang="en" dirty="0"/>
              <a:t>proc</a:t>
            </a:r>
            <a:r>
              <a:rPr lang="ru-RU" dirty="0"/>
              <a:t>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206542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263</Words>
  <Application>Microsoft Macintosh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Планирование задач в ядре Linux</vt:lpstr>
      <vt:lpstr>Задание</vt:lpstr>
      <vt:lpstr>Схема алгоритма работы модуля ядра</vt:lpstr>
      <vt:lpstr>API стандартных таймеров</vt:lpstr>
      <vt:lpstr>Usermode-helper API</vt:lpstr>
      <vt:lpstr>Схема алгоритма работы usermode-приложения</vt:lpstr>
      <vt:lpstr>12. 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обеспечение для моделирования детского конструктора (построение объектов из элементов детского конструктора)</dc:title>
  <dc:creator>Дмитрий Московский</dc:creator>
  <cp:lastModifiedBy>Microsoft Office User</cp:lastModifiedBy>
  <cp:revision>26</cp:revision>
  <dcterms:created xsi:type="dcterms:W3CDTF">2019-12-10T19:50:33Z</dcterms:created>
  <dcterms:modified xsi:type="dcterms:W3CDTF">2020-12-29T10:36:36Z</dcterms:modified>
</cp:coreProperties>
</file>