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5" r:id="rId13"/>
    <p:sldId id="26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>
        <p:scale>
          <a:sx n="97" d="100"/>
          <a:sy n="97" d="100"/>
        </p:scale>
        <p:origin x="11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B44A-45AB-4E40-8F83-3D56AB87AB03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D4A4C-02F8-D24D-B13A-C7BD247FB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08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D4A4C-02F8-D24D-B13A-C7BD247FB0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8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06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26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6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190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9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531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5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3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02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08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9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5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00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01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112A-56DD-B644-A64F-CF259368E08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8B20-EE87-0644-B848-275DEA65C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36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D65E8-04F6-904F-90D4-2D7123382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Многопользовательская игра </a:t>
            </a:r>
            <a:r>
              <a:rPr lang="en-US" dirty="0"/>
              <a:t>”</a:t>
            </a:r>
            <a:r>
              <a:rPr lang="ru-RU" dirty="0"/>
              <a:t>Квадраты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1B1203-5DD9-094F-9625-2A25BB573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152" y="5735636"/>
            <a:ext cx="5157848" cy="1122363"/>
          </a:xfrm>
        </p:spPr>
        <p:txBody>
          <a:bodyPr/>
          <a:lstStyle/>
          <a:p>
            <a:r>
              <a:rPr lang="ru-RU" dirty="0"/>
              <a:t>Студент: Левушкин И.К.</a:t>
            </a:r>
          </a:p>
          <a:p>
            <a:r>
              <a:rPr lang="ru-RU" dirty="0"/>
              <a:t>Научный Руководитель: Рогозин Н.О.</a:t>
            </a:r>
          </a:p>
        </p:txBody>
      </p:sp>
    </p:spTree>
    <p:extLst>
      <p:ext uri="{BB962C8B-B14F-4D97-AF65-F5344CB8AC3E}">
        <p14:creationId xmlns:p14="http://schemas.microsoft.com/office/powerpoint/2010/main" val="26855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EA4DF-F3FB-5A43-B346-17844491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ru-RU" dirty="0"/>
              <a:t>Диаграмма базы данных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4099B83-7E18-5944-8A94-B045F7DB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61" b="29090"/>
          <a:stretch/>
        </p:blipFill>
        <p:spPr>
          <a:xfrm>
            <a:off x="4152968" y="1482193"/>
            <a:ext cx="3882887" cy="51290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9044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19FF6-9B39-C045-A223-7A146523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модель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26A3C1-77F6-EC4B-9DCD-B305C1D50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452" y="1651900"/>
            <a:ext cx="6679096" cy="50350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8944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BCD4A-A872-9747-900A-7D9E43F5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E35BA5-4B6A-9F46-9B42-0FBE8FE9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7563" y="1725234"/>
            <a:ext cx="3208159" cy="4514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23E7BB-8FC8-F041-99F8-4D71A73D081F}"/>
              </a:ext>
            </a:extLst>
          </p:cNvPr>
          <p:cNvSpPr/>
          <p:nvPr/>
        </p:nvSpPr>
        <p:spPr>
          <a:xfrm>
            <a:off x="1141413" y="2365011"/>
            <a:ext cx="5605670" cy="2662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" sz="2400" dirty="0"/>
              <a:t>Repositories — </a:t>
            </a:r>
            <a:r>
              <a:rPr lang="ru-RU" sz="2400" dirty="0"/>
              <a:t>доступ к данным из БД.</a:t>
            </a:r>
          </a:p>
          <a:p>
            <a:pPr defTabSz="914400" fontAlgn="base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" sz="2400" dirty="0"/>
              <a:t>Services — </a:t>
            </a:r>
            <a:r>
              <a:rPr lang="ru-RU" sz="2400" dirty="0"/>
              <a:t>бизнес-логика. </a:t>
            </a:r>
          </a:p>
          <a:p>
            <a:pPr defTabSz="914400" fontAlgn="base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" sz="2400" dirty="0"/>
              <a:t>Handlers — </a:t>
            </a:r>
            <a:r>
              <a:rPr lang="ru-RU" sz="2400" dirty="0"/>
              <a:t>обработчики запросов</a:t>
            </a:r>
          </a:p>
          <a:p>
            <a:pPr defTabSz="914400" fontAlgn="base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2400" dirty="0"/>
              <a:t>Squares components — </a:t>
            </a:r>
            <a:r>
              <a:rPr lang="ru-RU" sz="2400" dirty="0"/>
              <a:t>компоненты </a:t>
            </a:r>
            <a:r>
              <a:rPr lang="ru-RU" sz="2400" dirty="0" err="1"/>
              <a:t>фронтенда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5665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B1374-C5C0-6546-8DB2-50C40EB2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бизнес-логики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3E5442-7555-2D4D-87CA-265B40F4A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863" y="2097088"/>
            <a:ext cx="7901098" cy="35914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5768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29656-0E54-CE43-B29E-D086F96C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F669ED-AA05-494E-AE32-6B4177E5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11" y="3230042"/>
            <a:ext cx="4003331" cy="13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3DB48F6-C1A4-E245-BCEC-50FA9B05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98" y="5212010"/>
            <a:ext cx="1043667" cy="133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F8BA3B6-23B8-524A-8DCE-F15FA28A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666" y="4785125"/>
            <a:ext cx="1170745" cy="117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82AF8600-B108-9E41-9503-3C3965E7F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930" y="3156309"/>
            <a:ext cx="1210875" cy="121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DC14B3B5-7498-7544-98F7-9F0CF076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172" y="2849444"/>
            <a:ext cx="2033595" cy="203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18E76A92-EE20-5F49-BA58-CC9699064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46" y="2953191"/>
            <a:ext cx="3087757" cy="192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EC31F727-BB26-2C47-BB87-502BE40F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99" y="4999856"/>
            <a:ext cx="1478571" cy="147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9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3272B-D5D6-FE4F-ABA0-EDAFE8E6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 сервера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D1CA00-6201-5D41-845A-61CDEAFA8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1832045"/>
            <a:ext cx="4626597" cy="42724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DB50BF-1DF8-5541-A62D-4F233B6F4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335" y="1832045"/>
            <a:ext cx="4524675" cy="42506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891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8DCC2-B1D1-A545-827E-7C9E5312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2893B-B801-FF4A-A29C-A8239B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Проведен анализ построения веб-приложений.</a:t>
            </a:r>
          </a:p>
          <a:p>
            <a:pPr fontAlgn="base"/>
            <a:r>
              <a:rPr lang="ru-RU" dirty="0"/>
              <a:t>Спроектирована архитектура собственного ПО.</a:t>
            </a:r>
          </a:p>
          <a:p>
            <a:pPr fontAlgn="base"/>
            <a:r>
              <a:rPr lang="ru-RU" dirty="0"/>
              <a:t>Разработан и протестирован сервер веб-приложения для многопользовательской игры.</a:t>
            </a:r>
          </a:p>
        </p:txBody>
      </p:sp>
    </p:spTree>
    <p:extLst>
      <p:ext uri="{BB962C8B-B14F-4D97-AF65-F5344CB8AC3E}">
        <p14:creationId xmlns:p14="http://schemas.microsoft.com/office/powerpoint/2010/main" val="18268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D80A6-B80D-2845-AC1E-E9B2DC9A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7264F-2B1A-2D45-9E65-62FBE920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Реализовать многопользовательскую игру с определенными правилами. Пользователь должен иметь возможность зарегистрироваться, </a:t>
            </a:r>
            <a:r>
              <a:rPr lang="ru-RU" dirty="0" err="1"/>
              <a:t>авторизовываться</a:t>
            </a:r>
            <a:r>
              <a:rPr lang="ru-RU" dirty="0"/>
              <a:t>, добавлять и удалять друзей из списка друзей, приглашать друзей в игру, начинать игру с другом, пригласившим пользователя, а также с пользователем, находящимся в общем списке ждущих игроков. Соответственно, пользователь также должен иметь возможность просматривать этот список и добавляться в него.</a:t>
            </a:r>
          </a:p>
        </p:txBody>
      </p:sp>
    </p:spTree>
    <p:extLst>
      <p:ext uri="{BB962C8B-B14F-4D97-AF65-F5344CB8AC3E}">
        <p14:creationId xmlns:p14="http://schemas.microsoft.com/office/powerpoint/2010/main" val="42074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61E6-35C8-BF4A-B087-E0D982D3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48EEE-D2FB-464B-9D71-69F2CEC5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– разработать программное обеспечение, представляющее собой веб-приложение для многопользовательской игры.</a:t>
            </a:r>
          </a:p>
          <a:p>
            <a:r>
              <a:rPr lang="ru-RU" dirty="0"/>
              <a:t>Поставленные задачи:</a:t>
            </a:r>
          </a:p>
          <a:p>
            <a:pPr lvl="1"/>
            <a:r>
              <a:rPr lang="ru-RU" dirty="0"/>
              <a:t>анализ принципов построения современных веб-приложений;</a:t>
            </a:r>
          </a:p>
          <a:p>
            <a:pPr lvl="1"/>
            <a:r>
              <a:rPr lang="ru-RU" dirty="0"/>
              <a:t>проектирование программного обеспечения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реализация программы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23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3E029-A53E-0541-AF78-A12F1A7E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40F54-AFFF-E146-A0EA-1A894EEE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384" y="5042382"/>
            <a:ext cx="3377579" cy="74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 </a:t>
            </a:r>
            <a:r>
              <a:rPr lang="en" dirty="0"/>
              <a:t>HTTP-</a:t>
            </a:r>
            <a:r>
              <a:rPr lang="ru-RU" dirty="0"/>
              <a:t>запроса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3CFA6221-11B4-2542-8607-06C6D535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4" y="2077485"/>
            <a:ext cx="4813300" cy="3136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E8E28D77-8300-DB40-AA9F-90385380A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2" y="2249487"/>
            <a:ext cx="5760348" cy="27928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E3E838B6-6942-7C42-875F-AEA896605646}"/>
              </a:ext>
            </a:extLst>
          </p:cNvPr>
          <p:cNvSpPr txBox="1">
            <a:spLocks/>
          </p:cNvSpPr>
          <p:nvPr/>
        </p:nvSpPr>
        <p:spPr>
          <a:xfrm>
            <a:off x="7244038" y="5042382"/>
            <a:ext cx="3377579" cy="74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Пример </a:t>
            </a:r>
            <a:r>
              <a:rPr lang="en" dirty="0"/>
              <a:t>HTTP-</a:t>
            </a:r>
            <a:r>
              <a:rPr lang="ru-RU" dirty="0"/>
              <a:t>ответа</a:t>
            </a:r>
          </a:p>
        </p:txBody>
      </p:sp>
    </p:spTree>
    <p:extLst>
      <p:ext uri="{BB962C8B-B14F-4D97-AF65-F5344CB8AC3E}">
        <p14:creationId xmlns:p14="http://schemas.microsoft.com/office/powerpoint/2010/main" val="24233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466B1-5A92-F244-85B7-807BCE35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Клиент-серверная архитектура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9DC686-B282-B544-92D3-9EC23009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10" y="2451998"/>
            <a:ext cx="9235660" cy="23089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3232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D7F3C-3471-EF41-A23D-5D4E0DAA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2BCC6-A8C0-F74B-9E5A-1FC1C854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4672"/>
            <a:ext cx="4557023" cy="45231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+</a:t>
            </a:r>
          </a:p>
          <a:p>
            <a:r>
              <a:rPr lang="ru-RU" dirty="0"/>
              <a:t>Простота унифицированного интерфейса</a:t>
            </a:r>
          </a:p>
          <a:p>
            <a:r>
              <a:rPr lang="ru-RU" dirty="0"/>
              <a:t>Прозрачность связей между компонентами системы для сервисных служб</a:t>
            </a:r>
          </a:p>
          <a:p>
            <a:r>
              <a:rPr lang="ru-RU" dirty="0"/>
              <a:t>Устойчивость к отказам на уровне системы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F43184-EF8C-704A-B535-BAB7A035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99" y="1884671"/>
            <a:ext cx="5539616" cy="41583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5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B2FE0-44CC-A145-ACC3-6D36B655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Монолитная и </a:t>
            </a:r>
            <a:r>
              <a:rPr lang="ru-RU" dirty="0" err="1"/>
              <a:t>микросервисная</a:t>
            </a:r>
            <a:r>
              <a:rPr lang="ru-RU" dirty="0"/>
              <a:t> архитектура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F04D57-B1E9-9948-B987-B4C27BDA6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838" y="1869656"/>
            <a:ext cx="5930573" cy="43930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0E84C536-5D97-0645-94C3-AEE459475F01}"/>
              </a:ext>
            </a:extLst>
          </p:cNvPr>
          <p:cNvSpPr txBox="1">
            <a:spLocks/>
          </p:cNvSpPr>
          <p:nvPr/>
        </p:nvSpPr>
        <p:spPr>
          <a:xfrm>
            <a:off x="1141413" y="1884672"/>
            <a:ext cx="3975426" cy="452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+ монолита</a:t>
            </a:r>
          </a:p>
          <a:p>
            <a:r>
              <a:rPr lang="ru-RU" dirty="0"/>
              <a:t>Прост в реализации</a:t>
            </a:r>
          </a:p>
          <a:p>
            <a:r>
              <a:rPr lang="ru-RU" dirty="0"/>
              <a:t>Быстрый процесс реализации бизнес-логики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ru-RU" dirty="0"/>
              <a:t> монолита</a:t>
            </a:r>
          </a:p>
          <a:p>
            <a:r>
              <a:rPr lang="ru-RU" dirty="0"/>
              <a:t>Нет изоляции</a:t>
            </a:r>
          </a:p>
        </p:txBody>
      </p:sp>
    </p:spTree>
    <p:extLst>
      <p:ext uri="{BB962C8B-B14F-4D97-AF65-F5344CB8AC3E}">
        <p14:creationId xmlns:p14="http://schemas.microsoft.com/office/powerpoint/2010/main" val="84625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A37F-3588-E44B-B306-CDD73BF0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78B69-0B65-5843-8BE6-13DEA921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57" y="1630017"/>
            <a:ext cx="5848910" cy="502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6197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E9259-D5FA-A341-A919-8FD4720C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4021"/>
          </a:xfrm>
        </p:spPr>
        <p:txBody>
          <a:bodyPr/>
          <a:lstStyle/>
          <a:p>
            <a:r>
              <a:rPr lang="en-US" dirty="0"/>
              <a:t>ER 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BA1CAD-9D3B-B247-9A10-476137CF2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321" y="1460530"/>
            <a:ext cx="6567243" cy="51927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5305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{3CE45574-7911-A94C-9781-64677D098100}tf10001122</Template>
  <TotalTime>213</TotalTime>
  <Words>225</Words>
  <Application>Microsoft Macintosh PowerPoint</Application>
  <PresentationFormat>Широкоэкранный</PresentationFormat>
  <Paragraphs>43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Контур</vt:lpstr>
      <vt:lpstr>Многопользовательская игра ”Квадраты”</vt:lpstr>
      <vt:lpstr>Задание</vt:lpstr>
      <vt:lpstr>Цель и задачи</vt:lpstr>
      <vt:lpstr>Протокол HTTP</vt:lpstr>
      <vt:lpstr>Клиент-серверная архитектура</vt:lpstr>
      <vt:lpstr>REST архитектура</vt:lpstr>
      <vt:lpstr>Монолитная и микросервисная архитектура</vt:lpstr>
      <vt:lpstr>Use-case диаграмма</vt:lpstr>
      <vt:lpstr>ER диаграмма</vt:lpstr>
      <vt:lpstr>Диаграмма базы данных</vt:lpstr>
      <vt:lpstr>Функциональная модель системы</vt:lpstr>
      <vt:lpstr>Диаграмма компонентов</vt:lpstr>
      <vt:lpstr>Диаграмма классов бизнес-логики</vt:lpstr>
      <vt:lpstr>Использованные технологии</vt:lpstr>
      <vt:lpstr>Демонстрация работы сервера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Многопользовательская игра ”Квадраты”</dc:title>
  <dc:creator>Microsoft Office User</dc:creator>
  <cp:lastModifiedBy>Microsoft Office User</cp:lastModifiedBy>
  <cp:revision>10</cp:revision>
  <dcterms:created xsi:type="dcterms:W3CDTF">2020-12-29T13:54:01Z</dcterms:created>
  <dcterms:modified xsi:type="dcterms:W3CDTF">2020-12-29T17:27:33Z</dcterms:modified>
</cp:coreProperties>
</file>