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D72C-898C-3746-BC31-D5424B4B9A59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317A5-C451-6C4C-854F-991437E9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01946-C66A-0C49-A825-B37B28F1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3184B-0B2C-474C-9401-7E362454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44D1D-E2FA-0243-B858-060E30C3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151A-F766-5144-9770-945D270BC62C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A9CF9-5CFD-9548-951F-2E1E9DC0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4DD83-E043-4F46-86B3-6140207A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1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C32BB-C644-1A4D-AD52-C1738008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136E1F-A5B7-F84A-8958-E1B7359B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BCEE4-71A9-F14C-94B2-1554FE6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BC10-A313-5E47-84F2-F12070B6AB28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80E39-33C4-3341-BD2A-1CD7228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FED13-7F02-AB4B-AC04-A14771C7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7C013A-6731-3A42-B055-6623EDDBA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70669-D326-C644-A166-30D797BD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C925E-70E5-B844-9388-0D0C70C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9D94-B9CC-724B-BA1B-A152F26547D8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68106-7B58-6944-A773-6DE81F11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A4199-D8A8-9B43-95B8-3A962476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1E4EB-4D5D-994E-9A77-299B5186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57B9-F567-9E4A-B058-80A42DD0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957EF-A15B-074A-8B4D-3735E162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E9EB-4F25-6B4C-8805-9CC7D376EC58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80244-95BB-0C4E-9DD5-F2F7FFE0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79C12-0027-C148-A1EA-D60DFBE2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6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CE6FA-1C27-004A-9140-1DEC69C4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8F336-BF25-EA4C-BEB3-FAE3B8A0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69870-AEBC-D24D-8DFC-11B36CDE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ED3C-3301-494D-A158-AA0B4D78E5C9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0A44D-C2F1-E341-989A-F0A7CA5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50849-B4DE-C047-A0CD-138D5C6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5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3F8D-1268-EE4E-95FB-4F93BDB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5AFAF-71BB-FC46-890E-3DB774388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E6D3-6AAD-6F4A-AF2E-084272D1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FEF593-9DD8-3849-83B3-9FED3AAF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36D2-F3D1-EB43-8B5D-E361EE83AC7F}" type="datetime1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14347-0941-614D-B1D0-053FBF1E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A73C1C-76A2-6441-AB87-01E5189D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5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AFD9F-120E-F343-B121-5A904473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D9B28-470A-DB48-A0C3-01869E3F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B16293-BD79-C347-B613-E2D36BF9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DAFDA3-A69B-934F-B666-5277C7F66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A14C2F-74B7-EB41-855F-A976308D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6CA8DC-236E-944C-8974-84B00DD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02E9-935D-2148-BF6F-D9F0BD7F9629}" type="datetime1">
              <a:rPr lang="ru-RU" smtClean="0"/>
              <a:t>29.12.2020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F2C3D7-7D7A-034A-9140-8CD4862A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E3F5A1-6036-444C-961E-F0E22A0D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5F607-E20E-8A46-9F0A-6C6CD001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DF64AF-684B-F843-B2A1-238CD36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0C76-50AC-2F46-8334-FB00F72A78A1}" type="datetime1">
              <a:rPr lang="ru-RU" smtClean="0"/>
              <a:t>29.12.2020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BE5F35-FB31-7243-96A5-6395BCEA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CA5A74-18B1-F54C-9C97-A28D086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6128B4-E826-0A43-A10E-41D001C0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33A8-DBE1-9149-9AA6-9B9ED6527C06}" type="datetime1">
              <a:rPr lang="ru-RU" smtClean="0"/>
              <a:t>29.12.2020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1FD471-FF05-EE47-A3E6-4573379E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1AA3B9-D43E-7D42-8066-0C62452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6755D-17EB-0242-A1E1-69FAAAAD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ECC73-D948-B040-91B3-62CABFB8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44AC6-1A99-FD42-ADDB-040B0084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6FB26-DC86-E04E-8547-C126E235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04F4-B700-4D4F-8A72-1D15AF5F5816}" type="datetime1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4A2D55-B00F-E847-BBEF-8F1F306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7346C-3C10-364B-BE34-AE4E6C0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0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D4EAC-15B0-F645-8F38-2CEE33B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27163F-0772-FB4A-A051-B7890016A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479E24-8342-B64C-BA8B-E23EEF09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51B51-09F8-1B4F-8C31-354ED012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D140-D653-1E4A-B6B6-7B0B16227847}" type="datetime1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8CDD9C-FB23-7D42-AAAB-B06CF29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6B7AF-333E-594F-A41C-D242DD7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8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76800-5550-C040-BDC1-EACC0E20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71EE5-CF29-5A40-94CD-80EE9734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D8763-902C-5D46-A351-46F47765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DA34-3432-AF44-8C75-69771000038E}" type="datetime1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793DB-F220-D143-8586-5FCC326E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125B5-E595-A943-B034-1FF14D73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BA610-ADB8-D541-9D6C-13C55805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850" y="1445891"/>
            <a:ext cx="11020300" cy="3271507"/>
          </a:xfrm>
        </p:spPr>
        <p:txBody>
          <a:bodyPr>
            <a:normAutofit/>
          </a:bodyPr>
          <a:lstStyle/>
          <a:p>
            <a:r>
              <a:rPr lang="ru-RU" dirty="0"/>
              <a:t>Метод распознавания звуков в звучащей речи на Естественном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B407BF-3879-B44D-A86C-4082C0A09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441" y="5617028"/>
            <a:ext cx="5019304" cy="1039091"/>
          </a:xfrm>
        </p:spPr>
        <p:txBody>
          <a:bodyPr/>
          <a:lstStyle/>
          <a:p>
            <a:r>
              <a:rPr lang="ru-RU" dirty="0"/>
              <a:t>Научный руководитель: Градов В.М.</a:t>
            </a:r>
          </a:p>
          <a:p>
            <a:r>
              <a:rPr lang="ru-RU" dirty="0"/>
              <a:t>Студент: Левушкин И.К. ИУ7-72Б</a:t>
            </a:r>
          </a:p>
        </p:txBody>
      </p:sp>
    </p:spTree>
    <p:extLst>
      <p:ext uri="{BB962C8B-B14F-4D97-AF65-F5344CB8AC3E}">
        <p14:creationId xmlns:p14="http://schemas.microsoft.com/office/powerpoint/2010/main" val="32726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FBC6-89C6-1C41-8500-409C10D8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62A00-1D64-E34C-A1CD-188A227E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71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– разработка метода распознавания звуков в звучащей речи на Естественном Языке.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43F9875-6C77-2D4C-AF9D-F9B8C5920C4D}"/>
              </a:ext>
            </a:extLst>
          </p:cNvPr>
          <p:cNvSpPr txBox="1">
            <a:spLocks/>
          </p:cNvSpPr>
          <p:nvPr/>
        </p:nvSpPr>
        <p:spPr>
          <a:xfrm>
            <a:off x="838200" y="3278928"/>
            <a:ext cx="10515600" cy="3371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Задачи</a:t>
            </a:r>
          </a:p>
          <a:p>
            <a:r>
              <a:rPr lang="ru-RU" dirty="0"/>
              <a:t>Анализ существующих методов распознавания звучащей речи</a:t>
            </a:r>
          </a:p>
          <a:p>
            <a:r>
              <a:rPr lang="ru-RU" dirty="0"/>
              <a:t>Разработка концепции метода</a:t>
            </a:r>
          </a:p>
          <a:p>
            <a:r>
              <a:rPr lang="ru-RU" dirty="0"/>
              <a:t>Формулировка требований к программному обеспечению и входным данным</a:t>
            </a:r>
          </a:p>
          <a:p>
            <a:r>
              <a:rPr lang="ru-RU" dirty="0"/>
              <a:t>Проведение апробации метода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843D2-091B-E74A-8815-56B9121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2BC5F-30A2-7B4D-9E5E-ABF6E2B1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схема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96DC82-4C0D-CA4D-BF12-BA5ECF63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09A7B6-887E-D745-9171-3B549ED0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38" y="1380915"/>
            <a:ext cx="7537123" cy="54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B14FD-1573-6E4B-97A7-0530BFEF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подход к распознаванию речи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5C23C3-6D42-284C-851A-62AFE327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640528"/>
            <a:ext cx="10020300" cy="17907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7D204A-62EF-4D48-99EA-41D3F123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3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4CB71-8749-8844-82DE-524717F1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Акустическая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42892-F49B-CC47-9327-7C78B190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0688"/>
            <a:ext cx="11607800" cy="45085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D06E6-40A3-DF4E-9853-CBFDF26E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72E7-CEFB-9A41-9AD2-FD3BB6D3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F5AD6A-2DC3-F74B-A3A1-3E5397F2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00175"/>
            <a:ext cx="11684000" cy="50927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D2292E-6568-3146-8A5D-B240B5F7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A5EA2-59F5-3B45-A0A3-2FD6D351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</a:t>
            </a:r>
            <a:r>
              <a:rPr lang="ru-RU" dirty="0"/>
              <a:t>подход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33ED63-EFDE-9D47-A4C4-DE6F3670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803235"/>
            <a:ext cx="8420100" cy="3987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8749C-9B30-A24B-8F11-B1C4393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86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80</Words>
  <Application>Microsoft Macintosh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Метод распознавания звуков в звучащей речи на Естественном Языке</vt:lpstr>
      <vt:lpstr>Цель и задачи</vt:lpstr>
      <vt:lpstr>Функциональная схема</vt:lpstr>
      <vt:lpstr>Классический подход к распознаванию речи</vt:lpstr>
      <vt:lpstr>Акустическая модель</vt:lpstr>
      <vt:lpstr>Декодер</vt:lpstr>
      <vt:lpstr>End2End подход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высокопроизводительного приложения для решения задач радиационного переноса на графических процессорах</dc:title>
  <dc:creator>Microsoft Office User</dc:creator>
  <cp:lastModifiedBy>Microsoft Office User</cp:lastModifiedBy>
  <cp:revision>14</cp:revision>
  <dcterms:created xsi:type="dcterms:W3CDTF">2020-12-27T07:59:11Z</dcterms:created>
  <dcterms:modified xsi:type="dcterms:W3CDTF">2020-12-29T06:48:23Z</dcterms:modified>
</cp:coreProperties>
</file>