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634cef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634cef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3634cefe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3634cefe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634cef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3634cef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3634cef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3634cef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634cefe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3634cefe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67413" y="1581498"/>
            <a:ext cx="680917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000" dirty="0"/>
              <a:t>Концепция длинных волн (</a:t>
            </a:r>
            <a:r>
              <a:rPr lang="en" sz="4000" dirty="0"/>
              <a:t>K-waves) </a:t>
            </a:r>
            <a:r>
              <a:rPr lang="ru-RU" sz="4000" dirty="0"/>
              <a:t>Н.Д. Кондратьева. 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8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Студент ИУ7-72Б: Левушкин И.К.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675" y="306325"/>
            <a:ext cx="1080650" cy="12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﻿Основные положения гипотезы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﻿Предположение существования длинных волн в развитии капитализма.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﻿Кондратьев провел эмпирический анализ большого числа экономических показателей различных стран на довольно длительных промежутках времени, охватывавших 100-150 лет.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Необходимость вероятностного подхода при исследовании.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﻿Кондратьевым также было сделано 4 важных наблюдения относительно характера длинных циклов - «4 эмпирические правильности».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Причины существования </a:t>
            </a:r>
            <a:r>
              <a:rPr lang="ru-RU" dirty="0">
                <a:solidFill>
                  <a:srgbClr val="000000"/>
                </a:solidFill>
              </a:rPr>
              <a:t>«</a:t>
            </a:r>
            <a:r>
              <a:rPr lang="ru-RU" dirty="0"/>
              <a:t>длинных волн</a:t>
            </a:r>
            <a:r>
              <a:rPr lang="ru-RU" dirty="0">
                <a:solidFill>
                  <a:srgbClr val="000000"/>
                </a:solidFill>
              </a:rPr>
              <a:t>»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﻿Наличие длинных циклов не может быть объяснено случайными величинами.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﻿Большие циклы можно рассматривать как нарушение и восстановление экономического равновесия длительного периода.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﻿Основная их причина лежит в механизме накопления, аккумулирования и рассеяния капитала, достаточного для создания новых основных производительных сил.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Эндогенный механизм длинных волн по Кондратьеву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420427"/>
            <a:ext cx="8520600" cy="3453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﻿Согласно Кондратьеву существует три вида равновесных состояний:</a:t>
            </a:r>
            <a:endParaRPr lang="en-US" dirty="0">
              <a:solidFill>
                <a:srgbClr val="000000"/>
              </a:solidFill>
            </a:endParaRP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﻿</a:t>
            </a:r>
            <a:r>
              <a:rPr lang="ru-RU" sz="1400" dirty="0">
                <a:solidFill>
                  <a:srgbClr val="000000"/>
                </a:solidFill>
              </a:rPr>
              <a:t>Равновесие между обычным рыночным спросом и предложением. Отклонения от него рождают краткосрочные колебания периодом 3 - 3,5 года, то есть циклы в товарных запасах.</a:t>
            </a:r>
          </a:p>
          <a:p>
            <a:pPr marL="285750" indent="-285750">
              <a:spcAft>
                <a:spcPts val="16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</a:rPr>
              <a:t> Достижение в процессе формирования цен производства путем межотраслевого перелива капитала, вкладываемого главным образом в оборудование. </a:t>
            </a:r>
          </a:p>
          <a:p>
            <a:pPr marL="285750" indent="-285750">
              <a:spcAft>
                <a:spcPts val="16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000000"/>
                </a:solidFill>
              </a:rPr>
              <a:t> Запас «основных капитальных благ» должен находиться в равновесии со всеми факторами, определяющими существующий технический способ производства, со сложившейся отраслевой структурой производства, существующей сырьевой базой и источниками энергии, ценами, занятостью и общественными институтами, состоянием кредитно-денежной системы и т.д.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4388C-65F8-9340-BF8A-55ACEBAD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/>
          <a:lstStyle/>
          <a:p>
            <a:r>
              <a:rPr lang="ru-RU" dirty="0"/>
              <a:t>﻿Основные элементы внутреннего эндогенного механизма длинного цикла по Кондратьеву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DDA2DF-54F2-E740-BC26-527436B2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531"/>
            <a:ext cx="8520600" cy="3416400"/>
          </a:xfrm>
        </p:spPr>
        <p:txBody>
          <a:bodyPr/>
          <a:lstStyle/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ru-RU" sz="1200" dirty="0"/>
              <a:t>﻿</a:t>
            </a:r>
            <a:r>
              <a:rPr lang="ru-RU" sz="1200" dirty="0">
                <a:solidFill>
                  <a:srgbClr val="000000"/>
                </a:solidFill>
              </a:rPr>
              <a:t>Капиталистическая экономика представляет собой движение вокруг нескольких уровней равновесия. Равновесие «основных капитальных благ» со всеми факторами хозяйственной и общественной жизни определяет данный технический способ производства. Когда это равновесие нарушается, возникает необходимость в создании нового запаса капитальных благ.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</a:rPr>
              <a:t>Обновление «основных капитальных благ» происходит не плавно, а толчками. Научно-технические изобретения и нововведения при этом играют решающую роль.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</a:rPr>
              <a:t>Продолжительность длинного цикла определяется средним сроком жизни производственных инфраструктурных сооружений, которые являются одним из основных элементов капитальных благ общества.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</a:rPr>
              <a:t>Все социальные процессы - войны, революции, миграции населения - результат преобразования экономического механизма.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</a:rPr>
              <a:t>Замена «основных капитальных благ» и выход из длительного спада требуют накопления ресурсов в натуральной и денежной форме. Когда это накопление достигает достаточной величины, возникает возможность радикальных </a:t>
            </a:r>
            <a:r>
              <a:rPr lang="ru-RU" sz="1200" dirty="0" err="1">
                <a:solidFill>
                  <a:srgbClr val="000000"/>
                </a:solidFill>
              </a:rPr>
              <a:t>инвестирований</a:t>
            </a:r>
            <a:r>
              <a:rPr lang="ru-RU" sz="1200" dirty="0">
                <a:solidFill>
                  <a:srgbClr val="000000"/>
                </a:solidFill>
              </a:rPr>
              <a:t>, которые выводят экономику на новый подъем.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48E216-5EEE-E14D-B4CA-8E4FC8247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8862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916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﻿Заслуга Кондратьева и современное значение его теории</a:t>
            </a:r>
            <a:r>
              <a:rPr lang="en-US" dirty="0"/>
              <a:t> </a:t>
            </a:r>
            <a:r>
              <a:rPr lang="ru-RU" dirty="0"/>
              <a:t>в экономике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455937"/>
            <a:ext cx="8520600" cy="3112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</a:rPr>
              <a:t>﻿Появившиеся в печати материалы по длительным колебаниям до Кондратьева были единичными и носили лишь характер догадок. Кондратьев же рассматривал этот вопрос более обстоятельно. Кроме того, его работы переводились на английский, немецкий, французский языки.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</a:rPr>
              <a:t>﻿Кондратьев осуществил попытку построить замкнутую социально-экономическую систему, генерирующую внутри себя эти длительные колебания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  <a:endParaRPr lang="ru-RU" sz="14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</a:rPr>
              <a:t>﻿введение Кондратьевым вероятностных законов в анализ экономических процессов.</a:t>
            </a:r>
          </a:p>
          <a:p>
            <a:pPr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</a:rPr>
              <a:t>﻿Кондратьев одним из первых поставил вопрос о существовании равновесий в экономике.</a:t>
            </a:r>
          </a:p>
          <a:p>
            <a:pPr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</a:rPr>
              <a:t>Кондратьев сочетал экономический анализ с социологическим.</a:t>
            </a:r>
          </a:p>
          <a:p>
            <a:pPr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</a:rPr>
              <a:t>﻿ «</a:t>
            </a:r>
            <a:r>
              <a:rPr lang="ru-RU" sz="1400" dirty="0" err="1">
                <a:solidFill>
                  <a:srgbClr val="000000"/>
                </a:solidFill>
              </a:rPr>
              <a:t>кондратьевские</a:t>
            </a:r>
            <a:r>
              <a:rPr lang="ru-RU" sz="1400" dirty="0">
                <a:solidFill>
                  <a:srgbClr val="000000"/>
                </a:solidFill>
              </a:rPr>
              <a:t> волны» стали толчком к рождению целого направления в современной экономической науке.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518</Words>
  <Application>Microsoft Macintosh PowerPoint</Application>
  <PresentationFormat>Экран (16:9)</PresentationFormat>
  <Paragraphs>38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Концепция длинных волн (K-waves) Н.Д. Кондратьева. </vt:lpstr>
      <vt:lpstr>Основные положения гипотезы</vt:lpstr>
      <vt:lpstr>Причины существования «длинных волн»</vt:lpstr>
      <vt:lpstr>Эндогенный механизм длинных волн по Кондратьеву</vt:lpstr>
      <vt:lpstr>Основные элементы внутреннего эндогенного механизма длинного цикла по Кондратьеву</vt:lpstr>
      <vt:lpstr>Заслуга Кондратьева и современное значение его теории в экономике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 виды экономических отношений</dc:title>
  <cp:lastModifiedBy>Microsoft Office User</cp:lastModifiedBy>
  <cp:revision>6</cp:revision>
  <dcterms:modified xsi:type="dcterms:W3CDTF">2020-09-21T17:15:43Z</dcterms:modified>
</cp:coreProperties>
</file>