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44" d="100"/>
          <a:sy n="144" d="100"/>
        </p:scale>
        <p:origin x="7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3634cefe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3634cefe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71029" y="2059482"/>
            <a:ext cx="8001941" cy="1024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800" dirty="0"/>
              <a:t>Методы и технологии управления инновационными проектами.</a:t>
            </a:r>
            <a:endParaRPr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4183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</a:rPr>
              <a:t>Студент ИУ7-72Б: Левушкин И.К.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675" y="306325"/>
            <a:ext cx="1080650" cy="127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746E8-0951-1148-B4CD-81185DF1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</a:t>
            </a:r>
            <a:r>
              <a:rPr lang="ru-RU" dirty="0"/>
              <a:t>модель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3D1AB4-3EBD-5142-8F70-57C52C3EBD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33F914-9F7E-DD4F-96A4-5719FB4BA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856" y="1228482"/>
            <a:ext cx="4882287" cy="322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9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D37AD-85A2-F543-BE53-39FB3ED2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0960CE-C210-C843-AF23-FA106B693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942918-0D1E-5943-A309-4959E1E61A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3575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251D9-B31F-F942-84FA-B72178F0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01A8BC-6D85-3F4E-BF5E-8E83DF88D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702E59-0F72-9E46-B0BC-B2A9B139BC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9408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0049B-FD8A-6949-BD16-044FBA50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6A459B-09C9-1247-9441-C9EEA86DE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167D05-E457-B942-8FE3-CACB8447A2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6355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EF0C3-D5B3-1442-85C4-8C8E76F1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B336B8-EA14-9F4D-9533-6D05CACF1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B3BB99-D96F-214C-BE1D-F56629E166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7612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98C47-6A77-9844-859D-DCF6A150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3DD155-CD86-144F-A596-F261673B2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3A3044-5076-5F43-AA03-7542EB4891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76687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49B6929-218C-384B-AF5B-D65D8C3BD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 современной практике модели разработки программного обеспечения многовариантны</a:t>
            </a:r>
          </a:p>
          <a:p>
            <a:r>
              <a:rPr lang="ru-RU" dirty="0">
                <a:solidFill>
                  <a:schemeClr val="tx1"/>
                </a:solidFill>
              </a:rPr>
              <a:t>Нет единственно верных для всех проектов стартовых условий и моделей оплаты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" dirty="0">
                <a:solidFill>
                  <a:schemeClr val="tx1"/>
                </a:solidFill>
              </a:rPr>
              <a:t>Agile </a:t>
            </a:r>
            <a:r>
              <a:rPr lang="ru-RU" dirty="0">
                <a:solidFill>
                  <a:schemeClr val="tx1"/>
                </a:solidFill>
              </a:rPr>
              <a:t>не может применяться повсеместно из-за неготовности некоторых заказчиков или невозможности гибкого финансирования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Методологии частично пересекаются в средствах и отчасти похожи друг на друга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55B139-099E-7248-B231-D39D1796E7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977459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69</Words>
  <Application>Microsoft Macintosh PowerPoint</Application>
  <PresentationFormat>Экран (16:9)</PresentationFormat>
  <Paragraphs>14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Методы и технологии управления инновационными проектами.</vt:lpstr>
      <vt:lpstr>V-модель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Структура и виды экономических отношений</dc:title>
  <cp:lastModifiedBy>Microsoft Office User</cp:lastModifiedBy>
  <cp:revision>17</cp:revision>
  <dcterms:modified xsi:type="dcterms:W3CDTF">2020-12-15T09:01:05Z</dcterms:modified>
</cp:coreProperties>
</file>