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385C5-47AC-43EC-8E5E-28C1CB4E7FDA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59B3-D189-4AC0-95D6-3E0DFC4B5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1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1CE-3BD1-40DB-8E87-99D6589AD002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3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55E-0861-422D-B10A-352BA68E0CF4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28A4-B571-498B-90F3-930B220C3792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8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075-F069-4E78-8410-BD6F4843D8E6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F34-0CDA-4FCD-88A9-56035E679A06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C75-B352-4C90-AEA3-9ED59CDCE906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6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D4C0-0755-47EF-83CD-F25CA90901A7}" type="datetime1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8634-C1E3-446F-A7AD-F6758C3B2833}" type="datetime1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15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1543-0F45-4669-BFDD-A0FDA7E5CF1D}" type="datetime1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7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E85-C964-44CF-8875-B2BC8AF8C2E2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F47F-2AE3-4CEA-AB9E-1698B2DCBCEA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3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A402-60E3-4E24-9BC4-2B44F65FF843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5CF9-6133-48D4-88F1-A5265B5C3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err="1" smtClean="0"/>
              <a:t>Telegram</a:t>
            </a:r>
            <a:r>
              <a:rPr lang="ru-RU" dirty="0" smtClean="0"/>
              <a:t>-бота </a:t>
            </a:r>
            <a:r>
              <a:rPr lang="ru-RU" dirty="0"/>
              <a:t>для взаимодействия с </a:t>
            </a:r>
            <a:r>
              <a:rPr lang="ru-RU" dirty="0" err="1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76322"/>
            <a:ext cx="9144000" cy="40725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Воронежский государственный университет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38392" y="4844507"/>
            <a:ext cx="395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Выполнили</a:t>
            </a:r>
            <a:r>
              <a:rPr lang="en-US" sz="2400" dirty="0" smtClean="0"/>
              <a:t>: </a:t>
            </a:r>
            <a:r>
              <a:rPr lang="ru-RU" sz="2400" dirty="0" smtClean="0"/>
              <a:t>Д.А. Кравченко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/>
              <a:t> </a:t>
            </a:r>
            <a:r>
              <a:rPr lang="ru-RU" sz="2400" dirty="0" smtClean="0"/>
              <a:t>И.В. </a:t>
            </a:r>
            <a:r>
              <a:rPr lang="ru-RU" sz="2400" dirty="0" err="1" smtClean="0"/>
              <a:t>Мущенко</a:t>
            </a:r>
            <a:r>
              <a:rPr lang="en-US" sz="2400" dirty="0" smtClean="0"/>
              <a:t>, </a:t>
            </a:r>
          </a:p>
          <a:p>
            <a:pPr algn="r"/>
            <a:r>
              <a:rPr lang="ru-RU" sz="2400" dirty="0" smtClean="0"/>
              <a:t>М.В. </a:t>
            </a:r>
            <a:r>
              <a:rPr lang="ru-RU" sz="2400" dirty="0" err="1" smtClean="0"/>
              <a:t>Старкин</a:t>
            </a:r>
            <a:endParaRPr lang="ru-RU" sz="2400" dirty="0" smtClean="0"/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 </a:t>
            </a:r>
            <a:r>
              <a:rPr lang="ru-RU" sz="2400" dirty="0" smtClean="0"/>
              <a:t>Х.А. Полещук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79475" y="6414167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</a:t>
            </a:r>
            <a:r>
              <a:rPr lang="ru-RU" dirty="0" smtClean="0"/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43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Скриншоты </a:t>
            </a:r>
            <a:r>
              <a:rPr lang="ru-RU" dirty="0"/>
              <a:t>интерфейса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7" y="1381857"/>
            <a:ext cx="10348546" cy="50365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10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5398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6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433780"/>
            <a:ext cx="10594731" cy="492257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984738"/>
            <a:ext cx="10515600" cy="51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mtClean="0"/>
              <a:t>Скриншоты интерфейса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8943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Swagger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471"/>
            <a:ext cx="10047597" cy="49628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880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5946"/>
            <a:ext cx="10515600" cy="52010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ходе написания курсовой был разработан сервис, реализующий процесс уведомления его пользователей о новых </a:t>
            </a:r>
            <a:r>
              <a:rPr lang="ru-RU" dirty="0" err="1"/>
              <a:t>коммитах</a:t>
            </a:r>
            <a:r>
              <a:rPr lang="ru-RU" dirty="0"/>
              <a:t> с помощью </a:t>
            </a:r>
            <a:r>
              <a:rPr lang="en-US" dirty="0"/>
              <a:t>telegram</a:t>
            </a:r>
            <a:r>
              <a:rPr lang="ru-RU" dirty="0"/>
              <a:t>-бота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разработки сервиса были </a:t>
            </a:r>
            <a:r>
              <a:rPr lang="ru-RU" dirty="0" smtClean="0"/>
              <a:t>реализованы:</a:t>
            </a:r>
          </a:p>
          <a:p>
            <a:r>
              <a:rPr lang="ru-RU" dirty="0" smtClean="0"/>
              <a:t>Удобная система </a:t>
            </a:r>
            <a:r>
              <a:rPr lang="ru-RU" dirty="0"/>
              <a:t>оповещений об изменениях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Поиск интересующих </a:t>
            </a:r>
            <a:r>
              <a:rPr lang="ru-RU" dirty="0" err="1"/>
              <a:t>репозиториев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Авторизация через </a:t>
            </a:r>
            <a:r>
              <a:rPr lang="en-US" dirty="0" err="1"/>
              <a:t>Github</a:t>
            </a:r>
            <a:r>
              <a:rPr lang="ru-RU" dirty="0"/>
              <a:t>;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6209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Разработка Telegram</a:t>
            </a:r>
            <a:r>
              <a:rPr lang="ru-RU" dirty="0" smtClean="0"/>
              <a:t>-бота </a:t>
            </a:r>
            <a:r>
              <a:rPr lang="ru-RU" dirty="0"/>
              <a:t>для взаимодействия с </a:t>
            </a:r>
            <a:r>
              <a:rPr lang="ru-RU" dirty="0" err="1" smtClean="0"/>
              <a:t>Github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76322"/>
            <a:ext cx="9144000" cy="40725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Воронежский государственный университет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38392" y="4844507"/>
            <a:ext cx="395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Выполнили</a:t>
            </a:r>
            <a:r>
              <a:rPr lang="en-US" sz="2400" dirty="0" smtClean="0"/>
              <a:t>: </a:t>
            </a:r>
            <a:r>
              <a:rPr lang="ru-RU" sz="2400" dirty="0" smtClean="0"/>
              <a:t>Д.А. Кравченко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/>
              <a:t> </a:t>
            </a:r>
            <a:r>
              <a:rPr lang="ru-RU" sz="2400" dirty="0" smtClean="0"/>
              <a:t>И.В. </a:t>
            </a:r>
            <a:r>
              <a:rPr lang="ru-RU" sz="2400" dirty="0" err="1" smtClean="0"/>
              <a:t>Мущенко</a:t>
            </a:r>
            <a:r>
              <a:rPr lang="en-US" sz="2400" dirty="0" smtClean="0"/>
              <a:t>, </a:t>
            </a:r>
          </a:p>
          <a:p>
            <a:pPr algn="r"/>
            <a:r>
              <a:rPr lang="ru-RU" sz="2400" dirty="0" smtClean="0"/>
              <a:t>М.В. </a:t>
            </a:r>
            <a:r>
              <a:rPr lang="ru-RU" sz="2400" dirty="0" err="1" smtClean="0"/>
              <a:t>Старкин</a:t>
            </a:r>
            <a:endParaRPr lang="ru-RU" sz="2400" dirty="0" smtClean="0"/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 </a:t>
            </a:r>
            <a:r>
              <a:rPr lang="ru-RU" sz="2400" dirty="0" smtClean="0"/>
              <a:t>Х.А. Полещук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79475" y="6414167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</a:t>
            </a:r>
            <a:r>
              <a:rPr lang="ru-RU" dirty="0" smtClean="0"/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9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48508"/>
            <a:ext cx="3645878" cy="4928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Кравченко Д.А.</a:t>
            </a:r>
          </a:p>
          <a:p>
            <a:r>
              <a:rPr lang="ru-RU" b="1" dirty="0" smtClean="0"/>
              <a:t>Отчётный документ</a:t>
            </a:r>
          </a:p>
          <a:p>
            <a:r>
              <a:rPr lang="ru-RU" b="1" dirty="0" smtClean="0"/>
              <a:t>Диаграмма вариантов использования</a:t>
            </a:r>
          </a:p>
          <a:p>
            <a:r>
              <a:rPr lang="ru-RU" b="1" dirty="0" smtClean="0"/>
              <a:t>Модульная схема</a:t>
            </a:r>
          </a:p>
          <a:p>
            <a:r>
              <a:rPr lang="ru-RU" b="1" dirty="0" smtClean="0"/>
              <a:t>Диаграмма активности, последовательностей и состояний</a:t>
            </a:r>
          </a:p>
          <a:p>
            <a:r>
              <a:rPr lang="ru-RU" b="1" dirty="0" smtClean="0"/>
              <a:t>Клиентская часть</a:t>
            </a:r>
          </a:p>
          <a:p>
            <a:r>
              <a:rPr lang="ru-RU" b="1" dirty="0" smtClean="0"/>
              <a:t>Тестирование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95039" y="1676155"/>
            <a:ext cx="32238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161692" y="1676155"/>
            <a:ext cx="32238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89229" y="1266089"/>
            <a:ext cx="3645878" cy="4928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 smtClean="0"/>
              <a:t>Мущенко</a:t>
            </a:r>
            <a:r>
              <a:rPr lang="ru-RU" b="1" dirty="0" smtClean="0"/>
              <a:t> И.В.</a:t>
            </a:r>
          </a:p>
          <a:p>
            <a:r>
              <a:rPr lang="ru-RU" b="1" dirty="0" smtClean="0"/>
              <a:t>Схема базы данных</a:t>
            </a:r>
          </a:p>
          <a:p>
            <a:r>
              <a:rPr lang="ru-RU" b="1" dirty="0" smtClean="0"/>
              <a:t>Настройка бота</a:t>
            </a:r>
          </a:p>
          <a:p>
            <a:r>
              <a:rPr lang="ru-RU" b="1" dirty="0"/>
              <a:t>Объединение серверной и клиентской </a:t>
            </a:r>
            <a:r>
              <a:rPr lang="ru-RU" b="1" dirty="0" smtClean="0"/>
              <a:t>частей</a:t>
            </a:r>
          </a:p>
          <a:p>
            <a:r>
              <a:rPr lang="ru-RU" b="1" dirty="0" smtClean="0"/>
              <a:t>Запись </a:t>
            </a:r>
            <a:r>
              <a:rPr lang="ru-RU" b="1" dirty="0" err="1" smtClean="0"/>
              <a:t>демо</a:t>
            </a:r>
            <a:r>
              <a:rPr lang="ru-RU" b="1" dirty="0" smtClean="0"/>
              <a:t>-видео</a:t>
            </a:r>
          </a:p>
          <a:p>
            <a:r>
              <a:rPr lang="ru-RU" b="1" dirty="0" smtClean="0"/>
              <a:t>Подготовка презентации</a:t>
            </a:r>
          </a:p>
          <a:p>
            <a:r>
              <a:rPr lang="ru-RU" b="1" dirty="0" smtClean="0"/>
              <a:t>Диаграмма классов для бота</a:t>
            </a:r>
            <a:endParaRPr lang="ru-RU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35107" y="1239709"/>
            <a:ext cx="3645878" cy="492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 smtClean="0"/>
              <a:t>Старкин</a:t>
            </a:r>
            <a:r>
              <a:rPr lang="ru-RU" b="1" dirty="0" smtClean="0"/>
              <a:t> М.В.</a:t>
            </a:r>
          </a:p>
          <a:p>
            <a:r>
              <a:rPr lang="ru-RU" b="1" dirty="0" smtClean="0"/>
              <a:t>Техническое задание</a:t>
            </a:r>
          </a:p>
          <a:p>
            <a:r>
              <a:rPr lang="ru-RU" b="1" dirty="0" smtClean="0"/>
              <a:t>Описание предметной области</a:t>
            </a:r>
          </a:p>
          <a:p>
            <a:r>
              <a:rPr lang="ru-RU" b="1" dirty="0" smtClean="0"/>
              <a:t>Серверная часть</a:t>
            </a:r>
          </a:p>
          <a:p>
            <a:r>
              <a:rPr lang="ru-RU" b="1" dirty="0" smtClean="0"/>
              <a:t>Интеграция </a:t>
            </a:r>
            <a:r>
              <a:rPr lang="en-US" b="1" dirty="0" smtClean="0"/>
              <a:t>swagger</a:t>
            </a:r>
            <a:endParaRPr lang="ru-RU" b="1" dirty="0" smtClean="0"/>
          </a:p>
          <a:p>
            <a:r>
              <a:rPr lang="ru-RU" b="1" dirty="0"/>
              <a:t>Диаграмма развёртывания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97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Экономия времени.</a:t>
            </a:r>
          </a:p>
          <a:p>
            <a:r>
              <a:rPr lang="ru-RU" dirty="0" smtClean="0"/>
              <a:t>Улучшение взаимосвязи между участниками разработки.</a:t>
            </a:r>
          </a:p>
          <a:p>
            <a:r>
              <a:rPr lang="ru-RU" dirty="0" smtClean="0"/>
              <a:t>Структурирование процесса разработки.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1225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9956"/>
            <a:ext cx="10515600" cy="6020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приложение которое: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Реализует удобную систему оповещений об изменениях;</a:t>
            </a:r>
          </a:p>
          <a:p>
            <a:endParaRPr lang="ru-RU" dirty="0" smtClean="0"/>
          </a:p>
          <a:p>
            <a:r>
              <a:rPr lang="ru-RU" dirty="0"/>
              <a:t>Обеспечивает поиск интересующих </a:t>
            </a:r>
            <a:r>
              <a:rPr lang="ru-RU" dirty="0" err="1"/>
              <a:t>репозиториев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r>
              <a:rPr lang="ru-RU" dirty="0" smtClean="0"/>
              <a:t>Реализует авторизацию через </a:t>
            </a:r>
            <a:r>
              <a:rPr lang="en-US" dirty="0" err="1" smtClean="0"/>
              <a:t>Github</a:t>
            </a:r>
            <a:r>
              <a:rPr lang="ru-RU" dirty="0" smtClean="0"/>
              <a:t>;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4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9345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7452"/>
            <a:ext cx="10515600" cy="61082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38273"/>
            <a:ext cx="10515600" cy="5060340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8" y="1296010"/>
            <a:ext cx="7812944" cy="518467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020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4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Рисунок 3" descr="C:\Users\ilmamen\Documents\Проги\tehprog\githubBotDSCHE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" y="1506733"/>
            <a:ext cx="5457092" cy="4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92" y="1515220"/>
            <a:ext cx="5695727" cy="48024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5651" y="1009768"/>
            <a:ext cx="472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Функциональная схема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422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Средства разработки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Фреймворки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Hibernate</a:t>
            </a:r>
          </a:p>
          <a:p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Angular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PostgreSQL</a:t>
            </a:r>
            <a:endParaRPr lang="ru-RU" dirty="0" smtClean="0"/>
          </a:p>
          <a:p>
            <a:r>
              <a:rPr lang="ru-RU" dirty="0" smtClean="0"/>
              <a:t>Платформа</a:t>
            </a:r>
            <a:r>
              <a:rPr lang="en-US" dirty="0" smtClean="0"/>
              <a:t>: Chromium, Windows 7 </a:t>
            </a:r>
            <a:r>
              <a:rPr lang="ru-RU" dirty="0" smtClean="0"/>
              <a:t>и выше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7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37814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4" b="11865"/>
          <a:stretch/>
        </p:blipFill>
        <p:spPr>
          <a:xfrm>
            <a:off x="3427575" y="1517147"/>
            <a:ext cx="7664865" cy="4453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8026" y="1435693"/>
            <a:ext cx="2273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Модульное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EndToEnd</a:t>
            </a:r>
            <a:r>
              <a:rPr lang="en-US" dirty="0" smtClean="0"/>
              <a:t> </a:t>
            </a:r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91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7705"/>
            <a:ext cx="10515600" cy="4946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Скриншоты интерфейса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6" y="1475056"/>
            <a:ext cx="7159683" cy="249906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6" y="4204482"/>
            <a:ext cx="7149465" cy="242316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5CF9-6133-48D4-88F1-A5265B5C343E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31333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268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Разработка Telegram-бота для взаимодействия с Github</vt:lpstr>
      <vt:lpstr>Распределение обязанностей</vt:lpstr>
      <vt:lpstr>Введение</vt:lpstr>
      <vt:lpstr>Постановка задачи</vt:lpstr>
      <vt:lpstr>Постановка задачи</vt:lpstr>
      <vt:lpstr>Анализ предметной области</vt:lpstr>
      <vt:lpstr>Анализ предметной области</vt:lpstr>
      <vt:lpstr>План тестирования</vt:lpstr>
      <vt:lpstr>Реализация</vt:lpstr>
      <vt:lpstr>Реализация</vt:lpstr>
      <vt:lpstr>Реализация</vt:lpstr>
      <vt:lpstr>Реализация</vt:lpstr>
      <vt:lpstr>Заключение</vt:lpstr>
      <vt:lpstr>Разработка Telegram-бота для взаимодействия с Github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для взаимодействия с Github</dc:title>
  <dc:creator>ilmamen</dc:creator>
  <cp:lastModifiedBy>denis-kravchenko-1998@mail.ru</cp:lastModifiedBy>
  <cp:revision>17</cp:revision>
  <dcterms:created xsi:type="dcterms:W3CDTF">2019-06-06T19:56:26Z</dcterms:created>
  <dcterms:modified xsi:type="dcterms:W3CDTF">2019-06-07T00:35:11Z</dcterms:modified>
</cp:coreProperties>
</file>