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6534c6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6534c6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6534c6a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6534c6a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6534c6a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6534c6a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6534c6a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6534c6a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6534c6a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6534c6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118025" y="1000325"/>
            <a:ext cx="47259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pen Sans SemiBold"/>
                <a:ea typeface="Open Sans SemiBold"/>
                <a:cs typeface="Open Sans SemiBold"/>
                <a:sym typeface="Open Sans SemiBold"/>
              </a:rPr>
              <a:t>Проект на Pygame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712213" y="1690625"/>
            <a:ext cx="1719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Jumping</a:t>
            </a:r>
            <a:endParaRPr sz="300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590" y="-309854"/>
            <a:ext cx="3018825" cy="10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574950" y="180200"/>
            <a:ext cx="265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 SemiBold"/>
                <a:ea typeface="Open Sans SemiBold"/>
                <a:cs typeface="Open Sans SemiBold"/>
                <a:sym typeface="Open Sans SemiBold"/>
              </a:rPr>
              <a:t>Описание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1339000"/>
            <a:ext cx="63099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Цели: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1.Изучение информации по библиотеке Pygame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2.Изучение механик подобных игр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3.Создание игры Jumper`а</a:t>
            </a:r>
            <a:br>
              <a:rPr b="1" lang="ru" sz="1800"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ru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Задачи: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1.Создать игру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2.Создать меню(в разработке)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3.Создать систему уровней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854500" y="136350"/>
            <a:ext cx="3435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 SemiBold"/>
                <a:ea typeface="Open Sans SemiBold"/>
                <a:cs typeface="Open Sans SemiBold"/>
                <a:sym typeface="Open Sans SemiBold"/>
              </a:rPr>
              <a:t>Архитектура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40475" y="1275000"/>
            <a:ext cx="6647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Классы: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class Background – создание фонового изображения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class Player – создание персонажа, его физики и анимаций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class Platform_Manager – создание физики платформ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  class platform – создание платформ</a:t>
            </a:r>
            <a:br>
              <a:rPr b="1" lang="ru" sz="1800">
                <a:latin typeface="Open Sans"/>
                <a:ea typeface="Open Sans"/>
                <a:cs typeface="Open Sans"/>
                <a:sym typeface="Open Sans"/>
              </a:rPr>
            </a:b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Также присутствует функция отвечающая за “рекорд”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27300" y="192575"/>
            <a:ext cx="6689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 SemiBold"/>
                <a:ea typeface="Open Sans SemiBold"/>
                <a:cs typeface="Open Sans SemiBold"/>
                <a:sym typeface="Open Sans SemiBold"/>
              </a:rPr>
              <a:t>Нестандартные решения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28075" y="1325150"/>
            <a:ext cx="38706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 SemiBold"/>
              <a:buAutoNum type="arabicPeriod"/>
            </a:pPr>
            <a:r>
              <a:rPr lang="ru" sz="2400">
                <a:latin typeface="Open Sans SemiBold"/>
                <a:ea typeface="Open Sans SemiBold"/>
                <a:cs typeface="Open Sans SemiBold"/>
                <a:sym typeface="Open Sans SemiBold"/>
              </a:rPr>
              <a:t>Музыка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 SemiBold"/>
              <a:buAutoNum type="arabicPeriod"/>
            </a:pPr>
            <a:r>
              <a:rPr lang="ru" sz="2400">
                <a:latin typeface="Open Sans SemiBold"/>
                <a:ea typeface="Open Sans SemiBold"/>
                <a:cs typeface="Open Sans SemiBold"/>
                <a:sym typeface="Open Sans SemiBold"/>
              </a:rPr>
              <a:t>Счётчик рекорда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521250" y="192575"/>
            <a:ext cx="315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 SemiBold"/>
                <a:ea typeface="Open Sans SemiBold"/>
                <a:cs typeface="Open Sans SemiBold"/>
                <a:sym typeface="Open Sans SemiBold"/>
              </a:rPr>
              <a:t>Статистика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1150" y="1128400"/>
            <a:ext cx="82617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SemiBold"/>
                <a:ea typeface="Open Sans SemiBold"/>
                <a:cs typeface="Open Sans SemiBold"/>
                <a:sym typeface="Open Sans SemiBold"/>
              </a:rPr>
              <a:t>На данный момент в проекте 312 строк, за его созданием я провел более 40 часов, но к сожалению еще не закончил.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SemiBold"/>
                <a:ea typeface="Open Sans SemiBold"/>
                <a:cs typeface="Open Sans SemiBold"/>
                <a:sym typeface="Open Sans SemiBold"/>
              </a:rPr>
              <a:t>Сейчас игра выглядит так: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00" y="2254175"/>
            <a:ext cx="2433142" cy="2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867" y="2252025"/>
            <a:ext cx="2319973" cy="2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554750" y="192575"/>
            <a:ext cx="603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 SemiBold"/>
                <a:ea typeface="Open Sans SemiBold"/>
                <a:cs typeface="Open Sans SemiBold"/>
                <a:sym typeface="Open Sans SemiBold"/>
              </a:rPr>
              <a:t>Дальнейшее развитие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28075" y="1325150"/>
            <a:ext cx="89505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Open Sans"/>
                <a:ea typeface="Open Sans"/>
                <a:cs typeface="Open Sans"/>
                <a:sym typeface="Open Sans"/>
              </a:rPr>
              <a:t>В будущем я планирую добавить в игру меню, систему уровней и сложности, ну а также улучшить ее дизайн.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18150" y="4125500"/>
            <a:ext cx="7307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Open Sans SemiBold"/>
                <a:ea typeface="Open Sans SemiBold"/>
                <a:cs typeface="Open Sans SemiBold"/>
                <a:sym typeface="Open Sans SemiBold"/>
              </a:rPr>
              <a:t>Спасибо за внимание!</a:t>
            </a:r>
            <a:endParaRPr sz="4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