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842" r:id="rId2"/>
    <p:sldId id="862" r:id="rId3"/>
    <p:sldId id="843" r:id="rId4"/>
    <p:sldId id="848" r:id="rId5"/>
    <p:sldId id="858" r:id="rId6"/>
    <p:sldId id="859" r:id="rId7"/>
    <p:sldId id="860" r:id="rId8"/>
    <p:sldId id="861" r:id="rId9"/>
    <p:sldId id="855" r:id="rId10"/>
    <p:sldId id="857" r:id="rId11"/>
    <p:sldId id="856" r:id="rId12"/>
    <p:sldId id="845" r:id="rId13"/>
  </p:sldIdLst>
  <p:sldSz cx="12188825" cy="68580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60949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218987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82848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437973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304746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656960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266453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875947" algn="l" defTabSz="1218987" rtl="0" eaLnBrk="1" latinLnBrk="0" hangingPunct="1">
      <a:defRPr sz="4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9">
          <p15:clr>
            <a:srgbClr val="A4A3A4"/>
          </p15:clr>
        </p15:guide>
        <p15:guide id="2" orient="horz" pos="4320" userDrawn="1">
          <p15:clr>
            <a:srgbClr val="A4A3A4"/>
          </p15:clr>
        </p15:guide>
        <p15:guide id="3" orient="horz" pos="3379">
          <p15:clr>
            <a:srgbClr val="A4A3A4"/>
          </p15:clr>
        </p15:guide>
        <p15:guide id="10" orient="horz" userDrawn="1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5E2FF"/>
    <a:srgbClr val="4D4D4F"/>
    <a:srgbClr val="D51067"/>
    <a:srgbClr val="FFFFFF"/>
    <a:srgbClr val="920053"/>
    <a:srgbClr val="57CBFF"/>
    <a:srgbClr val="85CA3A"/>
    <a:srgbClr val="4A8DF0"/>
    <a:srgbClr val="FE9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2" autoAdjust="0"/>
    <p:restoredTop sz="96271" autoAdjust="0"/>
  </p:normalViewPr>
  <p:slideViewPr>
    <p:cSldViewPr snapToGrid="0" snapToObjects="1">
      <p:cViewPr>
        <p:scale>
          <a:sx n="127" d="100"/>
          <a:sy n="127" d="100"/>
        </p:scale>
        <p:origin x="144" y="208"/>
      </p:cViewPr>
      <p:guideLst>
        <p:guide orient="horz" pos="1449"/>
        <p:guide orient="horz" pos="4320"/>
        <p:guide orient="horz" pos="3379"/>
        <p:guide orient="horz"/>
        <p:guide pos="3839"/>
      </p:guideLst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4" d="100"/>
          <a:sy n="114" d="100"/>
        </p:scale>
        <p:origin x="4867" y="6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4A2399-B892-45F0-82BB-FD8C95A65D36}" type="datetimeFigureOut">
              <a:rPr lang="en-US" smtClean="0">
                <a:latin typeface="Arial" panose="020B0604020202020204" pitchFamily="34" charset="0"/>
              </a:rPr>
              <a:t>10/16/24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8DE283-2FFE-4E79-86B3-19981A050BF6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49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8987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4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7973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AE2D-C4B4-222C-A7F3-03A9A056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0BA74-C481-CBA6-5665-FCBF705BE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FEFE8-56AE-709F-DF56-0E32E1FD4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2EB6-D2A8-DE1F-DD56-20F261017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85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7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"/>
            <a:ext cx="12188822" cy="685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83" y="788980"/>
            <a:ext cx="2971806" cy="63390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429893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15" name="Title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12590" y="2188609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endParaRPr lang="en-US" kern="0" dirty="0"/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10/16/24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35451" y="5911029"/>
            <a:ext cx="2743200" cy="1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1448"/>
      </p:ext>
    </p:extLst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3017177" y="6356350"/>
            <a:ext cx="2843213" cy="365125"/>
          </a:xfrm>
        </p:spPr>
        <p:txBody>
          <a:bodyPr/>
          <a:lstStyle/>
          <a:p>
            <a:fld id="{C21F6912-E12D-42E4-A1B4-78CBD40CB479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6261"/>
      </p:ext>
    </p:extLst>
  </p:cSld>
  <p:clrMapOvr>
    <a:masterClrMapping/>
  </p:clrMapOvr>
  <p:transition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+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Pink Background"/>
          <p:cNvGrpSpPr/>
          <p:nvPr userDrawn="1"/>
        </p:nvGrpSpPr>
        <p:grpSpPr>
          <a:xfrm>
            <a:off x="5929630" y="1639737"/>
            <a:ext cx="6259195" cy="3807666"/>
            <a:chOff x="6127749" y="1639737"/>
            <a:chExt cx="5344256" cy="3783164"/>
          </a:xfrm>
        </p:grpSpPr>
        <p:sp>
          <p:nvSpPr>
            <p:cNvPr id="6" name="Pink: 43%"/>
            <p:cNvSpPr/>
            <p:nvPr userDrawn="1"/>
          </p:nvSpPr>
          <p:spPr bwMode="gray">
            <a:xfrm>
              <a:off x="11365581" y="1639737"/>
              <a:ext cx="106424" cy="3783164"/>
            </a:xfrm>
            <a:prstGeom prst="rect">
              <a:avLst/>
            </a:prstGeom>
            <a:solidFill>
              <a:schemeClr val="tx2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  <p:sp>
          <p:nvSpPr>
            <p:cNvPr id="7" name="Background pink"/>
            <p:cNvSpPr/>
            <p:nvPr userDrawn="1"/>
          </p:nvSpPr>
          <p:spPr bwMode="auto">
            <a:xfrm>
              <a:off x="6127749" y="1639737"/>
              <a:ext cx="5237832" cy="3783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1600"/>
                </a:spcBef>
                <a:spcAft>
                  <a:spcPts val="0"/>
                </a:spcAft>
                <a:buSzPct val="115000"/>
              </a:pPr>
              <a:endParaRPr lang="en-US" sz="3200" dirty="0">
                <a:latin typeface="+mn-lt"/>
              </a:endParaRPr>
            </a:p>
          </p:txBody>
        </p:sp>
      </p:grpSp>
      <p:sp>
        <p:nvSpPr>
          <p:cNvPr id="8" name="Credit text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6478069" y="4736592"/>
            <a:ext cx="4395989" cy="33832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  <p:sp>
        <p:nvSpPr>
          <p:cNvPr id="9" name="Quote text"/>
          <p:cNvSpPr>
            <a:spLocks noGrp="1"/>
          </p:cNvSpPr>
          <p:nvPr>
            <p:ph type="body" sz="quarter" idx="15"/>
          </p:nvPr>
        </p:nvSpPr>
        <p:spPr bwMode="white">
          <a:xfrm>
            <a:off x="6318303" y="2011680"/>
            <a:ext cx="4563058" cy="244000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152345" indent="-152345" algn="l" defTabSz="1218732" rtl="0" eaLnBrk="1" latinLnBrk="0" hangingPunct="1">
              <a:lnSpc>
                <a:spcPct val="95000"/>
              </a:lnSpc>
              <a:spcBef>
                <a:spcPts val="0"/>
              </a:spcBef>
              <a:buNone/>
              <a:defRPr lang="en-US" sz="2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52345" indent="-152345" algn="l" defTabSz="1218732" rtl="0" eaLnBrk="1" latinLnBrk="0" hangingPunct="1">
              <a:defRPr lang="en-US" sz="27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93293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Bullet text"/>
          <p:cNvSpPr>
            <a:spLocks noGrp="1"/>
          </p:cNvSpPr>
          <p:nvPr>
            <p:ph type="body" sz="quarter" idx="16"/>
          </p:nvPr>
        </p:nvSpPr>
        <p:spPr>
          <a:xfrm>
            <a:off x="583843" y="1639737"/>
            <a:ext cx="5074008" cy="3783163"/>
          </a:xfrm>
          <a:prstGeom prst="rect">
            <a:avLst/>
          </a:prstGeom>
        </p:spPr>
        <p:txBody>
          <a:bodyPr>
            <a:noAutofit/>
          </a:bodyPr>
          <a:lstStyle>
            <a:lvl1pPr marL="224327" indent="-224327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58788" indent="-228600">
              <a:lnSpc>
                <a:spcPct val="95000"/>
              </a:lnSpc>
              <a:buFont typeface="Calibri" panose="020F0502020204030204" pitchFamily="34" charset="0"/>
              <a:buChar char="−"/>
              <a:defRPr sz="2000"/>
            </a:lvl2pPr>
            <a:lvl3pPr>
              <a:defRPr sz="2100"/>
            </a:lvl3pPr>
            <a:lvl4pPr>
              <a:defRPr sz="19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2945259" y="6356350"/>
            <a:ext cx="2843213" cy="365125"/>
          </a:xfrm>
        </p:spPr>
        <p:txBody>
          <a:bodyPr/>
          <a:lstStyle/>
          <a:p>
            <a:fld id="{DEA4E619-B820-4E56-B835-00DD6E9C1F73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1343"/>
      </p:ext>
    </p:extLst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13308"/>
          <a:stretch/>
        </p:blipFill>
        <p:spPr>
          <a:xfrm>
            <a:off x="4217257" y="0"/>
            <a:ext cx="7975570" cy="6511127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3899289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13" y="0"/>
            <a:ext cx="7982712" cy="6510528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Key points"/>
          <p:cNvSpPr>
            <a:spLocks noGrp="1"/>
          </p:cNvSpPr>
          <p:nvPr>
            <p:ph type="body" sz="quarter" idx="12"/>
          </p:nvPr>
        </p:nvSpPr>
        <p:spPr>
          <a:xfrm>
            <a:off x="4875530" y="1399032"/>
            <a:ext cx="6730683" cy="4443814"/>
          </a:xfrm>
          <a:prstGeom prst="rect">
            <a:avLst/>
          </a:prstGeom>
        </p:spPr>
        <p:txBody>
          <a:bodyPr lIns="91440" tIns="45720" rIns="91440" bIns="45720" anchor="ctr" anchorCtr="0">
            <a:noAutofit/>
          </a:bodyPr>
          <a:lstStyle>
            <a:lvl1pPr marL="320040" indent="-320040">
              <a:lnSpc>
                <a:spcPct val="95000"/>
              </a:lnSpc>
              <a:buClr>
                <a:schemeClr val="bg1"/>
              </a:buClr>
              <a:buSzPct val="85000"/>
              <a:buFont typeface="Calibri" panose="020F0502020204030204" pitchFamily="34" charset="0"/>
              <a:buChar char="•"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7512" indent="-237744">
              <a:lnSpc>
                <a:spcPct val="95000"/>
              </a:lnSpc>
              <a:buClr>
                <a:schemeClr val="bg1"/>
              </a:buClr>
              <a:defRPr sz="2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7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368300" y="1947672"/>
            <a:ext cx="3372166" cy="3020519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r" defTabSz="12187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00" b="1" kern="1200" spc="0" baseline="0" dirty="0">
                <a:gradFill flip="none" rotWithShape="1">
                  <a:gsLst>
                    <a:gs pos="0">
                      <a:schemeClr val="accent6"/>
                    </a:gs>
                    <a:gs pos="60000">
                      <a:schemeClr val="bg2"/>
                    </a:gs>
                    <a:gs pos="100000">
                      <a:schemeClr val="bg2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3017178" y="6356350"/>
            <a:ext cx="2843213" cy="365125"/>
          </a:xfrm>
        </p:spPr>
        <p:txBody>
          <a:bodyPr/>
          <a:lstStyle/>
          <a:p>
            <a:fld id="{25B14EA0-D077-4AF7-BC7C-65CF8C1E39C3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7942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986" y="745202"/>
            <a:ext cx="2979890" cy="6458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"/>
            <a:ext cx="12188824" cy="685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5085" y="745202"/>
            <a:ext cx="2881887" cy="6428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peaker name and dat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26659" y="4870698"/>
            <a:ext cx="5804989" cy="692595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  <a:p>
            <a:r>
              <a:rPr lang="en-US" dirty="0"/>
              <a:t>Date</a:t>
            </a:r>
          </a:p>
        </p:txBody>
      </p:sp>
      <p:sp>
        <p:nvSpPr>
          <p:cNvPr id="14" name="Sub-titl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17279" y="3429893"/>
            <a:ext cx="6877606" cy="565804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2" name="Date Placeholder 1"/>
          <p:cNvSpPr>
            <a:spLocks noGrp="1"/>
          </p:cNvSpPr>
          <p:nvPr userDrawn="1">
            <p:ph type="dt" sz="half" idx="15"/>
          </p:nvPr>
        </p:nvSpPr>
        <p:spPr>
          <a:xfrm>
            <a:off x="-3048000" y="6356350"/>
            <a:ext cx="2843213" cy="365125"/>
          </a:xfrm>
        </p:spPr>
        <p:txBody>
          <a:bodyPr/>
          <a:lstStyle/>
          <a:p>
            <a:fld id="{603289AC-4C12-4E6D-B39B-A4756814FEEC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10" name="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912590" y="2188609"/>
            <a:ext cx="6882295" cy="1241286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kern="0" dirty="0"/>
              <a:t>PRESENTATION TITLE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9085482" y="6195478"/>
            <a:ext cx="2743200" cy="141940"/>
            <a:chOff x="4101" y="3702"/>
            <a:chExt cx="2783" cy="144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101" y="3702"/>
              <a:ext cx="278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4101" y="3704"/>
              <a:ext cx="77" cy="140"/>
            </a:xfrm>
            <a:custGeom>
              <a:avLst/>
              <a:gdLst>
                <a:gd name="T0" fmla="*/ 50 w 77"/>
                <a:gd name="T1" fmla="*/ 85 h 140"/>
                <a:gd name="T2" fmla="*/ 50 w 77"/>
                <a:gd name="T3" fmla="*/ 140 h 140"/>
                <a:gd name="T4" fmla="*/ 27 w 77"/>
                <a:gd name="T5" fmla="*/ 140 h 140"/>
                <a:gd name="T6" fmla="*/ 27 w 77"/>
                <a:gd name="T7" fmla="*/ 85 h 140"/>
                <a:gd name="T8" fmla="*/ 0 w 77"/>
                <a:gd name="T9" fmla="*/ 0 h 140"/>
                <a:gd name="T10" fmla="*/ 25 w 77"/>
                <a:gd name="T11" fmla="*/ 0 h 140"/>
                <a:gd name="T12" fmla="*/ 39 w 77"/>
                <a:gd name="T13" fmla="*/ 55 h 140"/>
                <a:gd name="T14" fmla="*/ 53 w 77"/>
                <a:gd name="T15" fmla="*/ 0 h 140"/>
                <a:gd name="T16" fmla="*/ 77 w 77"/>
                <a:gd name="T17" fmla="*/ 0 h 140"/>
                <a:gd name="T18" fmla="*/ 50 w 77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40">
                  <a:moveTo>
                    <a:pt x="50" y="85"/>
                  </a:moveTo>
                  <a:lnTo>
                    <a:pt x="50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9" y="55"/>
                  </a:lnTo>
                  <a:lnTo>
                    <a:pt x="53" y="0"/>
                  </a:lnTo>
                  <a:lnTo>
                    <a:pt x="77" y="0"/>
                  </a:lnTo>
                  <a:lnTo>
                    <a:pt x="50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4204" y="3702"/>
              <a:ext cx="75" cy="144"/>
            </a:xfrm>
            <a:custGeom>
              <a:avLst/>
              <a:gdLst>
                <a:gd name="T0" fmla="*/ 243 w 486"/>
                <a:gd name="T1" fmla="*/ 932 h 932"/>
                <a:gd name="T2" fmla="*/ 137 w 486"/>
                <a:gd name="T3" fmla="*/ 909 h 932"/>
                <a:gd name="T4" fmla="*/ 66 w 486"/>
                <a:gd name="T5" fmla="*/ 854 h 932"/>
                <a:gd name="T6" fmla="*/ 31 w 486"/>
                <a:gd name="T7" fmla="*/ 793 h 932"/>
                <a:gd name="T8" fmla="*/ 11 w 486"/>
                <a:gd name="T9" fmla="*/ 713 h 932"/>
                <a:gd name="T10" fmla="*/ 2 w 486"/>
                <a:gd name="T11" fmla="*/ 607 h 932"/>
                <a:gd name="T12" fmla="*/ 0 w 486"/>
                <a:gd name="T13" fmla="*/ 466 h 932"/>
                <a:gd name="T14" fmla="*/ 2 w 486"/>
                <a:gd name="T15" fmla="*/ 325 h 932"/>
                <a:gd name="T16" fmla="*/ 11 w 486"/>
                <a:gd name="T17" fmla="*/ 218 h 932"/>
                <a:gd name="T18" fmla="*/ 31 w 486"/>
                <a:gd name="T19" fmla="*/ 139 h 932"/>
                <a:gd name="T20" fmla="*/ 66 w 486"/>
                <a:gd name="T21" fmla="*/ 78 h 932"/>
                <a:gd name="T22" fmla="*/ 137 w 486"/>
                <a:gd name="T23" fmla="*/ 23 h 932"/>
                <a:gd name="T24" fmla="*/ 243 w 486"/>
                <a:gd name="T25" fmla="*/ 0 h 932"/>
                <a:gd name="T26" fmla="*/ 349 w 486"/>
                <a:gd name="T27" fmla="*/ 23 h 932"/>
                <a:gd name="T28" fmla="*/ 420 w 486"/>
                <a:gd name="T29" fmla="*/ 78 h 932"/>
                <a:gd name="T30" fmla="*/ 456 w 486"/>
                <a:gd name="T31" fmla="*/ 138 h 932"/>
                <a:gd name="T32" fmla="*/ 476 w 486"/>
                <a:gd name="T33" fmla="*/ 218 h 932"/>
                <a:gd name="T34" fmla="*/ 484 w 486"/>
                <a:gd name="T35" fmla="*/ 325 h 932"/>
                <a:gd name="T36" fmla="*/ 486 w 486"/>
                <a:gd name="T37" fmla="*/ 466 h 932"/>
                <a:gd name="T38" fmla="*/ 484 w 486"/>
                <a:gd name="T39" fmla="*/ 607 h 932"/>
                <a:gd name="T40" fmla="*/ 476 w 486"/>
                <a:gd name="T41" fmla="*/ 714 h 932"/>
                <a:gd name="T42" fmla="*/ 456 w 486"/>
                <a:gd name="T43" fmla="*/ 793 h 932"/>
                <a:gd name="T44" fmla="*/ 420 w 486"/>
                <a:gd name="T45" fmla="*/ 854 h 932"/>
                <a:gd name="T46" fmla="*/ 349 w 486"/>
                <a:gd name="T47" fmla="*/ 909 h 932"/>
                <a:gd name="T48" fmla="*/ 243 w 486"/>
                <a:gd name="T49" fmla="*/ 932 h 932"/>
                <a:gd name="T50" fmla="*/ 243 w 486"/>
                <a:gd name="T51" fmla="*/ 802 h 932"/>
                <a:gd name="T52" fmla="*/ 285 w 486"/>
                <a:gd name="T53" fmla="*/ 793 h 932"/>
                <a:gd name="T54" fmla="*/ 312 w 486"/>
                <a:gd name="T55" fmla="*/ 768 h 932"/>
                <a:gd name="T56" fmla="*/ 338 w 486"/>
                <a:gd name="T57" fmla="*/ 663 h 932"/>
                <a:gd name="T58" fmla="*/ 343 w 486"/>
                <a:gd name="T59" fmla="*/ 466 h 932"/>
                <a:gd name="T60" fmla="*/ 338 w 486"/>
                <a:gd name="T61" fmla="*/ 269 h 932"/>
                <a:gd name="T62" fmla="*/ 312 w 486"/>
                <a:gd name="T63" fmla="*/ 164 h 932"/>
                <a:gd name="T64" fmla="*/ 285 w 486"/>
                <a:gd name="T65" fmla="*/ 139 h 932"/>
                <a:gd name="T66" fmla="*/ 243 w 486"/>
                <a:gd name="T67" fmla="*/ 130 h 932"/>
                <a:gd name="T68" fmla="*/ 201 w 486"/>
                <a:gd name="T69" fmla="*/ 139 h 932"/>
                <a:gd name="T70" fmla="*/ 175 w 486"/>
                <a:gd name="T71" fmla="*/ 164 h 932"/>
                <a:gd name="T72" fmla="*/ 149 w 486"/>
                <a:gd name="T73" fmla="*/ 269 h 932"/>
                <a:gd name="T74" fmla="*/ 143 w 486"/>
                <a:gd name="T75" fmla="*/ 466 h 932"/>
                <a:gd name="T76" fmla="*/ 149 w 486"/>
                <a:gd name="T77" fmla="*/ 663 h 932"/>
                <a:gd name="T78" fmla="*/ 175 w 486"/>
                <a:gd name="T79" fmla="*/ 768 h 932"/>
                <a:gd name="T80" fmla="*/ 201 w 486"/>
                <a:gd name="T81" fmla="*/ 793 h 932"/>
                <a:gd name="T82" fmla="*/ 243 w 486"/>
                <a:gd name="T83" fmla="*/ 80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6" h="932">
                  <a:moveTo>
                    <a:pt x="243" y="932"/>
                  </a:move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5"/>
                    <a:pt x="31" y="793"/>
                  </a:cubicBezTo>
                  <a:cubicBezTo>
                    <a:pt x="22" y="770"/>
                    <a:pt x="16" y="744"/>
                    <a:pt x="11" y="713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9"/>
                    <a:pt x="11" y="218"/>
                  </a:cubicBezTo>
                  <a:cubicBezTo>
                    <a:pt x="16" y="188"/>
                    <a:pt x="22" y="162"/>
                    <a:pt x="31" y="139"/>
                  </a:cubicBezTo>
                  <a:cubicBezTo>
                    <a:pt x="39" y="117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ubicBezTo>
                    <a:pt x="286" y="0"/>
                    <a:pt x="321" y="8"/>
                    <a:pt x="349" y="23"/>
                  </a:cubicBezTo>
                  <a:cubicBezTo>
                    <a:pt x="377" y="38"/>
                    <a:pt x="401" y="56"/>
                    <a:pt x="420" y="78"/>
                  </a:cubicBezTo>
                  <a:cubicBezTo>
                    <a:pt x="435" y="96"/>
                    <a:pt x="447" y="116"/>
                    <a:pt x="456" y="138"/>
                  </a:cubicBezTo>
                  <a:cubicBezTo>
                    <a:pt x="465" y="161"/>
                    <a:pt x="472" y="187"/>
                    <a:pt x="476" y="218"/>
                  </a:cubicBezTo>
                  <a:cubicBezTo>
                    <a:pt x="480" y="248"/>
                    <a:pt x="483" y="284"/>
                    <a:pt x="484" y="325"/>
                  </a:cubicBezTo>
                  <a:cubicBezTo>
                    <a:pt x="485" y="365"/>
                    <a:pt x="486" y="412"/>
                    <a:pt x="486" y="466"/>
                  </a:cubicBezTo>
                  <a:cubicBezTo>
                    <a:pt x="486" y="520"/>
                    <a:pt x="485" y="567"/>
                    <a:pt x="484" y="607"/>
                  </a:cubicBezTo>
                  <a:cubicBezTo>
                    <a:pt x="483" y="648"/>
                    <a:pt x="480" y="683"/>
                    <a:pt x="476" y="714"/>
                  </a:cubicBezTo>
                  <a:cubicBezTo>
                    <a:pt x="472" y="745"/>
                    <a:pt x="465" y="771"/>
                    <a:pt x="456" y="793"/>
                  </a:cubicBezTo>
                  <a:cubicBezTo>
                    <a:pt x="447" y="816"/>
                    <a:pt x="435" y="836"/>
                    <a:pt x="420" y="854"/>
                  </a:cubicBezTo>
                  <a:cubicBezTo>
                    <a:pt x="401" y="876"/>
                    <a:pt x="377" y="894"/>
                    <a:pt x="349" y="909"/>
                  </a:cubicBezTo>
                  <a:cubicBezTo>
                    <a:pt x="321" y="924"/>
                    <a:pt x="286" y="932"/>
                    <a:pt x="243" y="932"/>
                  </a:cubicBezTo>
                  <a:close/>
                  <a:moveTo>
                    <a:pt x="243" y="802"/>
                  </a:moveTo>
                  <a:cubicBezTo>
                    <a:pt x="260" y="802"/>
                    <a:pt x="274" y="799"/>
                    <a:pt x="285" y="793"/>
                  </a:cubicBezTo>
                  <a:cubicBezTo>
                    <a:pt x="296" y="786"/>
                    <a:pt x="305" y="778"/>
                    <a:pt x="312" y="768"/>
                  </a:cubicBezTo>
                  <a:cubicBezTo>
                    <a:pt x="326" y="746"/>
                    <a:pt x="334" y="711"/>
                    <a:pt x="338" y="663"/>
                  </a:cubicBezTo>
                  <a:cubicBezTo>
                    <a:pt x="341" y="615"/>
                    <a:pt x="343" y="550"/>
                    <a:pt x="343" y="466"/>
                  </a:cubicBezTo>
                  <a:cubicBezTo>
                    <a:pt x="343" y="382"/>
                    <a:pt x="341" y="317"/>
                    <a:pt x="338" y="269"/>
                  </a:cubicBezTo>
                  <a:cubicBezTo>
                    <a:pt x="334" y="221"/>
                    <a:pt x="326" y="186"/>
                    <a:pt x="312" y="164"/>
                  </a:cubicBezTo>
                  <a:cubicBezTo>
                    <a:pt x="305" y="154"/>
                    <a:pt x="296" y="146"/>
                    <a:pt x="285" y="139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2" y="186"/>
                    <a:pt x="153" y="221"/>
                    <a:pt x="149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9" y="663"/>
                  </a:cubicBezTo>
                  <a:cubicBezTo>
                    <a:pt x="153" y="711"/>
                    <a:pt x="162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4318" y="3704"/>
              <a:ext cx="71" cy="142"/>
            </a:xfrm>
            <a:custGeom>
              <a:avLst/>
              <a:gdLst>
                <a:gd name="T0" fmla="*/ 464 w 464"/>
                <a:gd name="T1" fmla="*/ 685 h 921"/>
                <a:gd name="T2" fmla="*/ 401 w 464"/>
                <a:gd name="T3" fmla="*/ 853 h 921"/>
                <a:gd name="T4" fmla="*/ 232 w 464"/>
                <a:gd name="T5" fmla="*/ 921 h 921"/>
                <a:gd name="T6" fmla="*/ 62 w 464"/>
                <a:gd name="T7" fmla="*/ 853 h 921"/>
                <a:gd name="T8" fmla="*/ 0 w 464"/>
                <a:gd name="T9" fmla="*/ 685 h 921"/>
                <a:gd name="T10" fmla="*/ 0 w 464"/>
                <a:gd name="T11" fmla="*/ 0 h 921"/>
                <a:gd name="T12" fmla="*/ 143 w 464"/>
                <a:gd name="T13" fmla="*/ 0 h 921"/>
                <a:gd name="T14" fmla="*/ 143 w 464"/>
                <a:gd name="T15" fmla="*/ 680 h 921"/>
                <a:gd name="T16" fmla="*/ 166 w 464"/>
                <a:gd name="T17" fmla="*/ 765 h 921"/>
                <a:gd name="T18" fmla="*/ 232 w 464"/>
                <a:gd name="T19" fmla="*/ 791 h 921"/>
                <a:gd name="T20" fmla="*/ 298 w 464"/>
                <a:gd name="T21" fmla="*/ 765 h 921"/>
                <a:gd name="T22" fmla="*/ 321 w 464"/>
                <a:gd name="T23" fmla="*/ 680 h 921"/>
                <a:gd name="T24" fmla="*/ 321 w 464"/>
                <a:gd name="T25" fmla="*/ 0 h 921"/>
                <a:gd name="T26" fmla="*/ 464 w 464"/>
                <a:gd name="T27" fmla="*/ 0 h 921"/>
                <a:gd name="T28" fmla="*/ 464 w 464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4" h="921">
                  <a:moveTo>
                    <a:pt x="464" y="685"/>
                  </a:moveTo>
                  <a:cubicBezTo>
                    <a:pt x="464" y="755"/>
                    <a:pt x="443" y="811"/>
                    <a:pt x="401" y="853"/>
                  </a:cubicBezTo>
                  <a:cubicBezTo>
                    <a:pt x="358" y="898"/>
                    <a:pt x="301" y="921"/>
                    <a:pt x="232" y="921"/>
                  </a:cubicBezTo>
                  <a:cubicBezTo>
                    <a:pt x="162" y="921"/>
                    <a:pt x="106" y="898"/>
                    <a:pt x="62" y="853"/>
                  </a:cubicBezTo>
                  <a:cubicBezTo>
                    <a:pt x="20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680"/>
                    <a:pt x="143" y="680"/>
                    <a:pt x="143" y="680"/>
                  </a:cubicBezTo>
                  <a:cubicBezTo>
                    <a:pt x="143" y="718"/>
                    <a:pt x="150" y="747"/>
                    <a:pt x="166" y="765"/>
                  </a:cubicBezTo>
                  <a:cubicBezTo>
                    <a:pt x="181" y="782"/>
                    <a:pt x="203" y="791"/>
                    <a:pt x="232" y="791"/>
                  </a:cubicBezTo>
                  <a:cubicBezTo>
                    <a:pt x="260" y="791"/>
                    <a:pt x="282" y="782"/>
                    <a:pt x="298" y="765"/>
                  </a:cubicBezTo>
                  <a:cubicBezTo>
                    <a:pt x="313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4" y="0"/>
                    <a:pt x="464" y="0"/>
                    <a:pt x="464" y="0"/>
                  </a:cubicBezTo>
                  <a:lnTo>
                    <a:pt x="464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4487" y="3704"/>
              <a:ext cx="73" cy="140"/>
            </a:xfrm>
            <a:custGeom>
              <a:avLst/>
              <a:gdLst>
                <a:gd name="T0" fmla="*/ 231 w 474"/>
                <a:gd name="T1" fmla="*/ 0 h 910"/>
                <a:gd name="T2" fmla="*/ 338 w 474"/>
                <a:gd name="T3" fmla="*/ 21 h 910"/>
                <a:gd name="T4" fmla="*/ 408 w 474"/>
                <a:gd name="T5" fmla="*/ 75 h 910"/>
                <a:gd name="T6" fmla="*/ 444 w 474"/>
                <a:gd name="T7" fmla="*/ 133 h 910"/>
                <a:gd name="T8" fmla="*/ 464 w 474"/>
                <a:gd name="T9" fmla="*/ 211 h 910"/>
                <a:gd name="T10" fmla="*/ 472 w 474"/>
                <a:gd name="T11" fmla="*/ 316 h 910"/>
                <a:gd name="T12" fmla="*/ 474 w 474"/>
                <a:gd name="T13" fmla="*/ 454 h 910"/>
                <a:gd name="T14" fmla="*/ 472 w 474"/>
                <a:gd name="T15" fmla="*/ 592 h 910"/>
                <a:gd name="T16" fmla="*/ 464 w 474"/>
                <a:gd name="T17" fmla="*/ 697 h 910"/>
                <a:gd name="T18" fmla="*/ 444 w 474"/>
                <a:gd name="T19" fmla="*/ 776 h 910"/>
                <a:gd name="T20" fmla="*/ 408 w 474"/>
                <a:gd name="T21" fmla="*/ 835 h 910"/>
                <a:gd name="T22" fmla="*/ 338 w 474"/>
                <a:gd name="T23" fmla="*/ 889 h 910"/>
                <a:gd name="T24" fmla="*/ 231 w 474"/>
                <a:gd name="T25" fmla="*/ 910 h 910"/>
                <a:gd name="T26" fmla="*/ 0 w 474"/>
                <a:gd name="T27" fmla="*/ 910 h 910"/>
                <a:gd name="T28" fmla="*/ 0 w 474"/>
                <a:gd name="T29" fmla="*/ 0 h 910"/>
                <a:gd name="T30" fmla="*/ 231 w 474"/>
                <a:gd name="T31" fmla="*/ 0 h 910"/>
                <a:gd name="T32" fmla="*/ 143 w 474"/>
                <a:gd name="T33" fmla="*/ 129 h 910"/>
                <a:gd name="T34" fmla="*/ 143 w 474"/>
                <a:gd name="T35" fmla="*/ 781 h 910"/>
                <a:gd name="T36" fmla="*/ 227 w 474"/>
                <a:gd name="T37" fmla="*/ 781 h 910"/>
                <a:gd name="T38" fmla="*/ 271 w 474"/>
                <a:gd name="T39" fmla="*/ 771 h 910"/>
                <a:gd name="T40" fmla="*/ 300 w 474"/>
                <a:gd name="T41" fmla="*/ 744 h 910"/>
                <a:gd name="T42" fmla="*/ 326 w 474"/>
                <a:gd name="T43" fmla="*/ 643 h 910"/>
                <a:gd name="T44" fmla="*/ 331 w 474"/>
                <a:gd name="T45" fmla="*/ 454 h 910"/>
                <a:gd name="T46" fmla="*/ 326 w 474"/>
                <a:gd name="T47" fmla="*/ 266 h 910"/>
                <a:gd name="T48" fmla="*/ 300 w 474"/>
                <a:gd name="T49" fmla="*/ 166 h 910"/>
                <a:gd name="T50" fmla="*/ 271 w 474"/>
                <a:gd name="T51" fmla="*/ 139 h 910"/>
                <a:gd name="T52" fmla="*/ 227 w 474"/>
                <a:gd name="T53" fmla="*/ 129 h 910"/>
                <a:gd name="T54" fmla="*/ 143 w 474"/>
                <a:gd name="T55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4" h="910">
                  <a:moveTo>
                    <a:pt x="231" y="0"/>
                  </a:moveTo>
                  <a:cubicBezTo>
                    <a:pt x="275" y="0"/>
                    <a:pt x="310" y="7"/>
                    <a:pt x="338" y="21"/>
                  </a:cubicBezTo>
                  <a:cubicBezTo>
                    <a:pt x="366" y="36"/>
                    <a:pt x="389" y="54"/>
                    <a:pt x="408" y="75"/>
                  </a:cubicBezTo>
                  <a:cubicBezTo>
                    <a:pt x="423" y="92"/>
                    <a:pt x="435" y="111"/>
                    <a:pt x="444" y="133"/>
                  </a:cubicBezTo>
                  <a:cubicBezTo>
                    <a:pt x="453" y="155"/>
                    <a:pt x="460" y="181"/>
                    <a:pt x="464" y="211"/>
                  </a:cubicBezTo>
                  <a:cubicBezTo>
                    <a:pt x="468" y="242"/>
                    <a:pt x="471" y="277"/>
                    <a:pt x="472" y="316"/>
                  </a:cubicBezTo>
                  <a:cubicBezTo>
                    <a:pt x="474" y="356"/>
                    <a:pt x="474" y="402"/>
                    <a:pt x="474" y="454"/>
                  </a:cubicBezTo>
                  <a:cubicBezTo>
                    <a:pt x="474" y="507"/>
                    <a:pt x="474" y="553"/>
                    <a:pt x="472" y="592"/>
                  </a:cubicBezTo>
                  <a:cubicBezTo>
                    <a:pt x="471" y="632"/>
                    <a:pt x="468" y="667"/>
                    <a:pt x="464" y="697"/>
                  </a:cubicBezTo>
                  <a:cubicBezTo>
                    <a:pt x="460" y="728"/>
                    <a:pt x="453" y="754"/>
                    <a:pt x="444" y="776"/>
                  </a:cubicBezTo>
                  <a:cubicBezTo>
                    <a:pt x="435" y="798"/>
                    <a:pt x="423" y="818"/>
                    <a:pt x="408" y="835"/>
                  </a:cubicBezTo>
                  <a:cubicBezTo>
                    <a:pt x="389" y="856"/>
                    <a:pt x="366" y="874"/>
                    <a:pt x="338" y="889"/>
                  </a:cubicBezTo>
                  <a:cubicBezTo>
                    <a:pt x="310" y="903"/>
                    <a:pt x="275" y="910"/>
                    <a:pt x="231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3" y="129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27" y="781"/>
                    <a:pt x="227" y="781"/>
                    <a:pt x="227" y="781"/>
                  </a:cubicBezTo>
                  <a:cubicBezTo>
                    <a:pt x="244" y="781"/>
                    <a:pt x="259" y="778"/>
                    <a:pt x="271" y="771"/>
                  </a:cubicBezTo>
                  <a:cubicBezTo>
                    <a:pt x="284" y="764"/>
                    <a:pt x="293" y="755"/>
                    <a:pt x="300" y="744"/>
                  </a:cubicBezTo>
                  <a:cubicBezTo>
                    <a:pt x="315" y="723"/>
                    <a:pt x="323" y="689"/>
                    <a:pt x="326" y="643"/>
                  </a:cubicBezTo>
                  <a:cubicBezTo>
                    <a:pt x="329" y="597"/>
                    <a:pt x="331" y="534"/>
                    <a:pt x="331" y="454"/>
                  </a:cubicBezTo>
                  <a:cubicBezTo>
                    <a:pt x="331" y="374"/>
                    <a:pt x="329" y="311"/>
                    <a:pt x="326" y="266"/>
                  </a:cubicBezTo>
                  <a:cubicBezTo>
                    <a:pt x="323" y="220"/>
                    <a:pt x="315" y="187"/>
                    <a:pt x="300" y="166"/>
                  </a:cubicBezTo>
                  <a:cubicBezTo>
                    <a:pt x="293" y="155"/>
                    <a:pt x="284" y="146"/>
                    <a:pt x="271" y="139"/>
                  </a:cubicBezTo>
                  <a:cubicBezTo>
                    <a:pt x="259" y="132"/>
                    <a:pt x="244" y="129"/>
                    <a:pt x="227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4600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4693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4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8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4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4805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4903" y="3704"/>
              <a:ext cx="76" cy="140"/>
            </a:xfrm>
            <a:custGeom>
              <a:avLst/>
              <a:gdLst>
                <a:gd name="T0" fmla="*/ 230 w 492"/>
                <a:gd name="T1" fmla="*/ 0 h 910"/>
                <a:gd name="T2" fmla="*/ 409 w 492"/>
                <a:gd name="T3" fmla="*/ 63 h 910"/>
                <a:gd name="T4" fmla="*/ 463 w 492"/>
                <a:gd name="T5" fmla="*/ 268 h 910"/>
                <a:gd name="T6" fmla="*/ 441 w 492"/>
                <a:gd name="T7" fmla="*/ 413 h 910"/>
                <a:gd name="T8" fmla="*/ 357 w 492"/>
                <a:gd name="T9" fmla="*/ 506 h 910"/>
                <a:gd name="T10" fmla="*/ 492 w 492"/>
                <a:gd name="T11" fmla="*/ 910 h 910"/>
                <a:gd name="T12" fmla="*/ 342 w 492"/>
                <a:gd name="T13" fmla="*/ 910 h 910"/>
                <a:gd name="T14" fmla="*/ 223 w 492"/>
                <a:gd name="T15" fmla="*/ 537 h 910"/>
                <a:gd name="T16" fmla="*/ 143 w 492"/>
                <a:gd name="T17" fmla="*/ 537 h 910"/>
                <a:gd name="T18" fmla="*/ 143 w 492"/>
                <a:gd name="T19" fmla="*/ 910 h 910"/>
                <a:gd name="T20" fmla="*/ 0 w 492"/>
                <a:gd name="T21" fmla="*/ 910 h 910"/>
                <a:gd name="T22" fmla="*/ 0 w 492"/>
                <a:gd name="T23" fmla="*/ 0 h 910"/>
                <a:gd name="T24" fmla="*/ 230 w 492"/>
                <a:gd name="T25" fmla="*/ 0 h 910"/>
                <a:gd name="T26" fmla="*/ 143 w 492"/>
                <a:gd name="T27" fmla="*/ 129 h 910"/>
                <a:gd name="T28" fmla="*/ 143 w 492"/>
                <a:gd name="T29" fmla="*/ 408 h 910"/>
                <a:gd name="T30" fmla="*/ 231 w 492"/>
                <a:gd name="T31" fmla="*/ 408 h 910"/>
                <a:gd name="T32" fmla="*/ 277 w 492"/>
                <a:gd name="T33" fmla="*/ 397 h 910"/>
                <a:gd name="T34" fmla="*/ 304 w 492"/>
                <a:gd name="T35" fmla="*/ 367 h 910"/>
                <a:gd name="T36" fmla="*/ 316 w 492"/>
                <a:gd name="T37" fmla="*/ 322 h 910"/>
                <a:gd name="T38" fmla="*/ 319 w 492"/>
                <a:gd name="T39" fmla="*/ 268 h 910"/>
                <a:gd name="T40" fmla="*/ 316 w 492"/>
                <a:gd name="T41" fmla="*/ 214 h 910"/>
                <a:gd name="T42" fmla="*/ 304 w 492"/>
                <a:gd name="T43" fmla="*/ 170 h 910"/>
                <a:gd name="T44" fmla="*/ 277 w 492"/>
                <a:gd name="T45" fmla="*/ 140 h 910"/>
                <a:gd name="T46" fmla="*/ 231 w 492"/>
                <a:gd name="T47" fmla="*/ 129 h 910"/>
                <a:gd name="T48" fmla="*/ 143 w 492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2" h="910">
                  <a:moveTo>
                    <a:pt x="230" y="0"/>
                  </a:moveTo>
                  <a:cubicBezTo>
                    <a:pt x="313" y="0"/>
                    <a:pt x="373" y="21"/>
                    <a:pt x="409" y="63"/>
                  </a:cubicBezTo>
                  <a:cubicBezTo>
                    <a:pt x="445" y="105"/>
                    <a:pt x="463" y="174"/>
                    <a:pt x="463" y="268"/>
                  </a:cubicBezTo>
                  <a:cubicBezTo>
                    <a:pt x="463" y="324"/>
                    <a:pt x="455" y="373"/>
                    <a:pt x="441" y="413"/>
                  </a:cubicBezTo>
                  <a:cubicBezTo>
                    <a:pt x="426" y="453"/>
                    <a:pt x="398" y="484"/>
                    <a:pt x="357" y="506"/>
                  </a:cubicBezTo>
                  <a:cubicBezTo>
                    <a:pt x="492" y="910"/>
                    <a:pt x="492" y="910"/>
                    <a:pt x="492" y="910"/>
                  </a:cubicBezTo>
                  <a:cubicBezTo>
                    <a:pt x="342" y="910"/>
                    <a:pt x="342" y="910"/>
                    <a:pt x="342" y="910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143" y="537"/>
                    <a:pt x="143" y="537"/>
                    <a:pt x="143" y="537"/>
                  </a:cubicBezTo>
                  <a:cubicBezTo>
                    <a:pt x="143" y="910"/>
                    <a:pt x="143" y="910"/>
                    <a:pt x="143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0" y="0"/>
                  </a:lnTo>
                  <a:close/>
                  <a:moveTo>
                    <a:pt x="143" y="129"/>
                  </a:moveTo>
                  <a:cubicBezTo>
                    <a:pt x="143" y="408"/>
                    <a:pt x="143" y="408"/>
                    <a:pt x="143" y="408"/>
                  </a:cubicBezTo>
                  <a:cubicBezTo>
                    <a:pt x="231" y="408"/>
                    <a:pt x="231" y="408"/>
                    <a:pt x="231" y="408"/>
                  </a:cubicBezTo>
                  <a:cubicBezTo>
                    <a:pt x="250" y="408"/>
                    <a:pt x="265" y="404"/>
                    <a:pt x="277" y="397"/>
                  </a:cubicBezTo>
                  <a:cubicBezTo>
                    <a:pt x="289" y="390"/>
                    <a:pt x="298" y="379"/>
                    <a:pt x="304" y="367"/>
                  </a:cubicBezTo>
                  <a:cubicBezTo>
                    <a:pt x="310" y="354"/>
                    <a:pt x="314" y="339"/>
                    <a:pt x="316" y="322"/>
                  </a:cubicBezTo>
                  <a:cubicBezTo>
                    <a:pt x="318" y="305"/>
                    <a:pt x="319" y="287"/>
                    <a:pt x="319" y="268"/>
                  </a:cubicBezTo>
                  <a:cubicBezTo>
                    <a:pt x="319" y="249"/>
                    <a:pt x="318" y="232"/>
                    <a:pt x="316" y="214"/>
                  </a:cubicBezTo>
                  <a:cubicBezTo>
                    <a:pt x="314" y="197"/>
                    <a:pt x="310" y="182"/>
                    <a:pt x="304" y="170"/>
                  </a:cubicBezTo>
                  <a:cubicBezTo>
                    <a:pt x="298" y="157"/>
                    <a:pt x="289" y="147"/>
                    <a:pt x="277" y="140"/>
                  </a:cubicBezTo>
                  <a:cubicBezTo>
                    <a:pt x="265" y="132"/>
                    <a:pt x="250" y="129"/>
                    <a:pt x="231" y="129"/>
                  </a:cubicBezTo>
                  <a:lnTo>
                    <a:pt x="143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5005" y="3704"/>
              <a:ext cx="84" cy="140"/>
            </a:xfrm>
            <a:custGeom>
              <a:avLst/>
              <a:gdLst>
                <a:gd name="T0" fmla="*/ 25 w 84"/>
                <a:gd name="T1" fmla="*/ 0 h 140"/>
                <a:gd name="T2" fmla="*/ 42 w 84"/>
                <a:gd name="T3" fmla="*/ 106 h 140"/>
                <a:gd name="T4" fmla="*/ 60 w 84"/>
                <a:gd name="T5" fmla="*/ 0 h 140"/>
                <a:gd name="T6" fmla="*/ 84 w 84"/>
                <a:gd name="T7" fmla="*/ 0 h 140"/>
                <a:gd name="T8" fmla="*/ 54 w 84"/>
                <a:gd name="T9" fmla="*/ 140 h 140"/>
                <a:gd name="T10" fmla="*/ 30 w 84"/>
                <a:gd name="T11" fmla="*/ 140 h 140"/>
                <a:gd name="T12" fmla="*/ 0 w 84"/>
                <a:gd name="T13" fmla="*/ 0 h 140"/>
                <a:gd name="T14" fmla="*/ 25 w 84"/>
                <a:gd name="T1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0">
                  <a:moveTo>
                    <a:pt x="25" y="0"/>
                  </a:moveTo>
                  <a:lnTo>
                    <a:pt x="42" y="106"/>
                  </a:lnTo>
                  <a:lnTo>
                    <a:pt x="60" y="0"/>
                  </a:lnTo>
                  <a:lnTo>
                    <a:pt x="84" y="0"/>
                  </a:lnTo>
                  <a:lnTo>
                    <a:pt x="54" y="140"/>
                  </a:lnTo>
                  <a:lnTo>
                    <a:pt x="30" y="140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121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5267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5372" y="3704"/>
              <a:ext cx="72" cy="140"/>
            </a:xfrm>
            <a:custGeom>
              <a:avLst/>
              <a:gdLst>
                <a:gd name="T0" fmla="*/ 72 w 72"/>
                <a:gd name="T1" fmla="*/ 140 h 140"/>
                <a:gd name="T2" fmla="*/ 49 w 72"/>
                <a:gd name="T3" fmla="*/ 140 h 140"/>
                <a:gd name="T4" fmla="*/ 49 w 72"/>
                <a:gd name="T5" fmla="*/ 79 h 140"/>
                <a:gd name="T6" fmla="*/ 22 w 72"/>
                <a:gd name="T7" fmla="*/ 79 h 140"/>
                <a:gd name="T8" fmla="*/ 22 w 72"/>
                <a:gd name="T9" fmla="*/ 140 h 140"/>
                <a:gd name="T10" fmla="*/ 0 w 72"/>
                <a:gd name="T11" fmla="*/ 140 h 140"/>
                <a:gd name="T12" fmla="*/ 0 w 72"/>
                <a:gd name="T13" fmla="*/ 0 h 140"/>
                <a:gd name="T14" fmla="*/ 22 w 72"/>
                <a:gd name="T15" fmla="*/ 0 h 140"/>
                <a:gd name="T16" fmla="*/ 22 w 72"/>
                <a:gd name="T17" fmla="*/ 59 h 140"/>
                <a:gd name="T18" fmla="*/ 49 w 72"/>
                <a:gd name="T19" fmla="*/ 59 h 140"/>
                <a:gd name="T20" fmla="*/ 49 w 72"/>
                <a:gd name="T21" fmla="*/ 0 h 140"/>
                <a:gd name="T22" fmla="*/ 72 w 72"/>
                <a:gd name="T23" fmla="*/ 0 h 140"/>
                <a:gd name="T24" fmla="*/ 72 w 72"/>
                <a:gd name="T2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40">
                  <a:moveTo>
                    <a:pt x="72" y="140"/>
                  </a:moveTo>
                  <a:lnTo>
                    <a:pt x="49" y="140"/>
                  </a:lnTo>
                  <a:lnTo>
                    <a:pt x="49" y="79"/>
                  </a:lnTo>
                  <a:lnTo>
                    <a:pt x="22" y="79"/>
                  </a:lnTo>
                  <a:lnTo>
                    <a:pt x="22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59"/>
                  </a:lnTo>
                  <a:lnTo>
                    <a:pt x="49" y="59"/>
                  </a:lnTo>
                  <a:lnTo>
                    <a:pt x="49" y="0"/>
                  </a:lnTo>
                  <a:lnTo>
                    <a:pt x="72" y="0"/>
                  </a:lnTo>
                  <a:lnTo>
                    <a:pt x="72" y="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5487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 noEditPoints="1"/>
            </p:cNvSpPr>
            <p:nvPr userDrawn="1"/>
          </p:nvSpPr>
          <p:spPr bwMode="auto">
            <a:xfrm>
              <a:off x="5640" y="3704"/>
              <a:ext cx="72" cy="140"/>
            </a:xfrm>
            <a:custGeom>
              <a:avLst/>
              <a:gdLst>
                <a:gd name="T0" fmla="*/ 227 w 464"/>
                <a:gd name="T1" fmla="*/ 0 h 910"/>
                <a:gd name="T2" fmla="*/ 333 w 464"/>
                <a:gd name="T3" fmla="*/ 13 h 910"/>
                <a:gd name="T4" fmla="*/ 404 w 464"/>
                <a:gd name="T5" fmla="*/ 56 h 910"/>
                <a:gd name="T6" fmla="*/ 449 w 464"/>
                <a:gd name="T7" fmla="*/ 128 h 910"/>
                <a:gd name="T8" fmla="*/ 461 w 464"/>
                <a:gd name="T9" fmla="*/ 243 h 910"/>
                <a:gd name="T10" fmla="*/ 451 w 464"/>
                <a:gd name="T11" fmla="*/ 330 h 910"/>
                <a:gd name="T12" fmla="*/ 409 w 464"/>
                <a:gd name="T13" fmla="*/ 401 h 910"/>
                <a:gd name="T14" fmla="*/ 387 w 464"/>
                <a:gd name="T15" fmla="*/ 419 h 910"/>
                <a:gd name="T16" fmla="*/ 362 w 464"/>
                <a:gd name="T17" fmla="*/ 433 h 910"/>
                <a:gd name="T18" fmla="*/ 411 w 464"/>
                <a:gd name="T19" fmla="*/ 466 h 910"/>
                <a:gd name="T20" fmla="*/ 454 w 464"/>
                <a:gd name="T21" fmla="*/ 543 h 910"/>
                <a:gd name="T22" fmla="*/ 464 w 464"/>
                <a:gd name="T23" fmla="*/ 649 h 910"/>
                <a:gd name="T24" fmla="*/ 451 w 464"/>
                <a:gd name="T25" fmla="*/ 775 h 910"/>
                <a:gd name="T26" fmla="*/ 405 w 464"/>
                <a:gd name="T27" fmla="*/ 853 h 910"/>
                <a:gd name="T28" fmla="*/ 333 w 464"/>
                <a:gd name="T29" fmla="*/ 896 h 910"/>
                <a:gd name="T30" fmla="*/ 226 w 464"/>
                <a:gd name="T31" fmla="*/ 910 h 910"/>
                <a:gd name="T32" fmla="*/ 0 w 464"/>
                <a:gd name="T33" fmla="*/ 910 h 910"/>
                <a:gd name="T34" fmla="*/ 0 w 464"/>
                <a:gd name="T35" fmla="*/ 0 h 910"/>
                <a:gd name="T36" fmla="*/ 227 w 464"/>
                <a:gd name="T37" fmla="*/ 0 h 910"/>
                <a:gd name="T38" fmla="*/ 143 w 464"/>
                <a:gd name="T39" fmla="*/ 129 h 910"/>
                <a:gd name="T40" fmla="*/ 143 w 464"/>
                <a:gd name="T41" fmla="*/ 376 h 910"/>
                <a:gd name="T42" fmla="*/ 214 w 464"/>
                <a:gd name="T43" fmla="*/ 376 h 910"/>
                <a:gd name="T44" fmla="*/ 294 w 464"/>
                <a:gd name="T45" fmla="*/ 346 h 910"/>
                <a:gd name="T46" fmla="*/ 318 w 464"/>
                <a:gd name="T47" fmla="*/ 252 h 910"/>
                <a:gd name="T48" fmla="*/ 294 w 464"/>
                <a:gd name="T49" fmla="*/ 156 h 910"/>
                <a:gd name="T50" fmla="*/ 214 w 464"/>
                <a:gd name="T51" fmla="*/ 129 h 910"/>
                <a:gd name="T52" fmla="*/ 143 w 464"/>
                <a:gd name="T53" fmla="*/ 129 h 910"/>
                <a:gd name="T54" fmla="*/ 143 w 464"/>
                <a:gd name="T55" fmla="*/ 497 h 910"/>
                <a:gd name="T56" fmla="*/ 143 w 464"/>
                <a:gd name="T57" fmla="*/ 781 h 910"/>
                <a:gd name="T58" fmla="*/ 212 w 464"/>
                <a:gd name="T59" fmla="*/ 781 h 910"/>
                <a:gd name="T60" fmla="*/ 295 w 464"/>
                <a:gd name="T61" fmla="*/ 750 h 910"/>
                <a:gd name="T62" fmla="*/ 321 w 464"/>
                <a:gd name="T63" fmla="*/ 639 h 910"/>
                <a:gd name="T64" fmla="*/ 295 w 464"/>
                <a:gd name="T65" fmla="*/ 530 h 910"/>
                <a:gd name="T66" fmla="*/ 212 w 464"/>
                <a:gd name="T67" fmla="*/ 497 h 910"/>
                <a:gd name="T68" fmla="*/ 143 w 464"/>
                <a:gd name="T69" fmla="*/ 497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4" h="910">
                  <a:moveTo>
                    <a:pt x="227" y="0"/>
                  </a:moveTo>
                  <a:cubicBezTo>
                    <a:pt x="270" y="0"/>
                    <a:pt x="305" y="4"/>
                    <a:pt x="333" y="13"/>
                  </a:cubicBezTo>
                  <a:cubicBezTo>
                    <a:pt x="362" y="22"/>
                    <a:pt x="385" y="36"/>
                    <a:pt x="404" y="56"/>
                  </a:cubicBezTo>
                  <a:cubicBezTo>
                    <a:pt x="425" y="77"/>
                    <a:pt x="440" y="101"/>
                    <a:pt x="449" y="128"/>
                  </a:cubicBezTo>
                  <a:cubicBezTo>
                    <a:pt x="457" y="155"/>
                    <a:pt x="461" y="193"/>
                    <a:pt x="461" y="243"/>
                  </a:cubicBezTo>
                  <a:cubicBezTo>
                    <a:pt x="461" y="275"/>
                    <a:pt x="458" y="304"/>
                    <a:pt x="451" y="330"/>
                  </a:cubicBezTo>
                  <a:cubicBezTo>
                    <a:pt x="444" y="355"/>
                    <a:pt x="430" y="379"/>
                    <a:pt x="409" y="401"/>
                  </a:cubicBezTo>
                  <a:cubicBezTo>
                    <a:pt x="402" y="408"/>
                    <a:pt x="395" y="414"/>
                    <a:pt x="387" y="419"/>
                  </a:cubicBezTo>
                  <a:cubicBezTo>
                    <a:pt x="380" y="424"/>
                    <a:pt x="371" y="429"/>
                    <a:pt x="362" y="433"/>
                  </a:cubicBezTo>
                  <a:cubicBezTo>
                    <a:pt x="382" y="443"/>
                    <a:pt x="399" y="454"/>
                    <a:pt x="411" y="466"/>
                  </a:cubicBezTo>
                  <a:cubicBezTo>
                    <a:pt x="433" y="489"/>
                    <a:pt x="447" y="514"/>
                    <a:pt x="454" y="543"/>
                  </a:cubicBezTo>
                  <a:cubicBezTo>
                    <a:pt x="461" y="571"/>
                    <a:pt x="464" y="607"/>
                    <a:pt x="464" y="649"/>
                  </a:cubicBezTo>
                  <a:cubicBezTo>
                    <a:pt x="464" y="703"/>
                    <a:pt x="460" y="745"/>
                    <a:pt x="451" y="775"/>
                  </a:cubicBezTo>
                  <a:cubicBezTo>
                    <a:pt x="443" y="805"/>
                    <a:pt x="427" y="831"/>
                    <a:pt x="405" y="853"/>
                  </a:cubicBezTo>
                  <a:cubicBezTo>
                    <a:pt x="385" y="872"/>
                    <a:pt x="362" y="887"/>
                    <a:pt x="333" y="896"/>
                  </a:cubicBezTo>
                  <a:cubicBezTo>
                    <a:pt x="305" y="906"/>
                    <a:pt x="269" y="910"/>
                    <a:pt x="226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7" y="0"/>
                  </a:lnTo>
                  <a:close/>
                  <a:moveTo>
                    <a:pt x="143" y="129"/>
                  </a:moveTo>
                  <a:cubicBezTo>
                    <a:pt x="143" y="376"/>
                    <a:pt x="143" y="376"/>
                    <a:pt x="143" y="376"/>
                  </a:cubicBezTo>
                  <a:cubicBezTo>
                    <a:pt x="214" y="376"/>
                    <a:pt x="214" y="376"/>
                    <a:pt x="214" y="376"/>
                  </a:cubicBezTo>
                  <a:cubicBezTo>
                    <a:pt x="252" y="376"/>
                    <a:pt x="279" y="366"/>
                    <a:pt x="294" y="346"/>
                  </a:cubicBezTo>
                  <a:cubicBezTo>
                    <a:pt x="310" y="327"/>
                    <a:pt x="318" y="295"/>
                    <a:pt x="318" y="252"/>
                  </a:cubicBezTo>
                  <a:cubicBezTo>
                    <a:pt x="318" y="206"/>
                    <a:pt x="310" y="175"/>
                    <a:pt x="294" y="156"/>
                  </a:cubicBezTo>
                  <a:cubicBezTo>
                    <a:pt x="279" y="138"/>
                    <a:pt x="252" y="129"/>
                    <a:pt x="214" y="129"/>
                  </a:cubicBezTo>
                  <a:lnTo>
                    <a:pt x="143" y="129"/>
                  </a:lnTo>
                  <a:close/>
                  <a:moveTo>
                    <a:pt x="143" y="497"/>
                  </a:moveTo>
                  <a:cubicBezTo>
                    <a:pt x="143" y="781"/>
                    <a:pt x="143" y="781"/>
                    <a:pt x="143" y="781"/>
                  </a:cubicBezTo>
                  <a:cubicBezTo>
                    <a:pt x="212" y="781"/>
                    <a:pt x="212" y="781"/>
                    <a:pt x="212" y="781"/>
                  </a:cubicBezTo>
                  <a:cubicBezTo>
                    <a:pt x="250" y="781"/>
                    <a:pt x="278" y="771"/>
                    <a:pt x="295" y="750"/>
                  </a:cubicBezTo>
                  <a:cubicBezTo>
                    <a:pt x="312" y="729"/>
                    <a:pt x="321" y="692"/>
                    <a:pt x="321" y="639"/>
                  </a:cubicBezTo>
                  <a:cubicBezTo>
                    <a:pt x="321" y="588"/>
                    <a:pt x="312" y="552"/>
                    <a:pt x="295" y="530"/>
                  </a:cubicBezTo>
                  <a:cubicBezTo>
                    <a:pt x="278" y="508"/>
                    <a:pt x="250" y="497"/>
                    <a:pt x="212" y="497"/>
                  </a:cubicBezTo>
                  <a:lnTo>
                    <a:pt x="143" y="4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753" y="3704"/>
              <a:ext cx="60" cy="140"/>
            </a:xfrm>
            <a:custGeom>
              <a:avLst/>
              <a:gdLst>
                <a:gd name="T0" fmla="*/ 60 w 60"/>
                <a:gd name="T1" fmla="*/ 20 h 140"/>
                <a:gd name="T2" fmla="*/ 23 w 60"/>
                <a:gd name="T3" fmla="*/ 20 h 140"/>
                <a:gd name="T4" fmla="*/ 23 w 60"/>
                <a:gd name="T5" fmla="*/ 59 h 140"/>
                <a:gd name="T6" fmla="*/ 55 w 60"/>
                <a:gd name="T7" fmla="*/ 59 h 140"/>
                <a:gd name="T8" fmla="*/ 55 w 60"/>
                <a:gd name="T9" fmla="*/ 79 h 140"/>
                <a:gd name="T10" fmla="*/ 23 w 60"/>
                <a:gd name="T11" fmla="*/ 79 h 140"/>
                <a:gd name="T12" fmla="*/ 23 w 60"/>
                <a:gd name="T13" fmla="*/ 120 h 140"/>
                <a:gd name="T14" fmla="*/ 60 w 60"/>
                <a:gd name="T15" fmla="*/ 120 h 140"/>
                <a:gd name="T16" fmla="*/ 60 w 60"/>
                <a:gd name="T17" fmla="*/ 140 h 140"/>
                <a:gd name="T18" fmla="*/ 0 w 60"/>
                <a:gd name="T19" fmla="*/ 140 h 140"/>
                <a:gd name="T20" fmla="*/ 0 w 60"/>
                <a:gd name="T21" fmla="*/ 0 h 140"/>
                <a:gd name="T22" fmla="*/ 60 w 60"/>
                <a:gd name="T23" fmla="*/ 0 h 140"/>
                <a:gd name="T24" fmla="*/ 60 w 60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40">
                  <a:moveTo>
                    <a:pt x="60" y="20"/>
                  </a:moveTo>
                  <a:lnTo>
                    <a:pt x="23" y="20"/>
                  </a:lnTo>
                  <a:lnTo>
                    <a:pt x="23" y="59"/>
                  </a:lnTo>
                  <a:lnTo>
                    <a:pt x="55" y="59"/>
                  </a:lnTo>
                  <a:lnTo>
                    <a:pt x="55" y="79"/>
                  </a:lnTo>
                  <a:lnTo>
                    <a:pt x="23" y="79"/>
                  </a:lnTo>
                  <a:lnTo>
                    <a:pt x="23" y="120"/>
                  </a:lnTo>
                  <a:lnTo>
                    <a:pt x="60" y="120"/>
                  </a:lnTo>
                  <a:lnTo>
                    <a:pt x="6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847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1 w 472"/>
                <a:gd name="T3" fmla="*/ 55 h 927"/>
                <a:gd name="T4" fmla="*/ 451 w 472"/>
                <a:gd name="T5" fmla="*/ 139 h 927"/>
                <a:gd name="T6" fmla="*/ 465 w 472"/>
                <a:gd name="T7" fmla="*/ 253 h 927"/>
                <a:gd name="T8" fmla="*/ 322 w 472"/>
                <a:gd name="T9" fmla="*/ 253 h 927"/>
                <a:gd name="T10" fmla="*/ 318 w 472"/>
                <a:gd name="T11" fmla="*/ 198 h 927"/>
                <a:gd name="T12" fmla="*/ 300 w 472"/>
                <a:gd name="T13" fmla="*/ 156 h 927"/>
                <a:gd name="T14" fmla="*/ 236 w 472"/>
                <a:gd name="T15" fmla="*/ 129 h 927"/>
                <a:gd name="T16" fmla="*/ 200 w 472"/>
                <a:gd name="T17" fmla="*/ 136 h 927"/>
                <a:gd name="T18" fmla="*/ 175 w 472"/>
                <a:gd name="T19" fmla="*/ 155 h 927"/>
                <a:gd name="T20" fmla="*/ 151 w 472"/>
                <a:gd name="T21" fmla="*/ 244 h 927"/>
                <a:gd name="T22" fmla="*/ 153 w 472"/>
                <a:gd name="T23" fmla="*/ 292 h 927"/>
                <a:gd name="T24" fmla="*/ 164 w 472"/>
                <a:gd name="T25" fmla="*/ 324 h 927"/>
                <a:gd name="T26" fmla="*/ 187 w 472"/>
                <a:gd name="T27" fmla="*/ 348 h 927"/>
                <a:gd name="T28" fmla="*/ 226 w 472"/>
                <a:gd name="T29" fmla="*/ 367 h 927"/>
                <a:gd name="T30" fmla="*/ 334 w 472"/>
                <a:gd name="T31" fmla="*/ 411 h 927"/>
                <a:gd name="T32" fmla="*/ 401 w 472"/>
                <a:gd name="T33" fmla="*/ 448 h 927"/>
                <a:gd name="T34" fmla="*/ 444 w 472"/>
                <a:gd name="T35" fmla="*/ 498 h 927"/>
                <a:gd name="T36" fmla="*/ 465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3 w 472"/>
                <a:gd name="T43" fmla="*/ 867 h 927"/>
                <a:gd name="T44" fmla="*/ 341 w 472"/>
                <a:gd name="T45" fmla="*/ 911 h 927"/>
                <a:gd name="T46" fmla="*/ 235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3 w 472"/>
                <a:gd name="T55" fmla="*/ 671 h 927"/>
                <a:gd name="T56" fmla="*/ 148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5 w 472"/>
                <a:gd name="T63" fmla="*/ 798 h 927"/>
                <a:gd name="T64" fmla="*/ 304 w 472"/>
                <a:gd name="T65" fmla="*/ 773 h 927"/>
                <a:gd name="T66" fmla="*/ 323 w 472"/>
                <a:gd name="T67" fmla="*/ 732 h 927"/>
                <a:gd name="T68" fmla="*/ 329 w 472"/>
                <a:gd name="T69" fmla="*/ 671 h 927"/>
                <a:gd name="T70" fmla="*/ 325 w 472"/>
                <a:gd name="T71" fmla="*/ 611 h 927"/>
                <a:gd name="T72" fmla="*/ 313 w 472"/>
                <a:gd name="T73" fmla="*/ 571 h 927"/>
                <a:gd name="T74" fmla="*/ 286 w 472"/>
                <a:gd name="T75" fmla="*/ 544 h 927"/>
                <a:gd name="T76" fmla="*/ 243 w 472"/>
                <a:gd name="T77" fmla="*/ 522 h 927"/>
                <a:gd name="T78" fmla="*/ 134 w 472"/>
                <a:gd name="T79" fmla="*/ 477 h 927"/>
                <a:gd name="T80" fmla="*/ 75 w 472"/>
                <a:gd name="T81" fmla="*/ 445 h 927"/>
                <a:gd name="T82" fmla="*/ 36 w 472"/>
                <a:gd name="T83" fmla="*/ 401 h 927"/>
                <a:gd name="T84" fmla="*/ 15 w 472"/>
                <a:gd name="T85" fmla="*/ 338 h 927"/>
                <a:gd name="T86" fmla="*/ 7 w 472"/>
                <a:gd name="T87" fmla="*/ 248 h 927"/>
                <a:gd name="T88" fmla="*/ 26 w 472"/>
                <a:gd name="T89" fmla="*/ 137 h 927"/>
                <a:gd name="T90" fmla="*/ 82 w 472"/>
                <a:gd name="T91" fmla="*/ 55 h 927"/>
                <a:gd name="T92" fmla="*/ 150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3" y="18"/>
                    <a:pt x="401" y="55"/>
                  </a:cubicBezTo>
                  <a:cubicBezTo>
                    <a:pt x="425" y="78"/>
                    <a:pt x="442" y="106"/>
                    <a:pt x="451" y="139"/>
                  </a:cubicBezTo>
                  <a:cubicBezTo>
                    <a:pt x="461" y="172"/>
                    <a:pt x="465" y="210"/>
                    <a:pt x="465" y="253"/>
                  </a:cubicBezTo>
                  <a:cubicBezTo>
                    <a:pt x="322" y="253"/>
                    <a:pt x="322" y="253"/>
                    <a:pt x="322" y="253"/>
                  </a:cubicBezTo>
                  <a:cubicBezTo>
                    <a:pt x="322" y="233"/>
                    <a:pt x="321" y="214"/>
                    <a:pt x="318" y="198"/>
                  </a:cubicBezTo>
                  <a:cubicBezTo>
                    <a:pt x="316" y="182"/>
                    <a:pt x="310" y="168"/>
                    <a:pt x="300" y="156"/>
                  </a:cubicBezTo>
                  <a:cubicBezTo>
                    <a:pt x="287" y="138"/>
                    <a:pt x="265" y="129"/>
                    <a:pt x="236" y="129"/>
                  </a:cubicBezTo>
                  <a:cubicBezTo>
                    <a:pt x="222" y="129"/>
                    <a:pt x="210" y="131"/>
                    <a:pt x="200" y="136"/>
                  </a:cubicBezTo>
                  <a:cubicBezTo>
                    <a:pt x="190" y="141"/>
                    <a:pt x="182" y="147"/>
                    <a:pt x="175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3" y="292"/>
                  </a:cubicBezTo>
                  <a:cubicBezTo>
                    <a:pt x="155" y="304"/>
                    <a:pt x="159" y="315"/>
                    <a:pt x="164" y="324"/>
                  </a:cubicBezTo>
                  <a:cubicBezTo>
                    <a:pt x="170" y="333"/>
                    <a:pt x="177" y="341"/>
                    <a:pt x="187" y="348"/>
                  </a:cubicBezTo>
                  <a:cubicBezTo>
                    <a:pt x="197" y="355"/>
                    <a:pt x="210" y="361"/>
                    <a:pt x="226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1" y="422"/>
                    <a:pt x="384" y="434"/>
                    <a:pt x="401" y="448"/>
                  </a:cubicBezTo>
                  <a:cubicBezTo>
                    <a:pt x="419" y="461"/>
                    <a:pt x="433" y="478"/>
                    <a:pt x="444" y="498"/>
                  </a:cubicBezTo>
                  <a:cubicBezTo>
                    <a:pt x="454" y="517"/>
                    <a:pt x="461" y="541"/>
                    <a:pt x="465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6" y="845"/>
                    <a:pt x="413" y="867"/>
                  </a:cubicBezTo>
                  <a:cubicBezTo>
                    <a:pt x="394" y="885"/>
                    <a:pt x="370" y="900"/>
                    <a:pt x="341" y="911"/>
                  </a:cubicBezTo>
                  <a:cubicBezTo>
                    <a:pt x="311" y="922"/>
                    <a:pt x="276" y="927"/>
                    <a:pt x="235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6" y="845"/>
                    <a:pt x="21" y="819"/>
                    <a:pt x="13" y="789"/>
                  </a:cubicBezTo>
                  <a:cubicBezTo>
                    <a:pt x="4" y="759"/>
                    <a:pt x="0" y="720"/>
                    <a:pt x="0" y="671"/>
                  </a:cubicBezTo>
                  <a:cubicBezTo>
                    <a:pt x="143" y="671"/>
                    <a:pt x="143" y="671"/>
                    <a:pt x="143" y="671"/>
                  </a:cubicBezTo>
                  <a:cubicBezTo>
                    <a:pt x="143" y="696"/>
                    <a:pt x="145" y="716"/>
                    <a:pt x="148" y="732"/>
                  </a:cubicBezTo>
                  <a:cubicBezTo>
                    <a:pt x="152" y="748"/>
                    <a:pt x="158" y="762"/>
                    <a:pt x="169" y="774"/>
                  </a:cubicBezTo>
                  <a:cubicBezTo>
                    <a:pt x="175" y="781"/>
                    <a:pt x="184" y="786"/>
                    <a:pt x="195" y="791"/>
                  </a:cubicBezTo>
                  <a:cubicBezTo>
                    <a:pt x="206" y="796"/>
                    <a:pt x="219" y="798"/>
                    <a:pt x="235" y="798"/>
                  </a:cubicBezTo>
                  <a:cubicBezTo>
                    <a:pt x="267" y="798"/>
                    <a:pt x="290" y="790"/>
                    <a:pt x="304" y="773"/>
                  </a:cubicBezTo>
                  <a:cubicBezTo>
                    <a:pt x="314" y="761"/>
                    <a:pt x="320" y="748"/>
                    <a:pt x="323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7" y="628"/>
                    <a:pt x="325" y="611"/>
                  </a:cubicBezTo>
                  <a:cubicBezTo>
                    <a:pt x="323" y="595"/>
                    <a:pt x="319" y="582"/>
                    <a:pt x="313" y="571"/>
                  </a:cubicBezTo>
                  <a:cubicBezTo>
                    <a:pt x="306" y="560"/>
                    <a:pt x="297" y="551"/>
                    <a:pt x="286" y="544"/>
                  </a:cubicBezTo>
                  <a:cubicBezTo>
                    <a:pt x="275" y="536"/>
                    <a:pt x="261" y="529"/>
                    <a:pt x="243" y="522"/>
                  </a:cubicBezTo>
                  <a:cubicBezTo>
                    <a:pt x="134" y="477"/>
                    <a:pt x="134" y="477"/>
                    <a:pt x="134" y="477"/>
                  </a:cubicBezTo>
                  <a:cubicBezTo>
                    <a:pt x="111" y="468"/>
                    <a:pt x="91" y="457"/>
                    <a:pt x="75" y="445"/>
                  </a:cubicBezTo>
                  <a:cubicBezTo>
                    <a:pt x="59" y="433"/>
                    <a:pt x="46" y="418"/>
                    <a:pt x="36" y="401"/>
                  </a:cubicBezTo>
                  <a:cubicBezTo>
                    <a:pt x="26" y="383"/>
                    <a:pt x="19" y="362"/>
                    <a:pt x="15" y="338"/>
                  </a:cubicBezTo>
                  <a:cubicBezTo>
                    <a:pt x="10" y="313"/>
                    <a:pt x="7" y="283"/>
                    <a:pt x="7" y="248"/>
                  </a:cubicBezTo>
                  <a:cubicBezTo>
                    <a:pt x="7" y="207"/>
                    <a:pt x="14" y="170"/>
                    <a:pt x="26" y="137"/>
                  </a:cubicBezTo>
                  <a:cubicBezTo>
                    <a:pt x="38" y="105"/>
                    <a:pt x="57" y="77"/>
                    <a:pt x="82" y="55"/>
                  </a:cubicBezTo>
                  <a:cubicBezTo>
                    <a:pt x="101" y="38"/>
                    <a:pt x="124" y="24"/>
                    <a:pt x="150" y="15"/>
                  </a:cubicBezTo>
                  <a:cubicBezTo>
                    <a:pt x="176" y="5"/>
                    <a:pt x="205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950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6 w 69"/>
                <a:gd name="T3" fmla="*/ 20 h 140"/>
                <a:gd name="T4" fmla="*/ 46 w 69"/>
                <a:gd name="T5" fmla="*/ 140 h 140"/>
                <a:gd name="T6" fmla="*/ 24 w 69"/>
                <a:gd name="T7" fmla="*/ 140 h 140"/>
                <a:gd name="T8" fmla="*/ 24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6" y="20"/>
                  </a:lnTo>
                  <a:lnTo>
                    <a:pt x="46" y="140"/>
                  </a:lnTo>
                  <a:lnTo>
                    <a:pt x="24" y="140"/>
                  </a:lnTo>
                  <a:lnTo>
                    <a:pt x="24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6104" y="3703"/>
              <a:ext cx="73" cy="143"/>
            </a:xfrm>
            <a:custGeom>
              <a:avLst/>
              <a:gdLst>
                <a:gd name="T0" fmla="*/ 238 w 472"/>
                <a:gd name="T1" fmla="*/ 0 h 927"/>
                <a:gd name="T2" fmla="*/ 402 w 472"/>
                <a:gd name="T3" fmla="*/ 55 h 927"/>
                <a:gd name="T4" fmla="*/ 452 w 472"/>
                <a:gd name="T5" fmla="*/ 139 h 927"/>
                <a:gd name="T6" fmla="*/ 466 w 472"/>
                <a:gd name="T7" fmla="*/ 253 h 927"/>
                <a:gd name="T8" fmla="*/ 323 w 472"/>
                <a:gd name="T9" fmla="*/ 253 h 927"/>
                <a:gd name="T10" fmla="*/ 319 w 472"/>
                <a:gd name="T11" fmla="*/ 198 h 927"/>
                <a:gd name="T12" fmla="*/ 301 w 472"/>
                <a:gd name="T13" fmla="*/ 156 h 927"/>
                <a:gd name="T14" fmla="*/ 237 w 472"/>
                <a:gd name="T15" fmla="*/ 129 h 927"/>
                <a:gd name="T16" fmla="*/ 201 w 472"/>
                <a:gd name="T17" fmla="*/ 136 h 927"/>
                <a:gd name="T18" fmla="*/ 176 w 472"/>
                <a:gd name="T19" fmla="*/ 155 h 927"/>
                <a:gd name="T20" fmla="*/ 151 w 472"/>
                <a:gd name="T21" fmla="*/ 244 h 927"/>
                <a:gd name="T22" fmla="*/ 154 w 472"/>
                <a:gd name="T23" fmla="*/ 292 h 927"/>
                <a:gd name="T24" fmla="*/ 165 w 472"/>
                <a:gd name="T25" fmla="*/ 324 h 927"/>
                <a:gd name="T26" fmla="*/ 188 w 472"/>
                <a:gd name="T27" fmla="*/ 348 h 927"/>
                <a:gd name="T28" fmla="*/ 227 w 472"/>
                <a:gd name="T29" fmla="*/ 367 h 927"/>
                <a:gd name="T30" fmla="*/ 334 w 472"/>
                <a:gd name="T31" fmla="*/ 411 h 927"/>
                <a:gd name="T32" fmla="*/ 402 w 472"/>
                <a:gd name="T33" fmla="*/ 448 h 927"/>
                <a:gd name="T34" fmla="*/ 444 w 472"/>
                <a:gd name="T35" fmla="*/ 498 h 927"/>
                <a:gd name="T36" fmla="*/ 466 w 472"/>
                <a:gd name="T37" fmla="*/ 568 h 927"/>
                <a:gd name="T38" fmla="*/ 472 w 472"/>
                <a:gd name="T39" fmla="*/ 666 h 927"/>
                <a:gd name="T40" fmla="*/ 460 w 472"/>
                <a:gd name="T41" fmla="*/ 785 h 927"/>
                <a:gd name="T42" fmla="*/ 414 w 472"/>
                <a:gd name="T43" fmla="*/ 867 h 927"/>
                <a:gd name="T44" fmla="*/ 341 w 472"/>
                <a:gd name="T45" fmla="*/ 911 h 927"/>
                <a:gd name="T46" fmla="*/ 236 w 472"/>
                <a:gd name="T47" fmla="*/ 927 h 927"/>
                <a:gd name="T48" fmla="*/ 59 w 472"/>
                <a:gd name="T49" fmla="*/ 867 h 927"/>
                <a:gd name="T50" fmla="*/ 13 w 472"/>
                <a:gd name="T51" fmla="*/ 789 h 927"/>
                <a:gd name="T52" fmla="*/ 0 w 472"/>
                <a:gd name="T53" fmla="*/ 671 h 927"/>
                <a:gd name="T54" fmla="*/ 144 w 472"/>
                <a:gd name="T55" fmla="*/ 671 h 927"/>
                <a:gd name="T56" fmla="*/ 149 w 472"/>
                <a:gd name="T57" fmla="*/ 732 h 927"/>
                <a:gd name="T58" fmla="*/ 169 w 472"/>
                <a:gd name="T59" fmla="*/ 774 h 927"/>
                <a:gd name="T60" fmla="*/ 195 w 472"/>
                <a:gd name="T61" fmla="*/ 791 h 927"/>
                <a:gd name="T62" fmla="*/ 236 w 472"/>
                <a:gd name="T63" fmla="*/ 798 h 927"/>
                <a:gd name="T64" fmla="*/ 305 w 472"/>
                <a:gd name="T65" fmla="*/ 773 h 927"/>
                <a:gd name="T66" fmla="*/ 324 w 472"/>
                <a:gd name="T67" fmla="*/ 732 h 927"/>
                <a:gd name="T68" fmla="*/ 329 w 472"/>
                <a:gd name="T69" fmla="*/ 671 h 927"/>
                <a:gd name="T70" fmla="*/ 326 w 472"/>
                <a:gd name="T71" fmla="*/ 611 h 927"/>
                <a:gd name="T72" fmla="*/ 313 w 472"/>
                <a:gd name="T73" fmla="*/ 571 h 927"/>
                <a:gd name="T74" fmla="*/ 287 w 472"/>
                <a:gd name="T75" fmla="*/ 544 h 927"/>
                <a:gd name="T76" fmla="*/ 243 w 472"/>
                <a:gd name="T77" fmla="*/ 522 h 927"/>
                <a:gd name="T78" fmla="*/ 135 w 472"/>
                <a:gd name="T79" fmla="*/ 477 h 927"/>
                <a:gd name="T80" fmla="*/ 76 w 472"/>
                <a:gd name="T81" fmla="*/ 445 h 927"/>
                <a:gd name="T82" fmla="*/ 37 w 472"/>
                <a:gd name="T83" fmla="*/ 401 h 927"/>
                <a:gd name="T84" fmla="*/ 15 w 472"/>
                <a:gd name="T85" fmla="*/ 338 h 927"/>
                <a:gd name="T86" fmla="*/ 8 w 472"/>
                <a:gd name="T87" fmla="*/ 248 h 927"/>
                <a:gd name="T88" fmla="*/ 27 w 472"/>
                <a:gd name="T89" fmla="*/ 137 h 927"/>
                <a:gd name="T90" fmla="*/ 82 w 472"/>
                <a:gd name="T91" fmla="*/ 55 h 927"/>
                <a:gd name="T92" fmla="*/ 151 w 472"/>
                <a:gd name="T93" fmla="*/ 15 h 927"/>
                <a:gd name="T94" fmla="*/ 238 w 472"/>
                <a:gd name="T95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2" h="927">
                  <a:moveTo>
                    <a:pt x="238" y="0"/>
                  </a:moveTo>
                  <a:cubicBezTo>
                    <a:pt x="309" y="0"/>
                    <a:pt x="364" y="18"/>
                    <a:pt x="402" y="55"/>
                  </a:cubicBezTo>
                  <a:cubicBezTo>
                    <a:pt x="426" y="78"/>
                    <a:pt x="443" y="106"/>
                    <a:pt x="452" y="139"/>
                  </a:cubicBezTo>
                  <a:cubicBezTo>
                    <a:pt x="461" y="172"/>
                    <a:pt x="466" y="210"/>
                    <a:pt x="466" y="253"/>
                  </a:cubicBezTo>
                  <a:cubicBezTo>
                    <a:pt x="323" y="253"/>
                    <a:pt x="323" y="253"/>
                    <a:pt x="323" y="253"/>
                  </a:cubicBezTo>
                  <a:cubicBezTo>
                    <a:pt x="323" y="233"/>
                    <a:pt x="321" y="214"/>
                    <a:pt x="319" y="198"/>
                  </a:cubicBezTo>
                  <a:cubicBezTo>
                    <a:pt x="316" y="182"/>
                    <a:pt x="310" y="168"/>
                    <a:pt x="301" y="156"/>
                  </a:cubicBezTo>
                  <a:cubicBezTo>
                    <a:pt x="287" y="138"/>
                    <a:pt x="266" y="129"/>
                    <a:pt x="237" y="129"/>
                  </a:cubicBezTo>
                  <a:cubicBezTo>
                    <a:pt x="223" y="129"/>
                    <a:pt x="210" y="131"/>
                    <a:pt x="201" y="136"/>
                  </a:cubicBezTo>
                  <a:cubicBezTo>
                    <a:pt x="191" y="141"/>
                    <a:pt x="182" y="147"/>
                    <a:pt x="176" y="155"/>
                  </a:cubicBezTo>
                  <a:cubicBezTo>
                    <a:pt x="159" y="173"/>
                    <a:pt x="151" y="203"/>
                    <a:pt x="151" y="244"/>
                  </a:cubicBezTo>
                  <a:cubicBezTo>
                    <a:pt x="151" y="263"/>
                    <a:pt x="152" y="279"/>
                    <a:pt x="154" y="292"/>
                  </a:cubicBezTo>
                  <a:cubicBezTo>
                    <a:pt x="156" y="304"/>
                    <a:pt x="159" y="315"/>
                    <a:pt x="165" y="324"/>
                  </a:cubicBezTo>
                  <a:cubicBezTo>
                    <a:pt x="170" y="333"/>
                    <a:pt x="178" y="341"/>
                    <a:pt x="188" y="348"/>
                  </a:cubicBezTo>
                  <a:cubicBezTo>
                    <a:pt x="198" y="355"/>
                    <a:pt x="211" y="361"/>
                    <a:pt x="227" y="367"/>
                  </a:cubicBezTo>
                  <a:cubicBezTo>
                    <a:pt x="334" y="411"/>
                    <a:pt x="334" y="411"/>
                    <a:pt x="334" y="411"/>
                  </a:cubicBezTo>
                  <a:cubicBezTo>
                    <a:pt x="362" y="422"/>
                    <a:pt x="384" y="434"/>
                    <a:pt x="402" y="448"/>
                  </a:cubicBezTo>
                  <a:cubicBezTo>
                    <a:pt x="420" y="461"/>
                    <a:pt x="434" y="478"/>
                    <a:pt x="444" y="498"/>
                  </a:cubicBezTo>
                  <a:cubicBezTo>
                    <a:pt x="455" y="517"/>
                    <a:pt x="462" y="541"/>
                    <a:pt x="466" y="568"/>
                  </a:cubicBezTo>
                  <a:cubicBezTo>
                    <a:pt x="470" y="595"/>
                    <a:pt x="472" y="628"/>
                    <a:pt x="472" y="666"/>
                  </a:cubicBezTo>
                  <a:cubicBezTo>
                    <a:pt x="472" y="713"/>
                    <a:pt x="468" y="753"/>
                    <a:pt x="460" y="785"/>
                  </a:cubicBezTo>
                  <a:cubicBezTo>
                    <a:pt x="452" y="818"/>
                    <a:pt x="437" y="845"/>
                    <a:pt x="414" y="867"/>
                  </a:cubicBezTo>
                  <a:cubicBezTo>
                    <a:pt x="395" y="885"/>
                    <a:pt x="371" y="900"/>
                    <a:pt x="341" y="911"/>
                  </a:cubicBezTo>
                  <a:cubicBezTo>
                    <a:pt x="312" y="922"/>
                    <a:pt x="277" y="927"/>
                    <a:pt x="236" y="927"/>
                  </a:cubicBezTo>
                  <a:cubicBezTo>
                    <a:pt x="158" y="927"/>
                    <a:pt x="99" y="907"/>
                    <a:pt x="59" y="867"/>
                  </a:cubicBezTo>
                  <a:cubicBezTo>
                    <a:pt x="37" y="845"/>
                    <a:pt x="22" y="819"/>
                    <a:pt x="13" y="789"/>
                  </a:cubicBezTo>
                  <a:cubicBezTo>
                    <a:pt x="5" y="759"/>
                    <a:pt x="0" y="720"/>
                    <a:pt x="0" y="671"/>
                  </a:cubicBezTo>
                  <a:cubicBezTo>
                    <a:pt x="144" y="671"/>
                    <a:pt x="144" y="671"/>
                    <a:pt x="144" y="671"/>
                  </a:cubicBezTo>
                  <a:cubicBezTo>
                    <a:pt x="144" y="696"/>
                    <a:pt x="145" y="716"/>
                    <a:pt x="149" y="732"/>
                  </a:cubicBezTo>
                  <a:cubicBezTo>
                    <a:pt x="152" y="748"/>
                    <a:pt x="159" y="762"/>
                    <a:pt x="169" y="774"/>
                  </a:cubicBezTo>
                  <a:cubicBezTo>
                    <a:pt x="176" y="781"/>
                    <a:pt x="185" y="786"/>
                    <a:pt x="195" y="791"/>
                  </a:cubicBezTo>
                  <a:cubicBezTo>
                    <a:pt x="206" y="796"/>
                    <a:pt x="220" y="798"/>
                    <a:pt x="236" y="798"/>
                  </a:cubicBezTo>
                  <a:cubicBezTo>
                    <a:pt x="267" y="798"/>
                    <a:pt x="290" y="790"/>
                    <a:pt x="305" y="773"/>
                  </a:cubicBezTo>
                  <a:cubicBezTo>
                    <a:pt x="314" y="761"/>
                    <a:pt x="321" y="748"/>
                    <a:pt x="324" y="732"/>
                  </a:cubicBezTo>
                  <a:cubicBezTo>
                    <a:pt x="327" y="716"/>
                    <a:pt x="329" y="696"/>
                    <a:pt x="329" y="671"/>
                  </a:cubicBezTo>
                  <a:cubicBezTo>
                    <a:pt x="329" y="648"/>
                    <a:pt x="328" y="628"/>
                    <a:pt x="326" y="611"/>
                  </a:cubicBezTo>
                  <a:cubicBezTo>
                    <a:pt x="324" y="595"/>
                    <a:pt x="320" y="582"/>
                    <a:pt x="313" y="571"/>
                  </a:cubicBezTo>
                  <a:cubicBezTo>
                    <a:pt x="307" y="560"/>
                    <a:pt x="298" y="551"/>
                    <a:pt x="287" y="544"/>
                  </a:cubicBezTo>
                  <a:cubicBezTo>
                    <a:pt x="276" y="536"/>
                    <a:pt x="261" y="529"/>
                    <a:pt x="243" y="522"/>
                  </a:cubicBezTo>
                  <a:cubicBezTo>
                    <a:pt x="135" y="477"/>
                    <a:pt x="135" y="477"/>
                    <a:pt x="135" y="477"/>
                  </a:cubicBezTo>
                  <a:cubicBezTo>
                    <a:pt x="112" y="468"/>
                    <a:pt x="92" y="457"/>
                    <a:pt x="76" y="445"/>
                  </a:cubicBezTo>
                  <a:cubicBezTo>
                    <a:pt x="60" y="433"/>
                    <a:pt x="47" y="418"/>
                    <a:pt x="37" y="401"/>
                  </a:cubicBezTo>
                  <a:cubicBezTo>
                    <a:pt x="27" y="383"/>
                    <a:pt x="20" y="362"/>
                    <a:pt x="15" y="338"/>
                  </a:cubicBezTo>
                  <a:cubicBezTo>
                    <a:pt x="10" y="313"/>
                    <a:pt x="8" y="283"/>
                    <a:pt x="8" y="248"/>
                  </a:cubicBezTo>
                  <a:cubicBezTo>
                    <a:pt x="8" y="207"/>
                    <a:pt x="14" y="170"/>
                    <a:pt x="27" y="137"/>
                  </a:cubicBezTo>
                  <a:cubicBezTo>
                    <a:pt x="39" y="105"/>
                    <a:pt x="57" y="77"/>
                    <a:pt x="82" y="55"/>
                  </a:cubicBezTo>
                  <a:cubicBezTo>
                    <a:pt x="102" y="38"/>
                    <a:pt x="125" y="24"/>
                    <a:pt x="151" y="15"/>
                  </a:cubicBezTo>
                  <a:cubicBezTo>
                    <a:pt x="177" y="5"/>
                    <a:pt x="206" y="0"/>
                    <a:pt x="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6216" y="3704"/>
              <a:ext cx="59" cy="140"/>
            </a:xfrm>
            <a:custGeom>
              <a:avLst/>
              <a:gdLst>
                <a:gd name="T0" fmla="*/ 59 w 59"/>
                <a:gd name="T1" fmla="*/ 20 h 140"/>
                <a:gd name="T2" fmla="*/ 22 w 59"/>
                <a:gd name="T3" fmla="*/ 20 h 140"/>
                <a:gd name="T4" fmla="*/ 22 w 59"/>
                <a:gd name="T5" fmla="*/ 59 h 140"/>
                <a:gd name="T6" fmla="*/ 54 w 59"/>
                <a:gd name="T7" fmla="*/ 59 h 140"/>
                <a:gd name="T8" fmla="*/ 54 w 59"/>
                <a:gd name="T9" fmla="*/ 79 h 140"/>
                <a:gd name="T10" fmla="*/ 22 w 59"/>
                <a:gd name="T11" fmla="*/ 79 h 140"/>
                <a:gd name="T12" fmla="*/ 22 w 59"/>
                <a:gd name="T13" fmla="*/ 120 h 140"/>
                <a:gd name="T14" fmla="*/ 59 w 59"/>
                <a:gd name="T15" fmla="*/ 120 h 140"/>
                <a:gd name="T16" fmla="*/ 59 w 59"/>
                <a:gd name="T17" fmla="*/ 140 h 140"/>
                <a:gd name="T18" fmla="*/ 0 w 59"/>
                <a:gd name="T19" fmla="*/ 140 h 140"/>
                <a:gd name="T20" fmla="*/ 0 w 59"/>
                <a:gd name="T21" fmla="*/ 0 h 140"/>
                <a:gd name="T22" fmla="*/ 59 w 59"/>
                <a:gd name="T23" fmla="*/ 0 h 140"/>
                <a:gd name="T24" fmla="*/ 59 w 59"/>
                <a:gd name="T25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140">
                  <a:moveTo>
                    <a:pt x="59" y="20"/>
                  </a:moveTo>
                  <a:lnTo>
                    <a:pt x="22" y="20"/>
                  </a:lnTo>
                  <a:lnTo>
                    <a:pt x="22" y="59"/>
                  </a:lnTo>
                  <a:lnTo>
                    <a:pt x="54" y="59"/>
                  </a:lnTo>
                  <a:lnTo>
                    <a:pt x="54" y="79"/>
                  </a:lnTo>
                  <a:lnTo>
                    <a:pt x="22" y="79"/>
                  </a:lnTo>
                  <a:lnTo>
                    <a:pt x="22" y="120"/>
                  </a:lnTo>
                  <a:lnTo>
                    <a:pt x="59" y="120"/>
                  </a:lnTo>
                  <a:lnTo>
                    <a:pt x="59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6310" y="3702"/>
              <a:ext cx="74" cy="144"/>
            </a:xfrm>
            <a:custGeom>
              <a:avLst/>
              <a:gdLst>
                <a:gd name="T0" fmla="*/ 243 w 476"/>
                <a:gd name="T1" fmla="*/ 0 h 932"/>
                <a:gd name="T2" fmla="*/ 334 w 476"/>
                <a:gd name="T3" fmla="*/ 15 h 932"/>
                <a:gd name="T4" fmla="*/ 403 w 476"/>
                <a:gd name="T5" fmla="*/ 59 h 932"/>
                <a:gd name="T6" fmla="*/ 455 w 476"/>
                <a:gd name="T7" fmla="*/ 140 h 932"/>
                <a:gd name="T8" fmla="*/ 476 w 476"/>
                <a:gd name="T9" fmla="*/ 251 h 932"/>
                <a:gd name="T10" fmla="*/ 332 w 476"/>
                <a:gd name="T11" fmla="*/ 251 h 932"/>
                <a:gd name="T12" fmla="*/ 327 w 476"/>
                <a:gd name="T13" fmla="*/ 202 h 932"/>
                <a:gd name="T14" fmla="*/ 311 w 476"/>
                <a:gd name="T15" fmla="*/ 163 h 932"/>
                <a:gd name="T16" fmla="*/ 285 w 476"/>
                <a:gd name="T17" fmla="*/ 138 h 932"/>
                <a:gd name="T18" fmla="*/ 243 w 476"/>
                <a:gd name="T19" fmla="*/ 130 h 932"/>
                <a:gd name="T20" fmla="*/ 201 w 476"/>
                <a:gd name="T21" fmla="*/ 139 h 932"/>
                <a:gd name="T22" fmla="*/ 175 w 476"/>
                <a:gd name="T23" fmla="*/ 164 h 932"/>
                <a:gd name="T24" fmla="*/ 148 w 476"/>
                <a:gd name="T25" fmla="*/ 269 h 932"/>
                <a:gd name="T26" fmla="*/ 143 w 476"/>
                <a:gd name="T27" fmla="*/ 466 h 932"/>
                <a:gd name="T28" fmla="*/ 148 w 476"/>
                <a:gd name="T29" fmla="*/ 663 h 932"/>
                <a:gd name="T30" fmla="*/ 175 w 476"/>
                <a:gd name="T31" fmla="*/ 768 h 932"/>
                <a:gd name="T32" fmla="*/ 201 w 476"/>
                <a:gd name="T33" fmla="*/ 793 h 932"/>
                <a:gd name="T34" fmla="*/ 243 w 476"/>
                <a:gd name="T35" fmla="*/ 802 h 932"/>
                <a:gd name="T36" fmla="*/ 285 w 476"/>
                <a:gd name="T37" fmla="*/ 793 h 932"/>
                <a:gd name="T38" fmla="*/ 311 w 476"/>
                <a:gd name="T39" fmla="*/ 769 h 932"/>
                <a:gd name="T40" fmla="*/ 327 w 476"/>
                <a:gd name="T41" fmla="*/ 728 h 932"/>
                <a:gd name="T42" fmla="*/ 332 w 476"/>
                <a:gd name="T43" fmla="*/ 680 h 932"/>
                <a:gd name="T44" fmla="*/ 476 w 476"/>
                <a:gd name="T45" fmla="*/ 680 h 932"/>
                <a:gd name="T46" fmla="*/ 454 w 476"/>
                <a:gd name="T47" fmla="*/ 792 h 932"/>
                <a:gd name="T48" fmla="*/ 400 w 476"/>
                <a:gd name="T49" fmla="*/ 874 h 932"/>
                <a:gd name="T50" fmla="*/ 332 w 476"/>
                <a:gd name="T51" fmla="*/ 918 h 932"/>
                <a:gd name="T52" fmla="*/ 243 w 476"/>
                <a:gd name="T53" fmla="*/ 932 h 932"/>
                <a:gd name="T54" fmla="*/ 137 w 476"/>
                <a:gd name="T55" fmla="*/ 909 h 932"/>
                <a:gd name="T56" fmla="*/ 66 w 476"/>
                <a:gd name="T57" fmla="*/ 854 h 932"/>
                <a:gd name="T58" fmla="*/ 31 w 476"/>
                <a:gd name="T59" fmla="*/ 793 h 932"/>
                <a:gd name="T60" fmla="*/ 11 w 476"/>
                <a:gd name="T61" fmla="*/ 714 h 932"/>
                <a:gd name="T62" fmla="*/ 2 w 476"/>
                <a:gd name="T63" fmla="*/ 607 h 932"/>
                <a:gd name="T64" fmla="*/ 0 w 476"/>
                <a:gd name="T65" fmla="*/ 466 h 932"/>
                <a:gd name="T66" fmla="*/ 2 w 476"/>
                <a:gd name="T67" fmla="*/ 325 h 932"/>
                <a:gd name="T68" fmla="*/ 11 w 476"/>
                <a:gd name="T69" fmla="*/ 218 h 932"/>
                <a:gd name="T70" fmla="*/ 31 w 476"/>
                <a:gd name="T71" fmla="*/ 138 h 932"/>
                <a:gd name="T72" fmla="*/ 66 w 476"/>
                <a:gd name="T73" fmla="*/ 78 h 932"/>
                <a:gd name="T74" fmla="*/ 137 w 476"/>
                <a:gd name="T75" fmla="*/ 23 h 932"/>
                <a:gd name="T76" fmla="*/ 243 w 476"/>
                <a:gd name="T77" fmla="*/ 0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6" h="932">
                  <a:moveTo>
                    <a:pt x="243" y="0"/>
                  </a:moveTo>
                  <a:cubicBezTo>
                    <a:pt x="278" y="0"/>
                    <a:pt x="308" y="5"/>
                    <a:pt x="334" y="15"/>
                  </a:cubicBezTo>
                  <a:cubicBezTo>
                    <a:pt x="359" y="25"/>
                    <a:pt x="382" y="40"/>
                    <a:pt x="403" y="59"/>
                  </a:cubicBezTo>
                  <a:cubicBezTo>
                    <a:pt x="426" y="80"/>
                    <a:pt x="443" y="108"/>
                    <a:pt x="455" y="140"/>
                  </a:cubicBezTo>
                  <a:cubicBezTo>
                    <a:pt x="467" y="173"/>
                    <a:pt x="474" y="210"/>
                    <a:pt x="476" y="251"/>
                  </a:cubicBezTo>
                  <a:cubicBezTo>
                    <a:pt x="332" y="251"/>
                    <a:pt x="332" y="251"/>
                    <a:pt x="332" y="251"/>
                  </a:cubicBezTo>
                  <a:cubicBezTo>
                    <a:pt x="332" y="234"/>
                    <a:pt x="330" y="218"/>
                    <a:pt x="327" y="202"/>
                  </a:cubicBezTo>
                  <a:cubicBezTo>
                    <a:pt x="324" y="187"/>
                    <a:pt x="318" y="174"/>
                    <a:pt x="311" y="163"/>
                  </a:cubicBezTo>
                  <a:cubicBezTo>
                    <a:pt x="304" y="153"/>
                    <a:pt x="295" y="144"/>
                    <a:pt x="285" y="138"/>
                  </a:cubicBezTo>
                  <a:cubicBezTo>
                    <a:pt x="274" y="133"/>
                    <a:pt x="260" y="130"/>
                    <a:pt x="243" y="130"/>
                  </a:cubicBezTo>
                  <a:cubicBezTo>
                    <a:pt x="226" y="130"/>
                    <a:pt x="212" y="133"/>
                    <a:pt x="201" y="139"/>
                  </a:cubicBezTo>
                  <a:cubicBezTo>
                    <a:pt x="191" y="146"/>
                    <a:pt x="182" y="154"/>
                    <a:pt x="175" y="164"/>
                  </a:cubicBezTo>
                  <a:cubicBezTo>
                    <a:pt x="161" y="186"/>
                    <a:pt x="152" y="221"/>
                    <a:pt x="148" y="269"/>
                  </a:cubicBezTo>
                  <a:cubicBezTo>
                    <a:pt x="145" y="317"/>
                    <a:pt x="143" y="382"/>
                    <a:pt x="143" y="466"/>
                  </a:cubicBezTo>
                  <a:cubicBezTo>
                    <a:pt x="143" y="550"/>
                    <a:pt x="145" y="615"/>
                    <a:pt x="148" y="663"/>
                  </a:cubicBezTo>
                  <a:cubicBezTo>
                    <a:pt x="152" y="711"/>
                    <a:pt x="161" y="746"/>
                    <a:pt x="175" y="768"/>
                  </a:cubicBezTo>
                  <a:cubicBezTo>
                    <a:pt x="182" y="778"/>
                    <a:pt x="191" y="786"/>
                    <a:pt x="201" y="793"/>
                  </a:cubicBezTo>
                  <a:cubicBezTo>
                    <a:pt x="212" y="799"/>
                    <a:pt x="226" y="802"/>
                    <a:pt x="243" y="802"/>
                  </a:cubicBezTo>
                  <a:cubicBezTo>
                    <a:pt x="260" y="802"/>
                    <a:pt x="274" y="799"/>
                    <a:pt x="285" y="793"/>
                  </a:cubicBezTo>
                  <a:cubicBezTo>
                    <a:pt x="295" y="787"/>
                    <a:pt x="304" y="779"/>
                    <a:pt x="311" y="769"/>
                  </a:cubicBezTo>
                  <a:cubicBezTo>
                    <a:pt x="318" y="757"/>
                    <a:pt x="324" y="744"/>
                    <a:pt x="327" y="728"/>
                  </a:cubicBezTo>
                  <a:cubicBezTo>
                    <a:pt x="330" y="713"/>
                    <a:pt x="332" y="697"/>
                    <a:pt x="332" y="680"/>
                  </a:cubicBezTo>
                  <a:cubicBezTo>
                    <a:pt x="476" y="680"/>
                    <a:pt x="476" y="680"/>
                    <a:pt x="476" y="680"/>
                  </a:cubicBezTo>
                  <a:cubicBezTo>
                    <a:pt x="474" y="721"/>
                    <a:pt x="467" y="758"/>
                    <a:pt x="454" y="792"/>
                  </a:cubicBezTo>
                  <a:cubicBezTo>
                    <a:pt x="441" y="825"/>
                    <a:pt x="423" y="853"/>
                    <a:pt x="400" y="874"/>
                  </a:cubicBezTo>
                  <a:cubicBezTo>
                    <a:pt x="380" y="894"/>
                    <a:pt x="357" y="908"/>
                    <a:pt x="332" y="918"/>
                  </a:cubicBezTo>
                  <a:cubicBezTo>
                    <a:pt x="308" y="927"/>
                    <a:pt x="278" y="932"/>
                    <a:pt x="243" y="932"/>
                  </a:cubicBezTo>
                  <a:cubicBezTo>
                    <a:pt x="200" y="932"/>
                    <a:pt x="165" y="924"/>
                    <a:pt x="137" y="909"/>
                  </a:cubicBezTo>
                  <a:cubicBezTo>
                    <a:pt x="109" y="894"/>
                    <a:pt x="85" y="876"/>
                    <a:pt x="66" y="854"/>
                  </a:cubicBezTo>
                  <a:cubicBezTo>
                    <a:pt x="51" y="836"/>
                    <a:pt x="39" y="816"/>
                    <a:pt x="31" y="793"/>
                  </a:cubicBezTo>
                  <a:cubicBezTo>
                    <a:pt x="22" y="771"/>
                    <a:pt x="15" y="745"/>
                    <a:pt x="11" y="714"/>
                  </a:cubicBezTo>
                  <a:cubicBezTo>
                    <a:pt x="6" y="683"/>
                    <a:pt x="3" y="648"/>
                    <a:pt x="2" y="607"/>
                  </a:cubicBezTo>
                  <a:cubicBezTo>
                    <a:pt x="1" y="567"/>
                    <a:pt x="0" y="520"/>
                    <a:pt x="0" y="466"/>
                  </a:cubicBezTo>
                  <a:cubicBezTo>
                    <a:pt x="0" y="412"/>
                    <a:pt x="1" y="365"/>
                    <a:pt x="2" y="325"/>
                  </a:cubicBezTo>
                  <a:cubicBezTo>
                    <a:pt x="3" y="284"/>
                    <a:pt x="6" y="248"/>
                    <a:pt x="11" y="218"/>
                  </a:cubicBezTo>
                  <a:cubicBezTo>
                    <a:pt x="15" y="187"/>
                    <a:pt x="22" y="161"/>
                    <a:pt x="31" y="138"/>
                  </a:cubicBezTo>
                  <a:cubicBezTo>
                    <a:pt x="39" y="116"/>
                    <a:pt x="51" y="96"/>
                    <a:pt x="66" y="78"/>
                  </a:cubicBezTo>
                  <a:cubicBezTo>
                    <a:pt x="85" y="56"/>
                    <a:pt x="109" y="38"/>
                    <a:pt x="137" y="23"/>
                  </a:cubicBezTo>
                  <a:cubicBezTo>
                    <a:pt x="165" y="8"/>
                    <a:pt x="200" y="0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6421" y="3704"/>
              <a:ext cx="72" cy="142"/>
            </a:xfrm>
            <a:custGeom>
              <a:avLst/>
              <a:gdLst>
                <a:gd name="T0" fmla="*/ 465 w 465"/>
                <a:gd name="T1" fmla="*/ 685 h 921"/>
                <a:gd name="T2" fmla="*/ 402 w 465"/>
                <a:gd name="T3" fmla="*/ 853 h 921"/>
                <a:gd name="T4" fmla="*/ 233 w 465"/>
                <a:gd name="T5" fmla="*/ 921 h 921"/>
                <a:gd name="T6" fmla="*/ 63 w 465"/>
                <a:gd name="T7" fmla="*/ 853 h 921"/>
                <a:gd name="T8" fmla="*/ 0 w 465"/>
                <a:gd name="T9" fmla="*/ 685 h 921"/>
                <a:gd name="T10" fmla="*/ 0 w 465"/>
                <a:gd name="T11" fmla="*/ 0 h 921"/>
                <a:gd name="T12" fmla="*/ 144 w 465"/>
                <a:gd name="T13" fmla="*/ 0 h 921"/>
                <a:gd name="T14" fmla="*/ 144 w 465"/>
                <a:gd name="T15" fmla="*/ 680 h 921"/>
                <a:gd name="T16" fmla="*/ 167 w 465"/>
                <a:gd name="T17" fmla="*/ 765 h 921"/>
                <a:gd name="T18" fmla="*/ 233 w 465"/>
                <a:gd name="T19" fmla="*/ 791 h 921"/>
                <a:gd name="T20" fmla="*/ 298 w 465"/>
                <a:gd name="T21" fmla="*/ 765 h 921"/>
                <a:gd name="T22" fmla="*/ 321 w 465"/>
                <a:gd name="T23" fmla="*/ 680 h 921"/>
                <a:gd name="T24" fmla="*/ 321 w 465"/>
                <a:gd name="T25" fmla="*/ 0 h 921"/>
                <a:gd name="T26" fmla="*/ 465 w 465"/>
                <a:gd name="T27" fmla="*/ 0 h 921"/>
                <a:gd name="T28" fmla="*/ 465 w 465"/>
                <a:gd name="T29" fmla="*/ 685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5" h="921">
                  <a:moveTo>
                    <a:pt x="465" y="685"/>
                  </a:moveTo>
                  <a:cubicBezTo>
                    <a:pt x="465" y="755"/>
                    <a:pt x="444" y="811"/>
                    <a:pt x="402" y="853"/>
                  </a:cubicBezTo>
                  <a:cubicBezTo>
                    <a:pt x="358" y="898"/>
                    <a:pt x="302" y="921"/>
                    <a:pt x="233" y="921"/>
                  </a:cubicBezTo>
                  <a:cubicBezTo>
                    <a:pt x="163" y="921"/>
                    <a:pt x="106" y="898"/>
                    <a:pt x="63" y="853"/>
                  </a:cubicBezTo>
                  <a:cubicBezTo>
                    <a:pt x="21" y="811"/>
                    <a:pt x="0" y="755"/>
                    <a:pt x="0" y="6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680"/>
                    <a:pt x="144" y="680"/>
                    <a:pt x="144" y="680"/>
                  </a:cubicBezTo>
                  <a:cubicBezTo>
                    <a:pt x="144" y="718"/>
                    <a:pt x="151" y="747"/>
                    <a:pt x="167" y="765"/>
                  </a:cubicBezTo>
                  <a:cubicBezTo>
                    <a:pt x="182" y="782"/>
                    <a:pt x="204" y="791"/>
                    <a:pt x="233" y="791"/>
                  </a:cubicBezTo>
                  <a:cubicBezTo>
                    <a:pt x="261" y="791"/>
                    <a:pt x="283" y="782"/>
                    <a:pt x="298" y="765"/>
                  </a:cubicBezTo>
                  <a:cubicBezTo>
                    <a:pt x="314" y="747"/>
                    <a:pt x="321" y="718"/>
                    <a:pt x="321" y="68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465" y="0"/>
                    <a:pt x="465" y="0"/>
                    <a:pt x="465" y="0"/>
                  </a:cubicBezTo>
                  <a:lnTo>
                    <a:pt x="465" y="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 noEditPoints="1"/>
            </p:cNvSpPr>
            <p:nvPr userDrawn="1"/>
          </p:nvSpPr>
          <p:spPr bwMode="auto">
            <a:xfrm>
              <a:off x="6535" y="3704"/>
              <a:ext cx="76" cy="140"/>
            </a:xfrm>
            <a:custGeom>
              <a:avLst/>
              <a:gdLst>
                <a:gd name="T0" fmla="*/ 231 w 493"/>
                <a:gd name="T1" fmla="*/ 0 h 910"/>
                <a:gd name="T2" fmla="*/ 410 w 493"/>
                <a:gd name="T3" fmla="*/ 63 h 910"/>
                <a:gd name="T4" fmla="*/ 463 w 493"/>
                <a:gd name="T5" fmla="*/ 268 h 910"/>
                <a:gd name="T6" fmla="*/ 442 w 493"/>
                <a:gd name="T7" fmla="*/ 413 h 910"/>
                <a:gd name="T8" fmla="*/ 357 w 493"/>
                <a:gd name="T9" fmla="*/ 506 h 910"/>
                <a:gd name="T10" fmla="*/ 493 w 493"/>
                <a:gd name="T11" fmla="*/ 910 h 910"/>
                <a:gd name="T12" fmla="*/ 343 w 493"/>
                <a:gd name="T13" fmla="*/ 910 h 910"/>
                <a:gd name="T14" fmla="*/ 224 w 493"/>
                <a:gd name="T15" fmla="*/ 537 h 910"/>
                <a:gd name="T16" fmla="*/ 144 w 493"/>
                <a:gd name="T17" fmla="*/ 537 h 910"/>
                <a:gd name="T18" fmla="*/ 144 w 493"/>
                <a:gd name="T19" fmla="*/ 910 h 910"/>
                <a:gd name="T20" fmla="*/ 0 w 493"/>
                <a:gd name="T21" fmla="*/ 910 h 910"/>
                <a:gd name="T22" fmla="*/ 0 w 493"/>
                <a:gd name="T23" fmla="*/ 0 h 910"/>
                <a:gd name="T24" fmla="*/ 231 w 493"/>
                <a:gd name="T25" fmla="*/ 0 h 910"/>
                <a:gd name="T26" fmla="*/ 144 w 493"/>
                <a:gd name="T27" fmla="*/ 129 h 910"/>
                <a:gd name="T28" fmla="*/ 144 w 493"/>
                <a:gd name="T29" fmla="*/ 408 h 910"/>
                <a:gd name="T30" fmla="*/ 232 w 493"/>
                <a:gd name="T31" fmla="*/ 408 h 910"/>
                <a:gd name="T32" fmla="*/ 278 w 493"/>
                <a:gd name="T33" fmla="*/ 397 h 910"/>
                <a:gd name="T34" fmla="*/ 305 w 493"/>
                <a:gd name="T35" fmla="*/ 367 h 910"/>
                <a:gd name="T36" fmla="*/ 317 w 493"/>
                <a:gd name="T37" fmla="*/ 322 h 910"/>
                <a:gd name="T38" fmla="*/ 320 w 493"/>
                <a:gd name="T39" fmla="*/ 268 h 910"/>
                <a:gd name="T40" fmla="*/ 317 w 493"/>
                <a:gd name="T41" fmla="*/ 214 h 910"/>
                <a:gd name="T42" fmla="*/ 305 w 493"/>
                <a:gd name="T43" fmla="*/ 170 h 910"/>
                <a:gd name="T44" fmla="*/ 278 w 493"/>
                <a:gd name="T45" fmla="*/ 140 h 910"/>
                <a:gd name="T46" fmla="*/ 232 w 493"/>
                <a:gd name="T47" fmla="*/ 129 h 910"/>
                <a:gd name="T48" fmla="*/ 144 w 493"/>
                <a:gd name="T49" fmla="*/ 129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3" h="910">
                  <a:moveTo>
                    <a:pt x="231" y="0"/>
                  </a:moveTo>
                  <a:cubicBezTo>
                    <a:pt x="314" y="0"/>
                    <a:pt x="374" y="21"/>
                    <a:pt x="410" y="63"/>
                  </a:cubicBezTo>
                  <a:cubicBezTo>
                    <a:pt x="446" y="105"/>
                    <a:pt x="463" y="174"/>
                    <a:pt x="463" y="268"/>
                  </a:cubicBezTo>
                  <a:cubicBezTo>
                    <a:pt x="463" y="324"/>
                    <a:pt x="456" y="373"/>
                    <a:pt x="442" y="413"/>
                  </a:cubicBezTo>
                  <a:cubicBezTo>
                    <a:pt x="427" y="453"/>
                    <a:pt x="399" y="484"/>
                    <a:pt x="357" y="506"/>
                  </a:cubicBezTo>
                  <a:cubicBezTo>
                    <a:pt x="493" y="910"/>
                    <a:pt x="493" y="910"/>
                    <a:pt x="493" y="910"/>
                  </a:cubicBezTo>
                  <a:cubicBezTo>
                    <a:pt x="343" y="910"/>
                    <a:pt x="343" y="910"/>
                    <a:pt x="343" y="910"/>
                  </a:cubicBezTo>
                  <a:cubicBezTo>
                    <a:pt x="224" y="537"/>
                    <a:pt x="224" y="537"/>
                    <a:pt x="224" y="537"/>
                  </a:cubicBezTo>
                  <a:cubicBezTo>
                    <a:pt x="144" y="537"/>
                    <a:pt x="144" y="537"/>
                    <a:pt x="144" y="537"/>
                  </a:cubicBezTo>
                  <a:cubicBezTo>
                    <a:pt x="144" y="910"/>
                    <a:pt x="144" y="910"/>
                    <a:pt x="144" y="910"/>
                  </a:cubicBezTo>
                  <a:cubicBezTo>
                    <a:pt x="0" y="910"/>
                    <a:pt x="0" y="910"/>
                    <a:pt x="0" y="9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31" y="0"/>
                  </a:lnTo>
                  <a:close/>
                  <a:moveTo>
                    <a:pt x="144" y="129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232" y="408"/>
                    <a:pt x="232" y="408"/>
                    <a:pt x="232" y="408"/>
                  </a:cubicBezTo>
                  <a:cubicBezTo>
                    <a:pt x="251" y="408"/>
                    <a:pt x="266" y="404"/>
                    <a:pt x="278" y="397"/>
                  </a:cubicBezTo>
                  <a:cubicBezTo>
                    <a:pt x="290" y="390"/>
                    <a:pt x="299" y="379"/>
                    <a:pt x="305" y="367"/>
                  </a:cubicBezTo>
                  <a:cubicBezTo>
                    <a:pt x="311" y="354"/>
                    <a:pt x="315" y="339"/>
                    <a:pt x="317" y="322"/>
                  </a:cubicBezTo>
                  <a:cubicBezTo>
                    <a:pt x="319" y="305"/>
                    <a:pt x="320" y="287"/>
                    <a:pt x="320" y="268"/>
                  </a:cubicBezTo>
                  <a:cubicBezTo>
                    <a:pt x="320" y="249"/>
                    <a:pt x="319" y="232"/>
                    <a:pt x="317" y="214"/>
                  </a:cubicBezTo>
                  <a:cubicBezTo>
                    <a:pt x="315" y="197"/>
                    <a:pt x="311" y="182"/>
                    <a:pt x="305" y="170"/>
                  </a:cubicBezTo>
                  <a:cubicBezTo>
                    <a:pt x="299" y="157"/>
                    <a:pt x="290" y="147"/>
                    <a:pt x="278" y="140"/>
                  </a:cubicBezTo>
                  <a:cubicBezTo>
                    <a:pt x="266" y="132"/>
                    <a:pt x="251" y="129"/>
                    <a:pt x="232" y="129"/>
                  </a:cubicBezTo>
                  <a:lnTo>
                    <a:pt x="144" y="1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 userDrawn="1"/>
          </p:nvSpPr>
          <p:spPr bwMode="auto">
            <a:xfrm>
              <a:off x="6650" y="3704"/>
              <a:ext cx="22" cy="1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6708" y="3704"/>
              <a:ext cx="69" cy="140"/>
            </a:xfrm>
            <a:custGeom>
              <a:avLst/>
              <a:gdLst>
                <a:gd name="T0" fmla="*/ 69 w 69"/>
                <a:gd name="T1" fmla="*/ 20 h 140"/>
                <a:gd name="T2" fmla="*/ 45 w 69"/>
                <a:gd name="T3" fmla="*/ 20 h 140"/>
                <a:gd name="T4" fmla="*/ 45 w 69"/>
                <a:gd name="T5" fmla="*/ 140 h 140"/>
                <a:gd name="T6" fmla="*/ 23 w 69"/>
                <a:gd name="T7" fmla="*/ 140 h 140"/>
                <a:gd name="T8" fmla="*/ 23 w 69"/>
                <a:gd name="T9" fmla="*/ 20 h 140"/>
                <a:gd name="T10" fmla="*/ 0 w 69"/>
                <a:gd name="T11" fmla="*/ 20 h 140"/>
                <a:gd name="T12" fmla="*/ 0 w 69"/>
                <a:gd name="T13" fmla="*/ 0 h 140"/>
                <a:gd name="T14" fmla="*/ 69 w 69"/>
                <a:gd name="T15" fmla="*/ 0 h 140"/>
                <a:gd name="T16" fmla="*/ 69 w 69"/>
                <a:gd name="T17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40">
                  <a:moveTo>
                    <a:pt x="69" y="20"/>
                  </a:moveTo>
                  <a:lnTo>
                    <a:pt x="45" y="20"/>
                  </a:lnTo>
                  <a:lnTo>
                    <a:pt x="45" y="140"/>
                  </a:lnTo>
                  <a:lnTo>
                    <a:pt x="23" y="140"/>
                  </a:lnTo>
                  <a:lnTo>
                    <a:pt x="2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6808" y="3704"/>
              <a:ext cx="76" cy="140"/>
            </a:xfrm>
            <a:custGeom>
              <a:avLst/>
              <a:gdLst>
                <a:gd name="T0" fmla="*/ 49 w 76"/>
                <a:gd name="T1" fmla="*/ 85 h 140"/>
                <a:gd name="T2" fmla="*/ 49 w 76"/>
                <a:gd name="T3" fmla="*/ 140 h 140"/>
                <a:gd name="T4" fmla="*/ 27 w 76"/>
                <a:gd name="T5" fmla="*/ 140 h 140"/>
                <a:gd name="T6" fmla="*/ 27 w 76"/>
                <a:gd name="T7" fmla="*/ 85 h 140"/>
                <a:gd name="T8" fmla="*/ 0 w 76"/>
                <a:gd name="T9" fmla="*/ 0 h 140"/>
                <a:gd name="T10" fmla="*/ 24 w 76"/>
                <a:gd name="T11" fmla="*/ 0 h 140"/>
                <a:gd name="T12" fmla="*/ 38 w 76"/>
                <a:gd name="T13" fmla="*/ 55 h 140"/>
                <a:gd name="T14" fmla="*/ 52 w 76"/>
                <a:gd name="T15" fmla="*/ 0 h 140"/>
                <a:gd name="T16" fmla="*/ 76 w 76"/>
                <a:gd name="T17" fmla="*/ 0 h 140"/>
                <a:gd name="T18" fmla="*/ 49 w 76"/>
                <a:gd name="T19" fmla="*/ 8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40">
                  <a:moveTo>
                    <a:pt x="49" y="85"/>
                  </a:moveTo>
                  <a:lnTo>
                    <a:pt x="49" y="140"/>
                  </a:lnTo>
                  <a:lnTo>
                    <a:pt x="27" y="140"/>
                  </a:lnTo>
                  <a:lnTo>
                    <a:pt x="27" y="85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8" y="55"/>
                  </a:lnTo>
                  <a:lnTo>
                    <a:pt x="52" y="0"/>
                  </a:lnTo>
                  <a:lnTo>
                    <a:pt x="76" y="0"/>
                  </a:lnTo>
                  <a:lnTo>
                    <a:pt x="49" y="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0323034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Agenda list"/>
          <p:cNvSpPr>
            <a:spLocks noGrp="1"/>
          </p:cNvSpPr>
          <p:nvPr>
            <p:ph sz="quarter" idx="13"/>
          </p:nvPr>
        </p:nvSpPr>
        <p:spPr>
          <a:xfrm>
            <a:off x="2243780" y="1752898"/>
            <a:ext cx="9211620" cy="4163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chemeClr val="bg1"/>
              </a:buClr>
              <a:buFont typeface="Calibri" panose="020F050202020403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576072" indent="-228600">
              <a:buClr>
                <a:schemeClr val="bg1"/>
              </a:buClr>
              <a:buFont typeface="Calibri" panose="020F0502020204030204" pitchFamily="34" charset="0"/>
              <a:buChar char="̶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1166812" y="976680"/>
            <a:ext cx="10288587" cy="707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-2976664" y="6356350"/>
            <a:ext cx="2843213" cy="365125"/>
          </a:xfrm>
        </p:spPr>
        <p:txBody>
          <a:bodyPr/>
          <a:lstStyle/>
          <a:p>
            <a:fld id="{1B14FBC4-36FA-423D-BDD2-47F855CE7E5F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95896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7"/>
            <a:ext cx="12188824" cy="6856213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6290"/>
      </p:ext>
    </p:extLst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4" cy="6856214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ction title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29684" y="2171235"/>
            <a:ext cx="8619892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4000" b="1" i="0" u="none" strike="noStrike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SECTION HEADER</a:t>
            </a:r>
          </a:p>
        </p:txBody>
      </p:sp>
      <p:sp>
        <p:nvSpPr>
          <p:cNvPr id="7" name="Section number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319" y="963868"/>
            <a:ext cx="4649659" cy="8910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3000" b="0" i="0" u="none" strike="noStrike" cap="all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5pPr marL="1371360" indent="0">
              <a:buNone/>
              <a:defRPr/>
            </a:lvl5pPr>
          </a:lstStyle>
          <a:p>
            <a:pPr marL="0" lvl="0" indent="0" algn="l" rtl="0" eaLnBrk="1" fontAlgn="base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ts val="1400"/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-3156888" y="6356350"/>
            <a:ext cx="2843213" cy="365125"/>
          </a:xfrm>
        </p:spPr>
        <p:txBody>
          <a:bodyPr/>
          <a:lstStyle/>
          <a:p>
            <a:fld id="{BFD34698-4CB0-4260-A437-6B0E52C5ABA4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147"/>
      </p:ext>
    </p:extLst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2237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"/>
          <p:cNvSpPr>
            <a:spLocks noGrp="1" noChangeArrowheads="1"/>
          </p:cNvSpPr>
          <p:nvPr>
            <p:ph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4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-2991244" y="6356350"/>
            <a:ext cx="2843213" cy="365125"/>
          </a:xfrm>
        </p:spPr>
        <p:txBody>
          <a:bodyPr/>
          <a:lstStyle/>
          <a:p>
            <a:fld id="{CF0E1690-FFBA-4DAF-B44A-36E39ACA0346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193"/>
      </p:ext>
    </p:extLst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Title"/>
          <p:cNvSpPr>
            <a:spLocks noGrp="1"/>
          </p:cNvSpPr>
          <p:nvPr>
            <p:ph type="title"/>
          </p:nvPr>
        </p:nvSpPr>
        <p:spPr>
          <a:xfrm>
            <a:off x="583842" y="460552"/>
            <a:ext cx="11037611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ullet text_left"/>
          <p:cNvSpPr>
            <a:spLocks noGrp="1"/>
          </p:cNvSpPr>
          <p:nvPr>
            <p:ph sz="half" idx="2"/>
          </p:nvPr>
        </p:nvSpPr>
        <p:spPr>
          <a:xfrm>
            <a:off x="583842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Bullet text_left"/>
          <p:cNvSpPr>
            <a:spLocks noGrp="1"/>
          </p:cNvSpPr>
          <p:nvPr>
            <p:ph sz="half" idx="12"/>
          </p:nvPr>
        </p:nvSpPr>
        <p:spPr>
          <a:xfrm>
            <a:off x="6500813" y="1525588"/>
            <a:ext cx="5120640" cy="453338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70408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5256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>
          <a:xfrm>
            <a:off x="-2996629" y="6356350"/>
            <a:ext cx="2843213" cy="365125"/>
          </a:xfrm>
        </p:spPr>
        <p:txBody>
          <a:bodyPr/>
          <a:lstStyle/>
          <a:p>
            <a:fld id="{8F2A6A3B-A6C9-4C0C-BBE8-3BEF53BED0C3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669"/>
      </p:ext>
    </p:extLst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-title_column 3"/>
          <p:cNvSpPr>
            <a:spLocks noGrp="1"/>
          </p:cNvSpPr>
          <p:nvPr>
            <p:ph type="body" sz="quarter" idx="16"/>
          </p:nvPr>
        </p:nvSpPr>
        <p:spPr>
          <a:xfrm>
            <a:off x="8289002" y="1525707"/>
            <a:ext cx="3345117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ub-title_column 2"/>
          <p:cNvSpPr>
            <a:spLocks noGrp="1"/>
          </p:cNvSpPr>
          <p:nvPr>
            <p:ph type="body" sz="quarter" idx="14"/>
          </p:nvPr>
        </p:nvSpPr>
        <p:spPr>
          <a:xfrm>
            <a:off x="4438649" y="1525707"/>
            <a:ext cx="3374116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ub-title_column 1"/>
          <p:cNvSpPr>
            <a:spLocks noGrp="1"/>
          </p:cNvSpPr>
          <p:nvPr>
            <p:ph type="body" sz="quarter" idx="12"/>
          </p:nvPr>
        </p:nvSpPr>
        <p:spPr>
          <a:xfrm>
            <a:off x="584737" y="1525707"/>
            <a:ext cx="3402012" cy="776499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>
              <a:lnSpc>
                <a:spcPct val="85000"/>
              </a:lnSpc>
              <a:buNone/>
              <a:defRPr sz="2800">
                <a:solidFill>
                  <a:srgbClr val="4D4D4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/>
          </p:nvPr>
        </p:nvSpPr>
        <p:spPr>
          <a:xfrm>
            <a:off x="585216" y="460552"/>
            <a:ext cx="11035714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_column 2"/>
          <p:cNvSpPr>
            <a:spLocks noGrp="1"/>
          </p:cNvSpPr>
          <p:nvPr>
            <p:ph sz="half" idx="20"/>
          </p:nvPr>
        </p:nvSpPr>
        <p:spPr>
          <a:xfrm>
            <a:off x="582848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rgbClr val="4D4D4F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_column 2"/>
          <p:cNvSpPr>
            <a:spLocks noGrp="1"/>
          </p:cNvSpPr>
          <p:nvPr>
            <p:ph sz="half" idx="21"/>
          </p:nvPr>
        </p:nvSpPr>
        <p:spPr>
          <a:xfrm>
            <a:off x="4434154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_column 2"/>
          <p:cNvSpPr>
            <a:spLocks noGrp="1"/>
          </p:cNvSpPr>
          <p:nvPr>
            <p:ph sz="half" idx="22"/>
          </p:nvPr>
        </p:nvSpPr>
        <p:spPr>
          <a:xfrm>
            <a:off x="8283370" y="2560972"/>
            <a:ext cx="3337560" cy="360123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228600" indent="-228600">
              <a:lnSpc>
                <a:spcPct val="95000"/>
              </a:lnSpc>
              <a:spcBef>
                <a:spcPts val="1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475488" indent="-228600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685800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68897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86968" indent="-155448">
              <a:lnSpc>
                <a:spcPct val="95000"/>
              </a:lnSpc>
              <a:spcBef>
                <a:spcPts val="8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>
          <a:xfrm>
            <a:off x="-3119919" y="6356350"/>
            <a:ext cx="2843213" cy="365125"/>
          </a:xfrm>
        </p:spPr>
        <p:txBody>
          <a:bodyPr/>
          <a:lstStyle/>
          <a:p>
            <a:fld id="{B4E2EE95-4511-40DC-8811-39B6C5014E5F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8344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-3068549" y="6356350"/>
            <a:ext cx="2843213" cy="365125"/>
          </a:xfrm>
        </p:spPr>
        <p:txBody>
          <a:bodyPr/>
          <a:lstStyle/>
          <a:p>
            <a:fld id="{BA761656-1249-4F38-99F8-ACF2559DA4D2}" type="datetimeFigureOut">
              <a:rPr lang="en-US" smtClean="0"/>
              <a:t>10/16/24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9873"/>
      </p:ext>
    </p:extLst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 hidden="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8E8-3F3E-4DC5-A5FA-50868B94627A}" type="datetimeFigureOut">
              <a:rPr lang="en-US" smtClean="0"/>
              <a:t>10/16/24</a:t>
            </a:fld>
            <a:endParaRPr lang="en-US" dirty="0"/>
          </a:p>
        </p:txBody>
      </p:sp>
      <p:sp>
        <p:nvSpPr>
          <p:cNvPr id="11" name="Bullet 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3842" y="1534473"/>
            <a:ext cx="11022371" cy="47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371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83842" y="460552"/>
            <a:ext cx="1102237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_page number"/>
          <p:cNvSpPr txBox="1">
            <a:spLocks/>
          </p:cNvSpPr>
          <p:nvPr/>
        </p:nvSpPr>
        <p:spPr>
          <a:xfrm>
            <a:off x="9897959" y="6559936"/>
            <a:ext cx="1840451" cy="269820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9D3042-9933-4C71-BBE3-FA9237566B45}" type="slidenum">
              <a:rPr lang="en-US" sz="1000" kern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1100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_copyright"/>
          <p:cNvSpPr txBox="1">
            <a:spLocks/>
          </p:cNvSpPr>
          <p:nvPr/>
        </p:nvSpPr>
        <p:spPr>
          <a:xfrm>
            <a:off x="9080500" y="6543258"/>
            <a:ext cx="2744799" cy="304221"/>
          </a:xfrm>
          <a:prstGeom prst="rect">
            <a:avLst/>
          </a:prstGeom>
        </p:spPr>
        <p:txBody>
          <a:bodyPr wrap="square" lIns="121899" tIns="60949" rIns="121899" bIns="60949" anchor="ctr">
            <a:noAutofit/>
          </a:bodyPr>
          <a:lstStyle>
            <a:defPPr>
              <a:defRPr lang="en-US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 algn="l" rtl="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©2022 Check Point Software Technologies</a:t>
            </a:r>
            <a:r>
              <a:rPr lang="en-US" sz="900" kern="0" baseline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900" kern="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Ltd. </a:t>
            </a:r>
          </a:p>
        </p:txBody>
      </p:sp>
      <p:cxnSp>
        <p:nvCxnSpPr>
          <p:cNvPr id="94" name="Footer line"/>
          <p:cNvCxnSpPr/>
          <p:nvPr userDrawn="1"/>
        </p:nvCxnSpPr>
        <p:spPr bwMode="auto">
          <a:xfrm>
            <a:off x="0" y="6502173"/>
            <a:ext cx="12188825" cy="3837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5934456" y="6543915"/>
            <a:ext cx="3097481" cy="3024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09601" y="6552096"/>
            <a:ext cx="105472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95" r:id="rId2"/>
    <p:sldLayoutId id="2147483880" r:id="rId3"/>
    <p:sldLayoutId id="2147483894" r:id="rId4"/>
    <p:sldLayoutId id="2147483898" r:id="rId5"/>
    <p:sldLayoutId id="2147483882" r:id="rId6"/>
    <p:sldLayoutId id="2147483883" r:id="rId7"/>
    <p:sldLayoutId id="2147483884" r:id="rId8"/>
    <p:sldLayoutId id="2147483885" r:id="rId9"/>
    <p:sldLayoutId id="2147483879" r:id="rId10"/>
    <p:sldLayoutId id="2147483889" r:id="rId11"/>
    <p:sldLayoutId id="2147483890" r:id="rId12"/>
    <p:sldLayoutId id="2147483897" r:id="rId13"/>
  </p:sldLayoutIdLst>
  <p:transition>
    <p:fade/>
  </p:transition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400" b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5pPr>
      <a:lvl6pPr marL="60949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6pPr>
      <a:lvl7pPr marL="121898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7pPr>
      <a:lvl8pPr marL="1828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8pPr>
      <a:lvl9pPr marL="24379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7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lnSpc>
          <a:spcPct val="95000"/>
        </a:lnSpc>
        <a:spcBef>
          <a:spcPts val="1000"/>
        </a:spcBef>
        <a:spcAft>
          <a:spcPct val="0"/>
        </a:spcAft>
        <a:buClr>
          <a:schemeClr val="tx2"/>
        </a:buClr>
        <a:buSzPct val="85000"/>
        <a:buFont typeface="Arial" panose="020B0604020202020204" pitchFamily="34" charset="0"/>
        <a:buChar char="•"/>
        <a:defRPr lang="en-US" sz="28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576072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400" dirty="0" smtClean="0">
          <a:solidFill>
            <a:schemeClr val="tx1"/>
          </a:solidFill>
          <a:latin typeface="Arial" panose="020B0604020202020204" pitchFamily="34" charset="0"/>
        </a:defRPr>
      </a:lvl2pPr>
      <a:lvl3pPr marL="886968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en-US" sz="2000" dirty="0" smtClean="0">
          <a:solidFill>
            <a:schemeClr val="tx1"/>
          </a:solidFill>
          <a:latin typeface="Arial" panose="020B0604020202020204" pitchFamily="34" charset="0"/>
        </a:defRPr>
      </a:lvl3pPr>
      <a:lvl4pPr marL="1170432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SzPct val="100000"/>
        <a:buFont typeface="Arial" panose="020B0604020202020204" pitchFamily="34" charset="0"/>
        <a:buChar char="̶"/>
        <a:defRPr lang="en-US" sz="1800" dirty="0" smtClean="0">
          <a:solidFill>
            <a:schemeClr val="tx1"/>
          </a:solidFill>
          <a:latin typeface="+mn-lt"/>
        </a:defRPr>
      </a:lvl4pPr>
      <a:lvl5pPr marL="146304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̶"/>
        <a:defRPr lang="en-US" sz="1600" baseline="0" dirty="0" smtClean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6pPr>
      <a:lvl7pPr marL="3961707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7pPr>
      <a:lvl8pPr marL="4571200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8pPr>
      <a:lvl9pPr marL="5180693" indent="-3047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39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5" pos="2652" userDrawn="1">
          <p15:clr>
            <a:srgbClr val="F26B43"/>
          </p15:clr>
        </p15:guide>
        <p15:guide id="6" pos="652" userDrawn="1">
          <p15:clr>
            <a:srgbClr val="F26B43"/>
          </p15:clr>
        </p15:guide>
        <p15:guide id="7" pos="2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Ilya Rokhkin | HC DevOps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best way to do it in corporate?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2590" y="2188609"/>
            <a:ext cx="6882295" cy="747096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0"/>
              </a:spcAft>
              <a:buSzPts val="1400"/>
            </a:pPr>
            <a:r>
              <a:rPr lang="en-US" b="0" i="0" u="none" strike="noStrike" dirty="0">
                <a:solidFill>
                  <a:srgbClr val="172B4D"/>
                </a:solidFill>
                <a:effectLst/>
                <a:latin typeface="-apple-system"/>
              </a:rPr>
              <a:t>Permissions Management</a:t>
            </a:r>
          </a:p>
          <a:p>
            <a:pPr lvl="0">
              <a:lnSpc>
                <a:spcPct val="85000"/>
              </a:lnSpc>
              <a:spcAft>
                <a:spcPts val="0"/>
              </a:spcAft>
              <a:buSzPts val="1400"/>
            </a:pPr>
            <a:endParaRPr lang="en-US" dirty="0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40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2C8-DC01-10ED-33C3-E1AB10F6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90" y="1445021"/>
            <a:ext cx="11022371" cy="4767267"/>
          </a:xfrm>
        </p:spPr>
        <p:txBody>
          <a:bodyPr/>
          <a:lstStyle/>
          <a:p>
            <a:r>
              <a:rPr lang="en-US" sz="2400" dirty="0"/>
              <a:t>For more info, please c</a:t>
            </a:r>
            <a:r>
              <a:rPr lang="en-US" sz="2800" b="0" i="0" u="none" strike="noStrike" dirty="0">
                <a:solidFill>
                  <a:srgbClr val="172B4D"/>
                </a:solidFill>
                <a:effectLst/>
                <a:latin typeface="-apple-system"/>
              </a:rPr>
              <a:t>ontact me: astra07_2010 at </a:t>
            </a:r>
            <a:r>
              <a:rPr lang="en-US" sz="2800" b="0" i="0" u="none" strike="noStrike" dirty="0" err="1">
                <a:solidFill>
                  <a:srgbClr val="172B4D"/>
                </a:solidFill>
                <a:effectLst/>
                <a:latin typeface="-apple-system"/>
              </a:rPr>
              <a:t>yahoo.com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2DD1-525D-3ABC-EED5-40D1C73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" y="375735"/>
            <a:ext cx="10512862" cy="1325218"/>
          </a:xfrm>
        </p:spPr>
        <p:txBody>
          <a:bodyPr/>
          <a:lstStyle/>
          <a:p>
            <a:r>
              <a:rPr lang="en-US" dirty="0">
                <a:latin typeface="Arial"/>
                <a:ea typeface="Calibri Light"/>
                <a:cs typeface="Calibri Light"/>
              </a:rPr>
              <a:t>More Info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5099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F4A7DA4-50CC-8CAE-E3CD-132492793EA8}"/>
              </a:ext>
            </a:extLst>
          </p:cNvPr>
          <p:cNvSpPr txBox="1"/>
          <p:nvPr/>
        </p:nvSpPr>
        <p:spPr bwMode="auto">
          <a:xfrm>
            <a:off x="3044738" y="2105561"/>
            <a:ext cx="6099348" cy="26468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16600" b="1" i="0" u="none" strike="noStrike" dirty="0">
                <a:solidFill>
                  <a:srgbClr val="EE0C5D"/>
                </a:solidFill>
                <a:effectLst/>
                <a:latin typeface="Arial" panose="020B0604020202020204" pitchFamily="34" charset="0"/>
              </a:rPr>
              <a:t>Q &amp; A</a:t>
            </a:r>
            <a:endParaRPr lang="en-IL" sz="16600" dirty="0"/>
          </a:p>
        </p:txBody>
      </p:sp>
    </p:spTree>
    <p:extLst>
      <p:ext uri="{BB962C8B-B14F-4D97-AF65-F5344CB8AC3E}">
        <p14:creationId xmlns:p14="http://schemas.microsoft.com/office/powerpoint/2010/main" val="38110527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53260" y="2695193"/>
            <a:ext cx="5804989" cy="1071215"/>
          </a:xfrm>
        </p:spPr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half" idx="15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22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C908F3-54D3-0FCB-C72A-C7E09833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04BAD08D-CE5C-B63F-4D2C-CCF17A5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740CFD-E3CD-C85A-C1A2-9886BE3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79" y="2087050"/>
            <a:ext cx="11022371" cy="245258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How many tickets a new employee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needs to open to get all access required?</a:t>
            </a: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4FCAAF8-076C-AB0C-7293-5B9EA84B880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7F110-A76E-132D-5A40-022AA54B1121}"/>
              </a:ext>
            </a:extLst>
          </p:cNvPr>
          <p:cNvSpPr txBox="1">
            <a:spLocks/>
          </p:cNvSpPr>
          <p:nvPr/>
        </p:nvSpPr>
        <p:spPr bwMode="auto">
          <a:xfrm>
            <a:off x="245375" y="375735"/>
            <a:ext cx="10512862" cy="132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ea typeface="Calibri Light"/>
                <a:cs typeface="Calibri Light"/>
              </a:rPr>
              <a:t>Challenge</a:t>
            </a:r>
            <a:endParaRPr 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2312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2395" y="727487"/>
            <a:ext cx="11036320" cy="592073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---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name: Ilya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last_name</a:t>
            </a:r>
            <a:r>
              <a:rPr lang="en-US" dirty="0">
                <a:solidFill>
                  <a:srgbClr val="000000"/>
                </a:solidFill>
              </a:rPr>
              <a:t>: Rokhkin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married: true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kids: 3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title: DevOps Engineer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experience: 20 years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---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team: Harmony Connect DevOps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responsibility: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HC production, SRE, monitoring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HC </a:t>
            </a:r>
            <a:r>
              <a:rPr lang="en-US" dirty="0" err="1">
                <a:solidFill>
                  <a:srgbClr val="000000"/>
                </a:solidFill>
              </a:rPr>
              <a:t>DevEnv</a:t>
            </a:r>
            <a:r>
              <a:rPr lang="en-US" dirty="0">
                <a:solidFill>
                  <a:srgbClr val="000000"/>
                </a:solidFill>
              </a:rPr>
              <a:t>, CI/CD, cost, and much more …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- Help to other DevOps teams      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76E374-A432-2FBD-559E-C8733E6708F0}"/>
              </a:ext>
            </a:extLst>
          </p:cNvPr>
          <p:cNvSpPr txBox="1">
            <a:spLocks/>
          </p:cNvSpPr>
          <p:nvPr/>
        </p:nvSpPr>
        <p:spPr bwMode="auto">
          <a:xfrm>
            <a:off x="245375" y="375735"/>
            <a:ext cx="10512862" cy="132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ea typeface="Calibri Light"/>
                <a:cs typeface="Calibri Light"/>
              </a:rPr>
              <a:t>Who Am I?</a:t>
            </a:r>
            <a:endParaRPr 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5075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 [Internal Use] for Check Point employees​</a:t>
            </a:r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3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C30F30-71A5-C768-53CD-036F008519E8}"/>
              </a:ext>
            </a:extLst>
          </p:cNvPr>
          <p:cNvSpPr txBox="1">
            <a:spLocks/>
          </p:cNvSpPr>
          <p:nvPr/>
        </p:nvSpPr>
        <p:spPr bwMode="auto">
          <a:xfrm>
            <a:off x="0" y="129060"/>
            <a:ext cx="10512862" cy="61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400" b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5pPr>
            <a:lvl6pPr marL="60949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6pPr>
            <a:lvl7pPr marL="1218987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7pPr>
            <a:lvl8pPr marL="1828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8pPr>
            <a:lvl9pPr marL="24379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4E4E4E"/>
                </a:solidFill>
                <a:latin typeface="Helvetica" pitchFamily="34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kern="0" dirty="0">
                <a:latin typeface="Arial"/>
                <a:cs typeface="Calibri Light"/>
              </a:rPr>
              <a:t>The story</a:t>
            </a:r>
            <a:endParaRPr lang="en-US" kern="0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DA27A-05EE-FE40-4F38-5CF33E8AFC12}"/>
              </a:ext>
            </a:extLst>
          </p:cNvPr>
          <p:cNvSpPr txBox="1"/>
          <p:nvPr/>
        </p:nvSpPr>
        <p:spPr bwMode="auto">
          <a:xfrm>
            <a:off x="503351" y="1525119"/>
            <a:ext cx="11182121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Up to 20 tickets to get access to AWS only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Org AD groups were broken after reorgs and access was lost.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People who moved to other groups still had access to production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Access to production was given immediately</a:t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Org AD groups are often nested and can’t give access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</a:rPr>
            </a:br>
            <a:endParaRPr lang="en-IL" sz="2400" dirty="0" err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041C-7AF7-2B98-64F8-DD513A6C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4" y="279681"/>
            <a:ext cx="11529269" cy="914400"/>
          </a:xfrm>
        </p:spPr>
        <p:txBody>
          <a:bodyPr/>
          <a:lstStyle/>
          <a:p>
            <a:r>
              <a:rPr lang="en-IL" dirty="0"/>
              <a:t>How it works – </a:t>
            </a:r>
            <a:r>
              <a:rPr lang="en-US" dirty="0"/>
              <a:t>the </a:t>
            </a:r>
            <a:r>
              <a:rPr lang="en-IL" dirty="0"/>
              <a:t>group is giving access to the resource</a:t>
            </a:r>
            <a:br>
              <a:rPr lang="en-IL" dirty="0"/>
            </a:br>
            <a:br>
              <a:rPr lang="en-IL" dirty="0"/>
            </a:br>
            <a:r>
              <a:rPr lang="en-IL" dirty="0"/>
              <a:t>Current situation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81E4C9-392D-8702-7B65-F7C92BB0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436" y="2380965"/>
            <a:ext cx="5701880" cy="34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34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C51BE-3E87-4A63-9A0D-BCFFDA47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7" y="3551975"/>
            <a:ext cx="6213643" cy="28168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1CF28D-8415-3C00-C66F-A6FBE303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7459" y="0"/>
            <a:ext cx="3227072" cy="1925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FCA72D-D6EC-5946-5B27-1652A656F717}"/>
              </a:ext>
            </a:extLst>
          </p:cNvPr>
          <p:cNvSpPr txBox="1"/>
          <p:nvPr/>
        </p:nvSpPr>
        <p:spPr bwMode="auto">
          <a:xfrm>
            <a:off x="2678654" y="1813121"/>
            <a:ext cx="4225837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IL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Based groups templates</a:t>
            </a:r>
          </a:p>
        </p:txBody>
      </p:sp>
    </p:spTree>
    <p:extLst>
      <p:ext uri="{BB962C8B-B14F-4D97-AF65-F5344CB8AC3E}">
        <p14:creationId xmlns:p14="http://schemas.microsoft.com/office/powerpoint/2010/main" val="39113319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Solution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C1CF28D-8415-3C00-C66F-A6FBE303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073" y="0"/>
            <a:ext cx="3457809" cy="2063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8E30B-D60B-A189-AE7C-35FCA4D8E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" y="2784175"/>
            <a:ext cx="6040363" cy="3669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A3F672-332C-C4D3-FF6B-E85EB3267849}"/>
              </a:ext>
            </a:extLst>
          </p:cNvPr>
          <p:cNvSpPr txBox="1"/>
          <p:nvPr/>
        </p:nvSpPr>
        <p:spPr bwMode="auto">
          <a:xfrm>
            <a:off x="5997594" y="2905022"/>
            <a:ext cx="5852628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sync adds new users and remove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 users,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(including internal moves )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more than 3 users intended to be removed,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Sync stops and notifies possible reorg </a:t>
            </a:r>
            <a:b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L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IL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of addition to Admin and Operations group only after 10 days</a:t>
            </a:r>
            <a:endParaRPr lang="en-IL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E215-8FB0-E650-09F0-FBFDB61D3DB2}"/>
              </a:ext>
            </a:extLst>
          </p:cNvPr>
          <p:cNvSpPr txBox="1"/>
          <p:nvPr/>
        </p:nvSpPr>
        <p:spPr bwMode="auto">
          <a:xfrm>
            <a:off x="290456" y="1878636"/>
            <a:ext cx="1155976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IL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flat groups automatically synced - Smart Sync groups logic</a:t>
            </a:r>
          </a:p>
          <a:p>
            <a:pPr>
              <a:spcBef>
                <a:spcPts val="0"/>
              </a:spcBef>
            </a:pPr>
            <a:endParaRPr lang="en-IL" sz="2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05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27C-AF8C-6CB7-5D41-15D17AE5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94" y="127065"/>
            <a:ext cx="11022371" cy="604455"/>
          </a:xfrm>
        </p:spPr>
        <p:txBody>
          <a:bodyPr/>
          <a:lstStyle/>
          <a:p>
            <a:r>
              <a:rPr lang="en-IL" dirty="0"/>
              <a:t>The </a:t>
            </a:r>
            <a:br>
              <a:rPr lang="en-IL" dirty="0"/>
            </a:br>
            <a:r>
              <a:rPr lang="en-IL" dirty="0"/>
              <a:t>complete </a:t>
            </a:r>
            <a:br>
              <a:rPr lang="en-IL" dirty="0"/>
            </a:br>
            <a:r>
              <a:rPr lang="en-IL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2E5F6-AA6A-14E3-B4A5-498BAD43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6" y="152692"/>
            <a:ext cx="7164593" cy="64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81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72C8-DC01-10ED-33C3-E1AB10F6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New user gets all-needed access automatically to all resources without opening a single ticket to HD</a:t>
            </a:r>
          </a:p>
          <a:p>
            <a:r>
              <a:rPr lang="en-US" sz="2400" dirty="0"/>
              <a:t>Access is stable and not influenced by reorgs</a:t>
            </a:r>
          </a:p>
          <a:p>
            <a:r>
              <a:rPr lang="en-US" sz="2400" dirty="0"/>
              <a:t>Once we added our smart groups to resource groups, we do not depend on other groups MIS, HD, </a:t>
            </a:r>
            <a:r>
              <a:rPr lang="en-US" sz="2400" dirty="0" err="1"/>
              <a:t>CloudInfra</a:t>
            </a:r>
            <a:r>
              <a:rPr lang="en-US" sz="2400" dirty="0"/>
              <a:t>, etc. anymore</a:t>
            </a:r>
          </a:p>
          <a:p>
            <a:r>
              <a:rPr lang="en-US" sz="2400" dirty="0"/>
              <a:t>PRD is safer as new users get access after some time automatically</a:t>
            </a:r>
          </a:p>
          <a:p>
            <a:r>
              <a:rPr lang="en-US" sz="2400" dirty="0"/>
              <a:t>User that moves to another BU, her/his access is removed automatically</a:t>
            </a:r>
          </a:p>
          <a:p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BC2DD1-525D-3ABC-EED5-40D1C738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" y="375735"/>
            <a:ext cx="10512862" cy="1325218"/>
          </a:xfrm>
        </p:spPr>
        <p:txBody>
          <a:bodyPr/>
          <a:lstStyle/>
          <a:p>
            <a:r>
              <a:rPr lang="en-US" dirty="0">
                <a:latin typeface="Arial"/>
                <a:ea typeface="Calibri Light"/>
                <a:cs typeface="Calibri Light"/>
              </a:rPr>
              <a:t>Summary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749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P_CorpTemp2020 (1)">
  <a:themeElements>
    <a:clrScheme name="Check Point 2022">
      <a:dk1>
        <a:srgbClr val="4D4D4F"/>
      </a:dk1>
      <a:lt1>
        <a:srgbClr val="FFFFFF"/>
      </a:lt1>
      <a:dk2>
        <a:srgbClr val="920053"/>
      </a:dk2>
      <a:lt2>
        <a:srgbClr val="DA1572"/>
      </a:lt2>
      <a:accent1>
        <a:srgbClr val="DA1572"/>
      </a:accent1>
      <a:accent2>
        <a:srgbClr val="3075FF"/>
      </a:accent2>
      <a:accent3>
        <a:srgbClr val="B6DB19"/>
      </a:accent3>
      <a:accent4>
        <a:srgbClr val="FFC000"/>
      </a:accent4>
      <a:accent5>
        <a:srgbClr val="FF6600"/>
      </a:accent5>
      <a:accent6>
        <a:srgbClr val="293896"/>
      </a:accent6>
      <a:hlink>
        <a:srgbClr val="293896"/>
      </a:hlink>
      <a:folHlink>
        <a:srgbClr val="00B0F0"/>
      </a:folHlink>
    </a:clrScheme>
    <a:fontScheme name="Check Point 201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Bef>
            <a:spcPts val="1200"/>
          </a:spcBef>
          <a:spcAft>
            <a:spcPts val="0"/>
          </a:spcAft>
          <a:buSzPct val="115000"/>
          <a:defRPr sz="2400" dirty="0" err="1" smtClean="0"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>
          <a:noFill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defRPr sz="2400" dirty="0" err="1" smtClean="0">
            <a:solidFill>
              <a:schemeClr val="bg2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P_CorpTemp_2022" id="{463FFD1E-A328-4447-A828-5EE26F0FD9AB}" vid="{9524E560-D937-ED40-8DC8-EE1EFCE7C105}"/>
    </a:ext>
  </a:extLst>
</a:theme>
</file>

<file path=ppt/theme/theme2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ckpoint">
      <a:dk1>
        <a:srgbClr val="4D4D4F"/>
      </a:dk1>
      <a:lt1>
        <a:srgbClr val="FFFFFF"/>
      </a:lt1>
      <a:dk2>
        <a:srgbClr val="777777"/>
      </a:dk2>
      <a:lt2>
        <a:srgbClr val="D5D5D5"/>
      </a:lt2>
      <a:accent1>
        <a:srgbClr val="F599B1"/>
      </a:accent1>
      <a:accent2>
        <a:srgbClr val="E45785"/>
      </a:accent2>
      <a:accent3>
        <a:srgbClr val="A82B52"/>
      </a:accent3>
      <a:accent4>
        <a:srgbClr val="72173D"/>
      </a:accent4>
      <a:accent5>
        <a:srgbClr val="E06025"/>
      </a:accent5>
      <a:accent6>
        <a:srgbClr val="FFE600"/>
      </a:accent6>
      <a:hlink>
        <a:srgbClr val="293896"/>
      </a:hlink>
      <a:folHlink>
        <a:srgbClr val="592351"/>
      </a:folHlink>
    </a:clrScheme>
    <a:fontScheme name="Check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0cf9a1c-2cb1-4d38-9733-321b2d511f49}" enabled="1" method="Standard" siteId="{612a5289-89a8-45c2-a40d-f36fadb6d37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CP_CorpTemp2020 (1)</Template>
  <TotalTime>1407</TotalTime>
  <Words>406</Words>
  <Application>Microsoft Macintosh PowerPoint</Application>
  <PresentationFormat>Custom</PresentationFormat>
  <Paragraphs>42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Ciscolight</vt:lpstr>
      <vt:lpstr>Helvetica</vt:lpstr>
      <vt:lpstr>Wingdings</vt:lpstr>
      <vt:lpstr>CP_CorpTemp2020 (1)</vt:lpstr>
      <vt:lpstr>PowerPoint Presentation</vt:lpstr>
      <vt:lpstr>How many tickets a new employee   needs to open to get all access required?</vt:lpstr>
      <vt:lpstr>--- name: Ilya last_name: Rokhkin married: true kids: 3 title: DevOps Engineer experience: 20 years --- team: Harmony Connect DevOps responsibility:     - HC production, SRE, monitoring     - HC DevEnv, CI/CD, cost, and much more …    - Help to other DevOps teams       </vt:lpstr>
      <vt:lpstr>PowerPoint Presentation</vt:lpstr>
      <vt:lpstr>How it works – the group is giving access to the resource  Current situation</vt:lpstr>
      <vt:lpstr>Solution</vt:lpstr>
      <vt:lpstr>Solution</vt:lpstr>
      <vt:lpstr>The  complete  Solution</vt:lpstr>
      <vt:lpstr>Summary</vt:lpstr>
      <vt:lpstr>More Info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Rokhkin</dc:creator>
  <cp:lastModifiedBy>Ilya Rokhkin</cp:lastModifiedBy>
  <cp:revision>31</cp:revision>
  <cp:lastPrinted>2013-06-12T23:53:29Z</cp:lastPrinted>
  <dcterms:created xsi:type="dcterms:W3CDTF">2024-05-12T06:47:45Z</dcterms:created>
  <dcterms:modified xsi:type="dcterms:W3CDTF">2024-10-16T10:34:41Z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50</vt:lpwstr>
  </property>
  <property fmtid="{D5CDD505-2E9C-101B-9397-08002B2CF9AE}" pid="5" name="Classification_1">
    <vt:lpwstr>WGB8ZnR5dHdGZkpmfmpwanSJPnOXICeDOz0rm46QczeDLSQubzs0Nj4nVFE=</vt:lpwstr>
  </property>
  <property fmtid="{D5CDD505-2E9C-101B-9397-08002B2CF9AE}" pid="6" name="Classification_2">
    <vt:lpwstr>WGB8ZnR5dHdGZEpifGp2YXSJPnOGKjqRIDAtgZ+dKSlIOjUgNYJfIS8pJSpATw==</vt:lpwstr>
  </property>
  <property fmtid="{D5CDD505-2E9C-101B-9397-08002B2CF9AE}" pid="7" name="Classification_3">
    <vt:lpwstr>WGB8ZnR5dHdGZEpifGp2Z3SJPnOVNzuDLDc8io9POjWWKS5+hjkhMjRcVA==</vt:lpwstr>
  </property>
  <property fmtid="{D5CDD505-2E9C-101B-9397-08002B2CF9AE}" pid="8" name="Classification_4">
    <vt:lpwstr>WGB8ZnR5dHdGZEpifGp2ZHSJPnONLDOfJS1oPY6HPDeaKzEgMFKWg5qNj1oiLyQ0NEBC</vt:lpwstr>
  </property>
  <property fmtid="{D5CDD505-2E9C-101B-9397-08002B2CF9AE}" pid="9" name="Classification_5">
    <vt:lpwstr>WGB1f2l7dXVVd0FidWJ8aGduU4mIfoaSOiA6hoiALSFIOjUgNYJfIS8pJSpATw==</vt:lpwstr>
  </property>
  <property fmtid="{D5CDD505-2E9C-101B-9397-08002B2CF9AE}" pid="10" name="Verifier">
    <vt:lpwstr>IyCHJSc6Ni2APpMzOzkqPA==</vt:lpwstr>
  </property>
  <property fmtid="{D5CDD505-2E9C-101B-9397-08002B2CF9AE}" pid="11" name="PolicyName">
    <vt:lpwstr>IyBkiiooNjePMZkxLiQsPTo=</vt:lpwstr>
  </property>
  <property fmtid="{D5CDD505-2E9C-101B-9397-08002B2CF9AE}" pid="12" name="Version">
    <vt:lpwstr>Xw==</vt:lpwstr>
  </property>
  <property fmtid="{D5CDD505-2E9C-101B-9397-08002B2CF9AE}" pid="13" name="PolicyID">
    <vt:lpwstr/>
  </property>
  <property fmtid="{D5CDD505-2E9C-101B-9397-08002B2CF9AE}" pid="14" name="DomainID">
    <vt:lpwstr/>
  </property>
  <property fmtid="{D5CDD505-2E9C-101B-9397-08002B2CF9AE}" pid="15" name="HText">
    <vt:lpwstr/>
  </property>
  <property fmtid="{D5CDD505-2E9C-101B-9397-08002B2CF9AE}" pid="16" name="FText">
    <vt:lpwstr/>
  </property>
  <property fmtid="{D5CDD505-2E9C-101B-9397-08002B2CF9AE}" pid="17" name="WMark">
    <vt:lpwstr/>
  </property>
  <property fmtid="{D5CDD505-2E9C-101B-9397-08002B2CF9AE}" pid="18" name="Set">
    <vt:lpwstr>Ky4oOiM=</vt:lpwstr>
  </property>
  <property fmtid="{D5CDD505-2E9C-101B-9397-08002B2CF9AE}" pid="19" name="Classification_6">
    <vt:lpwstr>W2B1eml7dXVVd0FidWR8aGZpU4mIfoaSOiA6hoiALSFILC4wJoaAkj+PjISTlJGalp6GQZOKn08tLiY8OigtIFY=</vt:lpwstr>
  </property>
  <property fmtid="{D5CDD505-2E9C-101B-9397-08002B2CF9AE}" pid="20" name="Classification_7">
    <vt:lpwstr>VWBzZnR5dHBGbkphfmp0anSYPnOGKjqRIDAtgZ+dKSlIKy8sNSmHm5qPj5Gflo+BUZOdgksmOD0oSDcrOSA=</vt:lpwstr>
  </property>
  <property fmtid="{D5CDD505-2E9C-101B-9397-08002B2CF9AE}" pid="21" name="Classification_8">
    <vt:lpwstr>VWBzZnR5dHBGbkpneGp0ZHSYPnOVNzuDLDc8io9PKy+aKYUmPIyHmI+DjY+EUYKakksxJTkkXzAsKT8=</vt:lpwstr>
  </property>
  <property fmtid="{D5CDD505-2E9C-101B-9397-08002B2CF9AE}" pid="22" name="Classification_9">
    <vt:lpwstr>VWBzZnR5dHBGZkBofmB/YGZ5MoV+jT2QITgxTzmROzGBISYxMY1fkJWFhSGTl4SWlICdhp6RXJeGiEgtPyUtPSIyMzs=</vt:lpwstr>
  </property>
  <property fmtid="{D5CDD505-2E9C-101B-9397-08002B2CF9AE}" pid="23" name="Classification_10">
    <vt:lpwstr>VWB8ZnR5dHBGZkpnfWp2YnSJPnOGKjqRIDAtgZ+dKSlIKy8sNSmHm5qPj5Gflo+BUZOdgksmOD0oSDcrOSA=</vt:lpwstr>
  </property>
  <property fmtid="{D5CDD505-2E9C-101B-9397-08002B2CF9AE}" pid="24" name="Classification_11">
    <vt:lpwstr>VWB8ZnR5dHBGZkpne2p3ZHSJPnOVNzuDLDc8io9PKy+aKYUmPIyHmI+DjY+EUYKakksxJTkkXzAsKT8=</vt:lpwstr>
  </property>
  <property fmtid="{D5CDD505-2E9C-101B-9397-08002B2CF9AE}" pid="25" name="Classification_12">
    <vt:lpwstr>VGB9ZnR5dHBGY0pgd2p0a3SJPnOGKjqRIDAtgZ+dKSlIKy8sNSmHm5qPj5Gflo+BUZOdgksmOD0oSD5YQlxcPVZH</vt:lpwstr>
  </property>
  <property fmtid="{D5CDD505-2E9C-101B-9397-08002B2CF9AE}" pid="26" name="Classification_13">
    <vt:lpwstr>VGB9ZnR5dHBGY0pgd2p2YXSJPnOVNzuDLDc8io9PKy+aKYUmPIyHmI+DjY+EUYKakksxJTkkXzlfUkNeWFxc</vt:lpwstr>
  </property>
  <property fmtid="{D5CDD505-2E9C-101B-9397-08002B2CF9AE}" pid="27" name="Classification_14">
    <vt:lpwstr>XH5re3Zmd3RXY1BhdWVyaGRgU5iIfpeYJzIhi46aPCySJH4mPoCFM5yEgYKbj46ckYRcjJ+ISTcjLDJDOFpbIFZaT0Y=</vt:lpwstr>
  </property>
  <property fmtid="{D5CDD505-2E9C-101B-9397-08002B2CF9AE}" pid="28" name="Classification_15">
    <vt:lpwstr>XH5re3Zmd3RXY1BmdWBxaGVuU5iIfoSFJiAtjJ+RLH6QIiwklIqMlpyHlI6ZkZVbnJ+fVDMvOzVEKEVZRVxBIFc=</vt:lpwstr>
  </property>
  <property fmtid="{D5CDD505-2E9C-101B-9397-08002B2CF9AE}" pid="29" name="Classification_16">
    <vt:lpwstr>XH1rfWl7dXVSd0FidWF8aGZhU4mIfoaSOiA6hoiALSFIKy8sNSmHm5qPj5Gflo+BUZOdgksmOD0oSD5YQlxcPVZG</vt:lpwstr>
  </property>
  <property fmtid="{D5CDD505-2E9C-101B-9397-08002B2CF9AE}" pid="30" name="Classification_17">
    <vt:lpwstr>XH1rfWl7dXVSd0FidWF8aGdhU4mIfoSFJiAtjJ+RLH6QIiwklIqMlpyHlI6ZkZVbnJ+fVDMvOzVEKEVZRVxBIFc=</vt:lpwstr>
  </property>
  <property fmtid="{D5CDD505-2E9C-101B-9397-08002B2CF9AE}" pid="31" name="Classification_18">
    <vt:lpwstr>XH1rfWl7dXVSd0FidWNzaGFpU4mIfpeYJzIhi46aPCySJH4mPoCFM5yEgYKbj46ckYRcjJ+ISTcjLDJDOFpbIFZaT0Y=</vt:lpwstr>
  </property>
  <property fmtid="{D5CDD505-2E9C-101B-9397-08002B2CF9AE}" pid="32" name="Classification_19">
    <vt:lpwstr>XH1rfWl7dXVSd0FidWN9aGRtU4mIfoSFJiAtjJ+RLH6QIiwklIqMlpyHlI6ZkZVbnJ+fVDMvOzVEKEVZRVxBIFc=</vt:lpwstr>
  </property>
  <property fmtid="{D5CDD505-2E9C-101B-9397-08002B2CF9AE}" pid="33" name="Classification_20">
    <vt:lpwstr>XH1rcWl7dXVSd0NofmR/Z2x5I4V+iztXijgpnJidLiyQKTEsO4dfmYuEi4yAjI41nJiXjJuVnZ2HkV2NmoFXWjI/MDogLCBPLiAvOENc</vt:lpwstr>
  </property>
  <property fmtid="{D5CDD505-2E9C-101B-9397-08002B2CF9AE}" pid="34" name="Classification_21">
    <vt:lpwstr>XH1reHBmd3RXY1Bjf2p1ZW5sQWiEiG8lLCc8nYKXPCCXc36PgCErPi8/K0w0Oi05T0E=</vt:lpwstr>
  </property>
  <property fmtid="{D5CDD505-2E9C-101B-9397-08002B2CF9AE}" pid="35" name="Classification_22">
    <vt:lpwstr>XH1reHBmd3RXY1Bjf2p1am5pR2iEiG8nOzs8ioiALSFIIjEtO4SUgJAsh4mVnIqFkJmcm16GnZlSLycmOiE8QylaOzI8M19T</vt:lpwstr>
  </property>
  <property fmtid="{D5CDD505-2E9C-101B-9397-08002B2CF9AE}" pid="36" name="Classification_23">
    <vt:lpwstr>XH1re3Nmd3RXY1BjfWpxYm5rR2iViG85JnSLg4qHOyyVISYkIICLnUSei4SZjCGWl5WRhICKm5qdS5CBmFc/US41Pjw6LQ==</vt:lpwstr>
  </property>
  <property fmtid="{D5CDD505-2E9C-101B-9397-08002B2CF9AE}" pid="37" name="Classification_24">
    <vt:lpwstr>XGB1cGl7dXVTd0FidWN3aGBqU4mIfoaSOiA6hoiALSFIc4aPnShJPklbVFFdT1A=</vt:lpwstr>
  </property>
  <property fmtid="{D5CDD505-2E9C-101B-9397-08002B2CF9AE}" pid="38" name="Classification_25">
    <vt:lpwstr>XGB1cGl7dXVTd0FidWR8aGZvU4mIfoSFJiAtjJ+RLH6QIiwklIqMlpyHlI6ZkZVbnJ+fVDMvOzVEKEVZRVxBIFc=</vt:lpwstr>
  </property>
  <property fmtid="{D5CDD505-2E9C-101B-9397-08002B2CF9AE}" pid="39" name="Classification_26">
    <vt:lpwstr>XGB1cGl7dXVTd0FidWV1aGdrU4mIfpeYJzIhi46aPCySJH4mPoCFM5yEgYKbj46ckYRcjJ+ISTcjLDJDOFpbIFZaT0Y=</vt:lpwstr>
  </property>
  <property fmtid="{D5CDD505-2E9C-101B-9397-08002B2CF9AE}" pid="40" name="Classification_27">
    <vt:lpwstr>XGB1cGl7dXVTd0FidWV0aGZgU4mIfoSFJiAtjJ+RLH6QIiwklIqMlpyHlI6ZkZVbnJ+fVDMvOzVEKEVZRVxBIFc=</vt:lpwstr>
  </property>
  <property fmtid="{D5CDD505-2E9C-101B-9397-08002B2CF9AE}" pid="41" name="Classification_28">
    <vt:lpwstr>XGB2eWl7dXVTd0lofml/Ymx5MoV+iztXijgpnJidLiyQKTEsO4dfkJWFhSGTl4SWlICdhp6RXJeGiEgtPyUtPStBSEdAUl9T</vt:lpwstr>
  </property>
  <property fmtid="{D5CDD505-2E9C-101B-9397-08002B2CF9AE}" pid="42" name="Classification_29">
    <vt:lpwstr>XGB2eWl7dXVTd0lofWd/Y2d5MoV+lzGEPSYhjJ+RLH5Ii4+MlUQpRUhcVExATg==</vt:lpwstr>
  </property>
  <property fmtid="{D5CDD505-2E9C-101B-9397-08002B2CF9AE}" pid="43" name="Classification_30">
    <vt:lpwstr>XGB2eWl7dXVTd0lofWh/Z2x5MoV+iztXijgpnJidLiyQKTEsO4dfkJWFhSGTl4SWlICdhp6RXJeGiEgtPyUtPStBSEdAUl9T</vt:lpwstr>
  </property>
  <property fmtid="{D5CDD505-2E9C-101B-9397-08002B2CF9AE}" pid="44" name="Classification_31">
    <vt:lpwstr>XGB2eWl7dXVTd0lofGR/YWd5MoV+lzGEPSYhjJ+RLH5Ii4+MlUQpRUhcVExATg==</vt:lpwstr>
  </property>
  <property fmtid="{D5CDD505-2E9C-101B-9397-08002B2CF9AE}" pid="45" name="Classification_32">
    <vt:lpwstr>XGB2eWl7dXVTd0lofGV/Ym15MoV+iztXijgpnJidLiyQKTEsO4dfkJWFhSGTl4SWlICdhp6RXJeGiEgtPyUtPStBSEdAUl9T</vt:lpwstr>
  </property>
  <property fmtid="{D5CDD505-2E9C-101B-9397-08002B2CF9AE}" pid="46" name="Classification_33">
    <vt:lpwstr>XGB2eWl7dXVTd0loe2B/Y2R5MoV+lzGEPSYhjJ+RLH5Ii4+MlUQpRUhcVExATg==</vt:lpwstr>
  </property>
  <property fmtid="{D5CDD505-2E9C-101B-9397-08002B2CF9AE}" pid="47" name="Classification_34">
    <vt:lpwstr>XGB2eWl7dXVTd0loe2J/YWZ5MoV+iztXijgpnJidLiyQKTEsO4dfkJWFhSGTl4SWlICdhp6RXJeGiEgtPyUtPStBSEdAUl9T</vt:lpwstr>
  </property>
  <property fmtid="{D5CDD505-2E9C-101B-9397-08002B2CF9AE}" pid="48" name="Classification_35">
    <vt:lpwstr>XGB2eWl7dXVTd0Fof2F/Z2d5I4V+lzGEPSYhjJ+RLH5Ii4+MlUQpRUhcVExATg==</vt:lpwstr>
  </property>
  <property fmtid="{D5CDD505-2E9C-101B-9397-08002B2CF9AE}" pid="49" name="Classification_36">
    <vt:lpwstr>XGB2eWl7dXVTd0FoemB/Ymd5I4V+iztXijgpnJidLiyQKTEsO4dfmYuEi4yAjI41nJiXjJuVnZ2HkV2NmoFXWjI/MDogLCBPLiAvOENc</vt:lpwstr>
  </property>
  <property fmtid="{D5CDD505-2E9C-101B-9397-08002B2CF9AE}" pid="50" name="Classification_37">
    <vt:lpwstr>XGB2eWl7dXVTd0Nofmd/Y2B5I4V+lzGEPSYhjJ+RLH5Ii4+MlUQpRUhcVExATg==</vt:lpwstr>
  </property>
  <property fmtid="{D5CDD505-2E9C-101B-9397-08002B2CF9AE}" pid="51" name="Classification_38">
    <vt:lpwstr>XGB2eWl7dXVTd0Nofmd/YGV5I4V+iztXijgpnJidLiyQKTEsO4dfkJWFhSGTl4SWlICdhp6RXJeGiEgtPyUtPStBSEdAUl9T</vt:lpwstr>
  </property>
  <property fmtid="{D5CDD505-2E9C-101B-9397-08002B2CF9AE}" pid="52" name="Classification_39">
    <vt:lpwstr>XGB2eWl7dXVTd0NofGZ/Y2N5I4V+lzGEPSYhjJ+RLH5IgpGNmyQ0IDBBICQ8M1FE</vt:lpwstr>
  </property>
  <property fmtid="{D5CDD505-2E9C-101B-9397-08002B2CF9AE}" pid="53" name="Classification_40">
    <vt:lpwstr>XGB2eWl7dXVTd0dof2Z/YWd5I4V+iztXijgpnJidLiyQKTEsO4dfkJWFhSGTl4SWlICdhp6RXJeGiEgtPyUtPStBSEdAUl9T</vt:lpwstr>
  </property>
  <property fmtid="{D5CDD505-2E9C-101B-9397-08002B2CF9AE}" pid="54" name="Classification_41">
    <vt:lpwstr>XGB2eGl7dXVTd0lofmd/ZmN5MoV+lzGEPSYhjJ+RLH5Ii4+MlUQpRUhcVExATg==</vt:lpwstr>
  </property>
  <property fmtid="{D5CDD505-2E9C-101B-9397-08002B2CF9AE}" pid="55" name="Classification_42">
    <vt:lpwstr>XGB2eGl7dXVTd0FidWF2aGFuU4mIfpqYaZckjpiHISOaKyQxPYaKSJyGjYAwnImQnJuCgJmLhlqKip5VNiYlUUs6SUBAT0JSWw==</vt:lpwstr>
  </property>
  <property fmtid="{D5CDD505-2E9C-101B-9397-08002B2CF9AE}" pid="56" name="Classification_43">
    <vt:lpwstr>XGB2eGl7dXVTd0FidWFxaGdgU4mIfoaSOiA6hoiALSFIKy8sNSmHm5qPj5Gflo+BUZOdgksmOD0oSD5YQlxcPVZG</vt:lpwstr>
  </property>
  <property fmtid="{D5CDD505-2E9C-101B-9397-08002B2CF9AE}" pid="57" name="Classification_44">
    <vt:lpwstr>XGB2eGl7dXVTd0FidWFwaGFvU4mIfoSFJiAtjJ+RLH6QIiwklIqMlpyHlI6ZkZVbnJ+fVDMvOzVEKEVZRVxBIFc=</vt:lpwstr>
  </property>
  <property fmtid="{D5CDD505-2E9C-101B-9397-08002B2CF9AE}" pid="58" name="Classification_45">
    <vt:lpwstr>XGB2eGl7dXVTd0FidWFyaGRhU4mIfpqYaZckjpiHISOaKyQxPYaKSJyGjYAwnImQnJuCgJmLhlqKip5VNiYlUUs6SUBAT0JSWw==</vt:lpwstr>
  </property>
  <property fmtid="{D5CDD505-2E9C-101B-9397-08002B2CF9AE}" pid="59" name="Classification_46">
    <vt:lpwstr>XGB2cWl7dXVTd0FidWN3aGdtU4mIfpeYJzIhi46aPCySJH4mPoCFM5yEgYKbj46ckYRcjJ+ISTcjLDJDOFpbIFZaT0Y=</vt:lpwstr>
  </property>
  <property fmtid="{D5CDD505-2E9C-101B-9397-08002B2CF9AE}" pid="60" name="Classification_47">
    <vt:lpwstr>XGB2cWl7dXVTd0FidWN3aGBhU4mIfoSFJiAtjJ+RLH6QIiwklIqMlpyHlI6ZkZVbnJ+fVDMvOzVEKEVZRVxBIFc=</vt:lpwstr>
  </property>
  <property fmtid="{D5CDD505-2E9C-101B-9397-08002B2CF9AE}" pid="61" name="Classification_48">
    <vt:lpwstr>XGB2cWl7dXVTd0FidWN3aGFuU4mIfpqYaZckjpiHISOaKyQxPYaKSJyGjYAwnImQnJuCgJmLhlqKip5VNiYlUUs6SUBAT0JSWw==</vt:lpwstr>
  </property>
  <property fmtid="{D5CDD505-2E9C-101B-9397-08002B2CF9AE}" pid="62" name="Classification_49">
    <vt:lpwstr>XGB2cWl7dXVTd0FidWN2aGRqU4mIfoaSOiA6hoiALSFIKy8sNSmHm5qPj5Gflo+BUZOdgksmOD0oSD5YQlxcPVZG</vt:lpwstr>
  </property>
  <property fmtid="{D5CDD505-2E9C-101B-9397-08002B2CF9AE}" pid="63" name="Classification_50">
    <vt:lpwstr>XGB2cWl7dXVTd0FidWN2aGRgU4mIfoSFJiAtjJ+RLH6QIiwklIqMlpyHlI6ZkZVbnJ+fVDMvOzVEKEVZRVxBIFc=</vt:lpwstr>
  </property>
  <property fmtid="{D5CDD505-2E9C-101B-9397-08002B2CF9AE}" pid="64" name="lqminfo">
    <vt:i4>3</vt:i4>
  </property>
  <property fmtid="{D5CDD505-2E9C-101B-9397-08002B2CF9AE}" pid="65" name="lqmsess">
    <vt:lpwstr>1a5f720e-7d00-4620-88a5-38245ece3927</vt:lpwstr>
  </property>
</Properties>
</file>