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91" r:id="rId5"/>
    <p:sldId id="288" r:id="rId6"/>
    <p:sldId id="294" r:id="rId7"/>
    <p:sldId id="289" r:id="rId8"/>
    <p:sldId id="293" r:id="rId9"/>
    <p:sldId id="290" r:id="rId10"/>
    <p:sldId id="292" r:id="rId11"/>
    <p:sldId id="298" r:id="rId12"/>
    <p:sldId id="299" r:id="rId13"/>
  </p:sldIdLst>
  <p:sldSz cx="9144000" cy="6858000" type="screen4x3"/>
  <p:notesSz cx="6934200" cy="9232900"/>
  <p:embeddedFontLst>
    <p:embeddedFont>
      <p:font typeface="Merriweather" panose="020B0604020202020204" charset="0"/>
      <p:regular r:id="rId15"/>
      <p:bold r:id="rId16"/>
      <p:italic r:id="rId17"/>
      <p:boldItalic r:id="rId18"/>
    </p:embeddedFont>
    <p:embeddedFont>
      <p:font typeface="Source Code Pro" panose="020B0604020202020204" charset="0"/>
      <p:regular r:id="rId19"/>
      <p:bold r:id="rId20"/>
    </p:embeddedFont>
    <p:embeddedFont>
      <p:font typeface="Amatic SC" panose="020B0604020202020204" charset="-79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6613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9FE8C8-AC97-4ADA-A254-8F11A723A69F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F23AA-34D9-4A18-A5A1-06793324E42C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A20C1D-75ED-450C-88C7-C497EA874E9C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 hidden="1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 hidden="1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FA0557-7C35-4D1D-B97A-95898D157B33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36AB90-F632-4852-BC4B-53E103869F3D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74C44-A702-4728-BB40-76FE555B9CF1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F32DF0-702E-431A-ADCF-2A06AC4E7F57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DC1F8B-7509-4E85-ABDB-3F1EEA772746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C5D9E0-CA9E-46E5-9606-B0D66E683FEE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37E64-D101-4693-B362-74BB0158B47B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CA2033-B529-4F88-BF0F-C9E77C7AF715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0279-8577-4DB5-A1B1-2A1239DFFE30}" type="datetimeFigureOut">
              <a:rPr lang="en-US" smtClean="0"/>
              <a:t>7/15/2019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ro/git_best_practices_p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rokhkin_ilya@yahoo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datreeio/node-datreeio/commits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Best Practices</a:t>
            </a:r>
            <a:endParaRPr lang="en-US" sz="4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really use Git efficiently?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201</a:t>
            </a:r>
            <a:r>
              <a:rPr lang="en-US" sz="2000" b="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9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Best practices – Branch Layout</a:t>
            </a:r>
            <a:br>
              <a:rPr lang="en-US"/>
            </a:br>
            <a:endParaRPr lang="en-US"/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125"/>
            <a:ext cx="9143999" cy="59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61013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Summary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Ilya Rokhkin (Git Trainings)</a:t>
            </a:r>
            <a:br>
              <a:rPr lang="en-US" sz="4400" dirty="0" smtClean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github.com/ilyaro/git_best_practices_ppt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hlinkClick r:id="rId4"/>
              </a:rPr>
              <a:t>rokhkin_ilya@yahoo.com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054-5224805</a:t>
            </a:r>
            <a:br>
              <a:rPr lang="en-US" sz="4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ctr">
              <a:buNone/>
            </a:pPr>
            <a:endParaRPr lang="en-US" sz="4800" dirty="0" smtClean="0"/>
          </a:p>
          <a:p>
            <a:pPr marL="12700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– meaning?</a:t>
            </a: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229600" cy="1676400"/>
          </a:xfrm>
        </p:spPr>
        <p:txBody>
          <a:bodyPr/>
          <a:lstStyle/>
          <a:p>
            <a:pPr marL="127000" indent="0">
              <a:buNone/>
            </a:pPr>
            <a:r>
              <a:rPr lang="en-US" sz="4000" dirty="0" smtClean="0"/>
              <a:t>What does the word Git means?</a:t>
            </a:r>
            <a:endParaRPr lang="en-US" sz="40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3897" y="228600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dirty="0">
                <a:solidFill>
                  <a:schemeClr val="dk2"/>
                </a:solidFill>
              </a:rPr>
              <a:t>GIT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" y="965250"/>
            <a:ext cx="8553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844"/>
            <a:ext cx="6820072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964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branches (topics)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Shape 5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163" y="914400"/>
            <a:ext cx="8758237" cy="46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4003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create feature branch, checkout, commit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839" y="626042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vim, change, </a:t>
            </a:r>
            <a:r>
              <a:rPr lang="en-US" sz="2400" dirty="0" smtClean="0"/>
              <a:t>save -&gt; </a:t>
            </a:r>
            <a:r>
              <a:rPr lang="en-US" sz="2400" dirty="0" smtClean="0"/>
              <a:t>auto-commit</a:t>
            </a:r>
            <a:r>
              <a:rPr lang="en-US" sz="2400" dirty="0" smtClean="0"/>
              <a:t>, git log –c, git reset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milestones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squashing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5035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git merge –squash, </a:t>
            </a:r>
            <a:r>
              <a:rPr lang="en-US" sz="2400" dirty="0"/>
              <a:t>git </a:t>
            </a:r>
            <a:r>
              <a:rPr lang="en-US" sz="2400" dirty="0" smtClean="0"/>
              <a:t>commit, </a:t>
            </a:r>
            <a:br>
              <a:rPr lang="en-US" sz="2400" dirty="0" smtClean="0"/>
            </a:br>
            <a:r>
              <a:rPr lang="en-US" sz="2400" dirty="0" smtClean="0"/>
              <a:t>git </a:t>
            </a:r>
            <a:r>
              <a:rPr lang="en-US" sz="2400" dirty="0"/>
              <a:t>log --</a:t>
            </a:r>
            <a:r>
              <a:rPr lang="en-US" sz="2400" dirty="0" err="1"/>
              <a:t>oneline</a:t>
            </a:r>
            <a:r>
              <a:rPr lang="en-US" sz="2400" dirty="0"/>
              <a:t> --graph </a:t>
            </a:r>
            <a:r>
              <a:rPr lang="en-US" sz="2400" dirty="0" smtClean="0"/>
              <a:t>–all, git push</a:t>
            </a:r>
            <a:endParaRPr lang="en-US" sz="24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 descr="Delete_local_feature_bra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850"/>
            <a:ext cx="9144001" cy="57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Best practices - concise commit messages</a:t>
            </a:r>
          </a:p>
        </p:txBody>
      </p:sp>
      <p:pic>
        <p:nvPicPr>
          <p:cNvPr id="576" name="Shape 576" descr="commit_message_header.png"/>
          <p:cNvPicPr preferRelativeResize="0"/>
          <p:nvPr/>
        </p:nvPicPr>
        <p:blipFill rotWithShape="1">
          <a:blip r:embed="rId3">
            <a:alphaModFix/>
          </a:blip>
          <a:srcRect t="31307"/>
          <a:stretch/>
        </p:blipFill>
        <p:spPr>
          <a:xfrm>
            <a:off x="0" y="2954867"/>
            <a:ext cx="9144000" cy="27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467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 commit message Subject to 70 chars and it must be simple, clear, self explained – this is the line all will see!</a:t>
            </a:r>
          </a:p>
          <a:p>
            <a:r>
              <a:rPr lang="en-US" sz="2400" dirty="0" smtClean="0"/>
              <a:t>Meaningful details put in the body of the commit message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985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/>
              </a:rPr>
              <a:t>https://github.com/datreeio/node-datreeio/commits/master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65925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Demo: Example:</a:t>
            </a:r>
            <a:endParaRPr lang="en-US" sz="2000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169</Words>
  <Application>Microsoft Office PowerPoint</Application>
  <PresentationFormat>On-screen Show (4:3)</PresentationFormat>
  <Paragraphs>42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Merriweather</vt:lpstr>
      <vt:lpstr>Source Code Pro</vt:lpstr>
      <vt:lpstr>Amatic SC</vt:lpstr>
      <vt:lpstr>Beach Day</vt:lpstr>
      <vt:lpstr>Git Best Practices</vt:lpstr>
      <vt:lpstr>Git – meaning?</vt:lpstr>
      <vt:lpstr>PowerPoint Presentation</vt:lpstr>
      <vt:lpstr>Best practices – local feature branches (topics)  </vt:lpstr>
      <vt:lpstr>Best practices – commit  </vt:lpstr>
      <vt:lpstr>Best practices – tag milestones  </vt:lpstr>
      <vt:lpstr>Best practices – squashing  </vt:lpstr>
      <vt:lpstr>Best practices – clean up local branches </vt:lpstr>
      <vt:lpstr>Best practices - concise commit messages</vt:lpstr>
      <vt:lpstr>Best practices – Branch Layout </vt:lpstr>
      <vt:lpstr>Questions?  Summary  Ilya Rokhkin (Git Trainings) https://github.com/ilyaro/git_best_practices_ppt  rokhkin_ilya@yahoo.com 054-5224805  </vt:lpstr>
      <vt:lpstr>Git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Best Practices</dc:title>
  <cp:lastModifiedBy>Ilya Rokhkin</cp:lastModifiedBy>
  <cp:revision>30</cp:revision>
  <dcterms:modified xsi:type="dcterms:W3CDTF">2019-07-15T06:37:54Z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c256a784-05e2-41e0-b8b6-9910a5aab494</vt:lpwstr>
  </property>
</Properties>
</file>