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5"></Relationship><Relationship Target="docProps/core.xml" Type="http://schemas.openxmlformats.org/package/2006/relationships/metadata/core-properties" Id="rId6"></Relationship><Relationship Target="docProps/custom.xml" Type="http://schemas.openxmlformats.org/officeDocument/2006/relationships/custom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4" r:id="rId4"/>
    <p:sldId id="260" r:id="rId5"/>
    <p:sldId id="265" r:id="rId6"/>
    <p:sldId id="266" r:id="rId7"/>
    <p:sldId id="261" r:id="rId8"/>
    <p:sldId id="262" r:id="rId9"/>
    <p:sldId id="263" r:id="rId10"/>
    <p:sldId id="267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9">
          <p15:clr>
            <a:srgbClr val="A4A3A4"/>
          </p15:clr>
        </p15:guide>
        <p15:guide id="2" orient="horz" pos="4270">
          <p15:clr>
            <a:srgbClr val="A4A3A4"/>
          </p15:clr>
        </p15:guide>
        <p15:guide id="3" orient="horz" pos="3379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2476">
          <p15:clr>
            <a:srgbClr val="A4A3A4"/>
          </p15:clr>
        </p15:guide>
        <p15:guide id="6" orient="horz" pos="4202">
          <p15:clr>
            <a:srgbClr val="A4A3A4"/>
          </p15:clr>
        </p15:guide>
        <p15:guide id="7" pos="369">
          <p15:clr>
            <a:srgbClr val="A4A3A4"/>
          </p15:clr>
        </p15:guide>
        <p15:guide id="8" pos="2367">
          <p15:clr>
            <a:srgbClr val="A4A3A4"/>
          </p15:clr>
        </p15:guide>
        <p15:guide id="9" pos="3388">
          <p15:clr>
            <a:srgbClr val="A4A3A4"/>
          </p15:clr>
        </p15:guide>
        <p15:guide id="10" orient="horz" pos="136">
          <p15:clr>
            <a:srgbClr val="A4A3A4"/>
          </p15:clr>
        </p15:guide>
        <p15:guide id="11" orient="horz" pos="620">
          <p15:clr>
            <a:srgbClr val="A4A3A4"/>
          </p15:clr>
        </p15:guide>
        <p15:guide id="12" orient="horz" pos="397">
          <p15:clr>
            <a:srgbClr val="A4A3A4"/>
          </p15:clr>
        </p15:guide>
        <p15:guide id="13" pos="5174">
          <p15:clr>
            <a:srgbClr val="A4A3A4"/>
          </p15:clr>
        </p15:guide>
        <p15:guide id="14" pos="3860">
          <p15:clr>
            <a:srgbClr val="A4A3A4"/>
          </p15:clr>
        </p15:guide>
        <p15:guide id="15" pos="6919">
          <p15:clr>
            <a:srgbClr val="A4A3A4"/>
          </p15:clr>
        </p15:guide>
        <p15:guide id="16" pos="7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785"/>
    <a:srgbClr val="FBFBFB"/>
    <a:srgbClr val="FDFDFD"/>
    <a:srgbClr val="F7F7F7"/>
    <a:srgbClr val="7F7F7F"/>
    <a:srgbClr val="595959"/>
    <a:srgbClr val="6A6A6A"/>
    <a:srgbClr val="F1AEBD"/>
    <a:srgbClr val="4E4E4E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6277" autoAdjust="0"/>
  </p:normalViewPr>
  <p:slideViewPr>
    <p:cSldViewPr snapToGrid="0" snapToObjects="1">
      <p:cViewPr>
        <p:scale>
          <a:sx n="80" d="100"/>
          <a:sy n="80" d="100"/>
        </p:scale>
        <p:origin x="-258" y="-36"/>
      </p:cViewPr>
      <p:guideLst>
        <p:guide orient="horz" pos="1449"/>
        <p:guide orient="horz" pos="4270"/>
        <p:guide orient="horz" pos="3379"/>
        <p:guide orient="horz" pos="536"/>
        <p:guide orient="horz" pos="2476"/>
        <p:guide orient="horz" pos="4202"/>
        <p:guide orient="horz" pos="136"/>
        <p:guide orient="horz" pos="620"/>
        <p:guide orient="horz" pos="397"/>
        <p:guide pos="369"/>
        <p:guide pos="2367"/>
        <p:guide pos="3388"/>
        <p:guide pos="5174"/>
        <p:guide pos="3860"/>
        <p:guide pos="6919"/>
        <p:guide pos="7215"/>
      </p:guideLst>
    </p:cSldViewPr>
  </p:slideViewPr>
  <p:outlineViewPr>
    <p:cViewPr>
      <p:scale>
        <a:sx n="33" d="100"/>
        <a:sy n="33" d="100"/>
      </p:scale>
      <p:origin x="0" y="-9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2904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handoutMasters/handoutMaster1.xml" Type="http://schemas.openxmlformats.org/officeDocument/2006/relationships/handoutMaster" Id="rId13"></Relationship><Relationship Target="tableStyles.xml" Type="http://schemas.openxmlformats.org/officeDocument/2006/relationships/tableStyles" Id="rId18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notesMasters/notesMaster1.xml" Type="http://schemas.openxmlformats.org/officeDocument/2006/relationships/notesMaster" Id="rId12"></Relationship><Relationship Target="theme/theme1.xml" Type="http://schemas.openxmlformats.org/officeDocument/2006/relationships/theme" Id="rId17"></Relationship><Relationship Target="slides/slide1.xml" Type="http://schemas.openxmlformats.org/officeDocument/2006/relationships/slide" Id="rId2"></Relationship><Relationship Target="viewProps.xml" Type="http://schemas.openxmlformats.org/officeDocument/2006/relationships/viewProps" Id="rId16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slides/slide10.xml" Type="http://schemas.openxmlformats.org/officeDocument/2006/relationships/slide" Id="rId11"></Relationship><Relationship Target="slides/slide4.xml" Type="http://schemas.openxmlformats.org/officeDocument/2006/relationships/slide" Id="rId5"></Relationship><Relationship Target="presProps.xml" Type="http://schemas.openxmlformats.org/officeDocument/2006/relationships/presProps" Id="rId15"></Relationship><Relationship Target="slides/slide9.xml" Type="http://schemas.openxmlformats.org/officeDocument/2006/relationships/slide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commentAuthors.xml" Type="http://schemas.openxmlformats.org/officeDocument/2006/relationships/commentAuthors" Id="rId14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6/15/2019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media/image4.png" Type="http://schemas.openxmlformats.org/officeDocument/2006/relationships/image" Id="rId3"></Relationship><Relationship Target="../media/image3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Relationship Target="../media/image6.emf" Type="http://schemas.openxmlformats.org/officeDocument/2006/relationships/image" Id="rId5"></Relationship><Relationship Target="../media/image5.emf" Type="http://schemas.openxmlformats.org/officeDocument/2006/relationships/image" Id="rId4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"/>
            <a:ext cx="12188825" cy="6857928"/>
          </a:xfrm>
          <a:prstGeom prst="rect">
            <a:avLst/>
          </a:prstGeom>
        </p:spPr>
      </p:pic>
      <p:grpSp>
        <p:nvGrpSpPr>
          <p:cNvPr id="125" name="Group 124"/>
          <p:cNvGrpSpPr/>
          <p:nvPr userDrawn="1"/>
        </p:nvGrpSpPr>
        <p:grpSpPr>
          <a:xfrm>
            <a:off x="9145588" y="5899150"/>
            <a:ext cx="407988" cy="53975"/>
            <a:chOff x="9145588" y="5975350"/>
            <a:chExt cx="407988" cy="53975"/>
          </a:xfrm>
        </p:grpSpPr>
        <p:sp>
          <p:nvSpPr>
            <p:cNvPr id="126" name="Freeform 41"/>
            <p:cNvSpPr>
              <a:spLocks noEditPoints="1"/>
            </p:cNvSpPr>
            <p:nvPr userDrawn="1"/>
          </p:nvSpPr>
          <p:spPr bwMode="auto">
            <a:xfrm>
              <a:off x="9145588" y="5975350"/>
              <a:ext cx="26988" cy="52388"/>
            </a:xfrm>
            <a:custGeom>
              <a:avLst/>
              <a:gdLst>
                <a:gd name="T0" fmla="*/ 40 w 81"/>
                <a:gd name="T1" fmla="*/ 97 h 160"/>
                <a:gd name="T2" fmla="*/ 25 w 81"/>
                <a:gd name="T3" fmla="*/ 97 h 160"/>
                <a:gd name="T4" fmla="*/ 25 w 81"/>
                <a:gd name="T5" fmla="*/ 160 h 160"/>
                <a:gd name="T6" fmla="*/ 0 w 81"/>
                <a:gd name="T7" fmla="*/ 160 h 160"/>
                <a:gd name="T8" fmla="*/ 0 w 81"/>
                <a:gd name="T9" fmla="*/ 0 h 160"/>
                <a:gd name="T10" fmla="*/ 40 w 81"/>
                <a:gd name="T11" fmla="*/ 0 h 160"/>
                <a:gd name="T12" fmla="*/ 81 w 81"/>
                <a:gd name="T13" fmla="*/ 49 h 160"/>
                <a:gd name="T14" fmla="*/ 40 w 81"/>
                <a:gd name="T15" fmla="*/ 97 h 160"/>
                <a:gd name="T16" fmla="*/ 39 w 81"/>
                <a:gd name="T17" fmla="*/ 23 h 160"/>
                <a:gd name="T18" fmla="*/ 25 w 81"/>
                <a:gd name="T19" fmla="*/ 23 h 160"/>
                <a:gd name="T20" fmla="*/ 25 w 81"/>
                <a:gd name="T21" fmla="*/ 75 h 160"/>
                <a:gd name="T22" fmla="*/ 39 w 81"/>
                <a:gd name="T23" fmla="*/ 75 h 160"/>
                <a:gd name="T24" fmla="*/ 56 w 81"/>
                <a:gd name="T25" fmla="*/ 49 h 160"/>
                <a:gd name="T26" fmla="*/ 39 w 81"/>
                <a:gd name="T27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60">
                  <a:moveTo>
                    <a:pt x="40" y="97"/>
                  </a:moveTo>
                  <a:cubicBezTo>
                    <a:pt x="25" y="97"/>
                    <a:pt x="25" y="97"/>
                    <a:pt x="25" y="97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9" y="0"/>
                    <a:pt x="81" y="16"/>
                    <a:pt x="81" y="49"/>
                  </a:cubicBezTo>
                  <a:cubicBezTo>
                    <a:pt x="81" y="82"/>
                    <a:pt x="69" y="97"/>
                    <a:pt x="40" y="97"/>
                  </a:cubicBezTo>
                  <a:close/>
                  <a:moveTo>
                    <a:pt x="39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6" y="65"/>
                    <a:pt x="56" y="49"/>
                  </a:cubicBezTo>
                  <a:cubicBezTo>
                    <a:pt x="56" y="33"/>
                    <a:pt x="52" y="23"/>
                    <a:pt x="39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9188451" y="5975350"/>
              <a:ext cx="26988" cy="53975"/>
            </a:xfrm>
            <a:custGeom>
              <a:avLst/>
              <a:gdLst>
                <a:gd name="T0" fmla="*/ 74 w 85"/>
                <a:gd name="T1" fmla="*/ 149 h 163"/>
                <a:gd name="T2" fmla="*/ 43 w 85"/>
                <a:gd name="T3" fmla="*/ 163 h 163"/>
                <a:gd name="T4" fmla="*/ 12 w 85"/>
                <a:gd name="T5" fmla="*/ 149 h 163"/>
                <a:gd name="T6" fmla="*/ 0 w 85"/>
                <a:gd name="T7" fmla="*/ 81 h 163"/>
                <a:gd name="T8" fmla="*/ 12 w 85"/>
                <a:gd name="T9" fmla="*/ 13 h 163"/>
                <a:gd name="T10" fmla="*/ 43 w 85"/>
                <a:gd name="T11" fmla="*/ 0 h 163"/>
                <a:gd name="T12" fmla="*/ 74 w 85"/>
                <a:gd name="T13" fmla="*/ 13 h 163"/>
                <a:gd name="T14" fmla="*/ 85 w 85"/>
                <a:gd name="T15" fmla="*/ 81 h 163"/>
                <a:gd name="T16" fmla="*/ 74 w 85"/>
                <a:gd name="T17" fmla="*/ 149 h 163"/>
                <a:gd name="T18" fmla="*/ 55 w 85"/>
                <a:gd name="T19" fmla="*/ 28 h 163"/>
                <a:gd name="T20" fmla="*/ 43 w 85"/>
                <a:gd name="T21" fmla="*/ 22 h 163"/>
                <a:gd name="T22" fmla="*/ 31 w 85"/>
                <a:gd name="T23" fmla="*/ 28 h 163"/>
                <a:gd name="T24" fmla="*/ 25 w 85"/>
                <a:gd name="T25" fmla="*/ 81 h 163"/>
                <a:gd name="T26" fmla="*/ 31 w 85"/>
                <a:gd name="T27" fmla="*/ 134 h 163"/>
                <a:gd name="T28" fmla="*/ 43 w 85"/>
                <a:gd name="T29" fmla="*/ 140 h 163"/>
                <a:gd name="T30" fmla="*/ 55 w 85"/>
                <a:gd name="T31" fmla="*/ 134 h 163"/>
                <a:gd name="T32" fmla="*/ 60 w 85"/>
                <a:gd name="T33" fmla="*/ 81 h 163"/>
                <a:gd name="T34" fmla="*/ 55 w 85"/>
                <a:gd name="T35" fmla="*/ 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63">
                  <a:moveTo>
                    <a:pt x="74" y="149"/>
                  </a:moveTo>
                  <a:cubicBezTo>
                    <a:pt x="67" y="157"/>
                    <a:pt x="58" y="163"/>
                    <a:pt x="43" y="163"/>
                  </a:cubicBezTo>
                  <a:cubicBezTo>
                    <a:pt x="28" y="163"/>
                    <a:pt x="18" y="157"/>
                    <a:pt x="12" y="149"/>
                  </a:cubicBezTo>
                  <a:cubicBezTo>
                    <a:pt x="1" y="136"/>
                    <a:pt x="0" y="119"/>
                    <a:pt x="0" y="81"/>
                  </a:cubicBezTo>
                  <a:cubicBezTo>
                    <a:pt x="0" y="43"/>
                    <a:pt x="1" y="26"/>
                    <a:pt x="12" y="13"/>
                  </a:cubicBezTo>
                  <a:cubicBezTo>
                    <a:pt x="18" y="5"/>
                    <a:pt x="28" y="0"/>
                    <a:pt x="43" y="0"/>
                  </a:cubicBezTo>
                  <a:cubicBezTo>
                    <a:pt x="58" y="0"/>
                    <a:pt x="67" y="5"/>
                    <a:pt x="74" y="13"/>
                  </a:cubicBezTo>
                  <a:cubicBezTo>
                    <a:pt x="84" y="26"/>
                    <a:pt x="85" y="43"/>
                    <a:pt x="85" y="81"/>
                  </a:cubicBezTo>
                  <a:cubicBezTo>
                    <a:pt x="85" y="119"/>
                    <a:pt x="84" y="137"/>
                    <a:pt x="74" y="149"/>
                  </a:cubicBezTo>
                  <a:close/>
                  <a:moveTo>
                    <a:pt x="55" y="28"/>
                  </a:moveTo>
                  <a:cubicBezTo>
                    <a:pt x="53" y="25"/>
                    <a:pt x="49" y="22"/>
                    <a:pt x="43" y="22"/>
                  </a:cubicBezTo>
                  <a:cubicBezTo>
                    <a:pt x="37" y="22"/>
                    <a:pt x="33" y="25"/>
                    <a:pt x="31" y="28"/>
                  </a:cubicBezTo>
                  <a:cubicBezTo>
                    <a:pt x="26" y="36"/>
                    <a:pt x="25" y="52"/>
                    <a:pt x="25" y="81"/>
                  </a:cubicBezTo>
                  <a:cubicBezTo>
                    <a:pt x="25" y="110"/>
                    <a:pt x="26" y="126"/>
                    <a:pt x="31" y="134"/>
                  </a:cubicBezTo>
                  <a:cubicBezTo>
                    <a:pt x="33" y="138"/>
                    <a:pt x="37" y="140"/>
                    <a:pt x="43" y="140"/>
                  </a:cubicBezTo>
                  <a:cubicBezTo>
                    <a:pt x="49" y="140"/>
                    <a:pt x="53" y="138"/>
                    <a:pt x="55" y="134"/>
                  </a:cubicBezTo>
                  <a:cubicBezTo>
                    <a:pt x="60" y="126"/>
                    <a:pt x="60" y="110"/>
                    <a:pt x="60" y="81"/>
                  </a:cubicBezTo>
                  <a:cubicBezTo>
                    <a:pt x="60" y="52"/>
                    <a:pt x="60" y="36"/>
                    <a:pt x="55" y="2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8" name="Freeform 43"/>
            <p:cNvSpPr>
              <a:spLocks/>
            </p:cNvSpPr>
            <p:nvPr userDrawn="1"/>
          </p:nvSpPr>
          <p:spPr bwMode="auto">
            <a:xfrm>
              <a:off x="9228138" y="5975350"/>
              <a:ext cx="52388" cy="52388"/>
            </a:xfrm>
            <a:custGeom>
              <a:avLst/>
              <a:gdLst>
                <a:gd name="T0" fmla="*/ 27 w 33"/>
                <a:gd name="T1" fmla="*/ 33 h 33"/>
                <a:gd name="T2" fmla="*/ 21 w 33"/>
                <a:gd name="T3" fmla="*/ 33 h 33"/>
                <a:gd name="T4" fmla="*/ 17 w 33"/>
                <a:gd name="T5" fmla="*/ 8 h 33"/>
                <a:gd name="T6" fmla="*/ 12 w 33"/>
                <a:gd name="T7" fmla="*/ 33 h 33"/>
                <a:gd name="T8" fmla="*/ 7 w 33"/>
                <a:gd name="T9" fmla="*/ 33 h 33"/>
                <a:gd name="T10" fmla="*/ 0 w 33"/>
                <a:gd name="T11" fmla="*/ 0 h 33"/>
                <a:gd name="T12" fmla="*/ 6 w 33"/>
                <a:gd name="T13" fmla="*/ 0 h 33"/>
                <a:gd name="T14" fmla="*/ 9 w 33"/>
                <a:gd name="T15" fmla="*/ 25 h 33"/>
                <a:gd name="T16" fmla="*/ 14 w 33"/>
                <a:gd name="T17" fmla="*/ 0 h 33"/>
                <a:gd name="T18" fmla="*/ 19 w 33"/>
                <a:gd name="T19" fmla="*/ 0 h 33"/>
                <a:gd name="T20" fmla="*/ 24 w 33"/>
                <a:gd name="T21" fmla="*/ 25 h 33"/>
                <a:gd name="T22" fmla="*/ 27 w 33"/>
                <a:gd name="T23" fmla="*/ 0 h 33"/>
                <a:gd name="T24" fmla="*/ 33 w 33"/>
                <a:gd name="T25" fmla="*/ 0 h 33"/>
                <a:gd name="T26" fmla="*/ 27 w 33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27" y="33"/>
                  </a:moveTo>
                  <a:lnTo>
                    <a:pt x="21" y="33"/>
                  </a:lnTo>
                  <a:lnTo>
                    <a:pt x="17" y="8"/>
                  </a:lnTo>
                  <a:lnTo>
                    <a:pt x="12" y="33"/>
                  </a:lnTo>
                  <a:lnTo>
                    <a:pt x="7" y="33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25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2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9" name="Freeform 44"/>
            <p:cNvSpPr>
              <a:spLocks/>
            </p:cNvSpPr>
            <p:nvPr userDrawn="1"/>
          </p:nvSpPr>
          <p:spPr bwMode="auto">
            <a:xfrm>
              <a:off x="929640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0" name="Freeform 45"/>
            <p:cNvSpPr>
              <a:spLocks noEditPoints="1"/>
            </p:cNvSpPr>
            <p:nvPr userDrawn="1"/>
          </p:nvSpPr>
          <p:spPr bwMode="auto">
            <a:xfrm>
              <a:off x="9334501" y="5975350"/>
              <a:ext cx="26988" cy="52388"/>
            </a:xfrm>
            <a:custGeom>
              <a:avLst/>
              <a:gdLst>
                <a:gd name="T0" fmla="*/ 60 w 87"/>
                <a:gd name="T1" fmla="*/ 160 h 160"/>
                <a:gd name="T2" fmla="*/ 40 w 87"/>
                <a:gd name="T3" fmla="*/ 95 h 160"/>
                <a:gd name="T4" fmla="*/ 25 w 87"/>
                <a:gd name="T5" fmla="*/ 95 h 160"/>
                <a:gd name="T6" fmla="*/ 25 w 87"/>
                <a:gd name="T7" fmla="*/ 160 h 160"/>
                <a:gd name="T8" fmla="*/ 0 w 87"/>
                <a:gd name="T9" fmla="*/ 160 h 160"/>
                <a:gd name="T10" fmla="*/ 0 w 87"/>
                <a:gd name="T11" fmla="*/ 0 h 160"/>
                <a:gd name="T12" fmla="*/ 41 w 87"/>
                <a:gd name="T13" fmla="*/ 0 h 160"/>
                <a:gd name="T14" fmla="*/ 81 w 87"/>
                <a:gd name="T15" fmla="*/ 48 h 160"/>
                <a:gd name="T16" fmla="*/ 63 w 87"/>
                <a:gd name="T17" fmla="*/ 89 h 160"/>
                <a:gd name="T18" fmla="*/ 87 w 87"/>
                <a:gd name="T19" fmla="*/ 160 h 160"/>
                <a:gd name="T20" fmla="*/ 60 w 87"/>
                <a:gd name="T21" fmla="*/ 160 h 160"/>
                <a:gd name="T22" fmla="*/ 41 w 87"/>
                <a:gd name="T23" fmla="*/ 23 h 160"/>
                <a:gd name="T24" fmla="*/ 25 w 87"/>
                <a:gd name="T25" fmla="*/ 23 h 160"/>
                <a:gd name="T26" fmla="*/ 25 w 87"/>
                <a:gd name="T27" fmla="*/ 72 h 160"/>
                <a:gd name="T28" fmla="*/ 41 w 87"/>
                <a:gd name="T29" fmla="*/ 72 h 160"/>
                <a:gd name="T30" fmla="*/ 56 w 87"/>
                <a:gd name="T31" fmla="*/ 48 h 160"/>
                <a:gd name="T32" fmla="*/ 41 w 87"/>
                <a:gd name="T33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160">
                  <a:moveTo>
                    <a:pt x="60" y="160"/>
                  </a:moveTo>
                  <a:cubicBezTo>
                    <a:pt x="40" y="95"/>
                    <a:pt x="40" y="95"/>
                    <a:pt x="40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0" y="0"/>
                    <a:pt x="81" y="15"/>
                    <a:pt x="81" y="48"/>
                  </a:cubicBezTo>
                  <a:cubicBezTo>
                    <a:pt x="81" y="67"/>
                    <a:pt x="77" y="81"/>
                    <a:pt x="63" y="89"/>
                  </a:cubicBezTo>
                  <a:cubicBezTo>
                    <a:pt x="87" y="160"/>
                    <a:pt x="87" y="160"/>
                    <a:pt x="87" y="160"/>
                  </a:cubicBezTo>
                  <a:lnTo>
                    <a:pt x="60" y="160"/>
                  </a:lnTo>
                  <a:close/>
                  <a:moveTo>
                    <a:pt x="41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54" y="72"/>
                    <a:pt x="56" y="61"/>
                    <a:pt x="56" y="48"/>
                  </a:cubicBezTo>
                  <a:cubicBezTo>
                    <a:pt x="56" y="34"/>
                    <a:pt x="54" y="23"/>
                    <a:pt x="41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1" name="Freeform 46"/>
            <p:cNvSpPr>
              <a:spLocks/>
            </p:cNvSpPr>
            <p:nvPr userDrawn="1"/>
          </p:nvSpPr>
          <p:spPr bwMode="auto">
            <a:xfrm>
              <a:off x="937895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9417051" y="5975350"/>
              <a:ext cx="26988" cy="52388"/>
            </a:xfrm>
            <a:custGeom>
              <a:avLst/>
              <a:gdLst>
                <a:gd name="T0" fmla="*/ 72 w 83"/>
                <a:gd name="T1" fmla="*/ 147 h 160"/>
                <a:gd name="T2" fmla="*/ 41 w 83"/>
                <a:gd name="T3" fmla="*/ 160 h 160"/>
                <a:gd name="T4" fmla="*/ 0 w 83"/>
                <a:gd name="T5" fmla="*/ 160 h 160"/>
                <a:gd name="T6" fmla="*/ 0 w 83"/>
                <a:gd name="T7" fmla="*/ 0 h 160"/>
                <a:gd name="T8" fmla="*/ 41 w 83"/>
                <a:gd name="T9" fmla="*/ 0 h 160"/>
                <a:gd name="T10" fmla="*/ 72 w 83"/>
                <a:gd name="T11" fmla="*/ 14 h 160"/>
                <a:gd name="T12" fmla="*/ 83 w 83"/>
                <a:gd name="T13" fmla="*/ 80 h 160"/>
                <a:gd name="T14" fmla="*/ 72 w 83"/>
                <a:gd name="T15" fmla="*/ 147 h 160"/>
                <a:gd name="T16" fmla="*/ 53 w 83"/>
                <a:gd name="T17" fmla="*/ 30 h 160"/>
                <a:gd name="T18" fmla="*/ 40 w 83"/>
                <a:gd name="T19" fmla="*/ 23 h 160"/>
                <a:gd name="T20" fmla="*/ 25 w 83"/>
                <a:gd name="T21" fmla="*/ 23 h 160"/>
                <a:gd name="T22" fmla="*/ 25 w 83"/>
                <a:gd name="T23" fmla="*/ 137 h 160"/>
                <a:gd name="T24" fmla="*/ 40 w 83"/>
                <a:gd name="T25" fmla="*/ 137 h 160"/>
                <a:gd name="T26" fmla="*/ 53 w 83"/>
                <a:gd name="T27" fmla="*/ 131 h 160"/>
                <a:gd name="T28" fmla="*/ 58 w 83"/>
                <a:gd name="T29" fmla="*/ 80 h 160"/>
                <a:gd name="T30" fmla="*/ 53 w 83"/>
                <a:gd name="T3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60">
                  <a:moveTo>
                    <a:pt x="72" y="147"/>
                  </a:moveTo>
                  <a:cubicBezTo>
                    <a:pt x="65" y="154"/>
                    <a:pt x="56" y="160"/>
                    <a:pt x="4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65" y="6"/>
                    <a:pt x="72" y="14"/>
                  </a:cubicBezTo>
                  <a:cubicBezTo>
                    <a:pt x="82" y="26"/>
                    <a:pt x="83" y="43"/>
                    <a:pt x="83" y="80"/>
                  </a:cubicBezTo>
                  <a:cubicBezTo>
                    <a:pt x="83" y="117"/>
                    <a:pt x="82" y="135"/>
                    <a:pt x="72" y="147"/>
                  </a:cubicBezTo>
                  <a:close/>
                  <a:moveTo>
                    <a:pt x="53" y="30"/>
                  </a:moveTo>
                  <a:cubicBezTo>
                    <a:pt x="50" y="26"/>
                    <a:pt x="46" y="23"/>
                    <a:pt x="4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6" y="137"/>
                    <a:pt x="50" y="135"/>
                    <a:pt x="53" y="131"/>
                  </a:cubicBezTo>
                  <a:cubicBezTo>
                    <a:pt x="58" y="123"/>
                    <a:pt x="58" y="108"/>
                    <a:pt x="58" y="80"/>
                  </a:cubicBezTo>
                  <a:cubicBezTo>
                    <a:pt x="58" y="52"/>
                    <a:pt x="58" y="37"/>
                    <a:pt x="53" y="3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3" name="Freeform 48"/>
            <p:cNvSpPr>
              <a:spLocks noEditPoints="1"/>
            </p:cNvSpPr>
            <p:nvPr userDrawn="1"/>
          </p:nvSpPr>
          <p:spPr bwMode="auto">
            <a:xfrm>
              <a:off x="9485313" y="5975350"/>
              <a:ext cx="26988" cy="52388"/>
            </a:xfrm>
            <a:custGeom>
              <a:avLst/>
              <a:gdLst>
                <a:gd name="T0" fmla="*/ 71 w 82"/>
                <a:gd name="T1" fmla="*/ 150 h 160"/>
                <a:gd name="T2" fmla="*/ 40 w 82"/>
                <a:gd name="T3" fmla="*/ 160 h 160"/>
                <a:gd name="T4" fmla="*/ 0 w 82"/>
                <a:gd name="T5" fmla="*/ 160 h 160"/>
                <a:gd name="T6" fmla="*/ 0 w 82"/>
                <a:gd name="T7" fmla="*/ 0 h 160"/>
                <a:gd name="T8" fmla="*/ 40 w 82"/>
                <a:gd name="T9" fmla="*/ 0 h 160"/>
                <a:gd name="T10" fmla="*/ 71 w 82"/>
                <a:gd name="T11" fmla="*/ 10 h 160"/>
                <a:gd name="T12" fmla="*/ 81 w 82"/>
                <a:gd name="T13" fmla="*/ 43 h 160"/>
                <a:gd name="T14" fmla="*/ 72 w 82"/>
                <a:gd name="T15" fmla="*/ 71 h 160"/>
                <a:gd name="T16" fmla="*/ 64 w 82"/>
                <a:gd name="T17" fmla="*/ 76 h 160"/>
                <a:gd name="T18" fmla="*/ 72 w 82"/>
                <a:gd name="T19" fmla="*/ 82 h 160"/>
                <a:gd name="T20" fmla="*/ 82 w 82"/>
                <a:gd name="T21" fmla="*/ 114 h 160"/>
                <a:gd name="T22" fmla="*/ 71 w 82"/>
                <a:gd name="T23" fmla="*/ 150 h 160"/>
                <a:gd name="T24" fmla="*/ 38 w 82"/>
                <a:gd name="T25" fmla="*/ 23 h 160"/>
                <a:gd name="T26" fmla="*/ 25 w 82"/>
                <a:gd name="T27" fmla="*/ 23 h 160"/>
                <a:gd name="T28" fmla="*/ 25 w 82"/>
                <a:gd name="T29" fmla="*/ 66 h 160"/>
                <a:gd name="T30" fmla="*/ 38 w 82"/>
                <a:gd name="T31" fmla="*/ 66 h 160"/>
                <a:gd name="T32" fmla="*/ 56 w 82"/>
                <a:gd name="T33" fmla="*/ 45 h 160"/>
                <a:gd name="T34" fmla="*/ 38 w 82"/>
                <a:gd name="T35" fmla="*/ 23 h 160"/>
                <a:gd name="T36" fmla="*/ 37 w 82"/>
                <a:gd name="T37" fmla="*/ 88 h 160"/>
                <a:gd name="T38" fmla="*/ 25 w 82"/>
                <a:gd name="T39" fmla="*/ 88 h 160"/>
                <a:gd name="T40" fmla="*/ 25 w 82"/>
                <a:gd name="T41" fmla="*/ 137 h 160"/>
                <a:gd name="T42" fmla="*/ 37 w 82"/>
                <a:gd name="T43" fmla="*/ 137 h 160"/>
                <a:gd name="T44" fmla="*/ 56 w 82"/>
                <a:gd name="T45" fmla="*/ 112 h 160"/>
                <a:gd name="T46" fmla="*/ 37 w 82"/>
                <a:gd name="T47" fmla="*/ 8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60">
                  <a:moveTo>
                    <a:pt x="71" y="150"/>
                  </a:moveTo>
                  <a:cubicBezTo>
                    <a:pt x="65" y="157"/>
                    <a:pt x="55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5" y="0"/>
                    <a:pt x="65" y="4"/>
                    <a:pt x="71" y="10"/>
                  </a:cubicBezTo>
                  <a:cubicBezTo>
                    <a:pt x="78" y="18"/>
                    <a:pt x="81" y="26"/>
                    <a:pt x="81" y="43"/>
                  </a:cubicBezTo>
                  <a:cubicBezTo>
                    <a:pt x="81" y="54"/>
                    <a:pt x="79" y="63"/>
                    <a:pt x="72" y="71"/>
                  </a:cubicBezTo>
                  <a:cubicBezTo>
                    <a:pt x="70" y="73"/>
                    <a:pt x="67" y="75"/>
                    <a:pt x="64" y="76"/>
                  </a:cubicBezTo>
                  <a:cubicBezTo>
                    <a:pt x="67" y="78"/>
                    <a:pt x="70" y="80"/>
                    <a:pt x="72" y="82"/>
                  </a:cubicBezTo>
                  <a:cubicBezTo>
                    <a:pt x="80" y="90"/>
                    <a:pt x="82" y="99"/>
                    <a:pt x="82" y="114"/>
                  </a:cubicBezTo>
                  <a:cubicBezTo>
                    <a:pt x="82" y="133"/>
                    <a:pt x="79" y="142"/>
                    <a:pt x="71" y="150"/>
                  </a:cubicBezTo>
                  <a:close/>
                  <a:moveTo>
                    <a:pt x="38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51" y="66"/>
                    <a:pt x="56" y="60"/>
                    <a:pt x="56" y="45"/>
                  </a:cubicBezTo>
                  <a:cubicBezTo>
                    <a:pt x="56" y="29"/>
                    <a:pt x="51" y="23"/>
                    <a:pt x="38" y="23"/>
                  </a:cubicBezTo>
                  <a:close/>
                  <a:moveTo>
                    <a:pt x="37" y="88"/>
                  </a:moveTo>
                  <a:cubicBezTo>
                    <a:pt x="25" y="88"/>
                    <a:pt x="25" y="88"/>
                    <a:pt x="25" y="8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51" y="137"/>
                    <a:pt x="56" y="131"/>
                    <a:pt x="56" y="112"/>
                  </a:cubicBezTo>
                  <a:cubicBezTo>
                    <a:pt x="56" y="95"/>
                    <a:pt x="51" y="88"/>
                    <a:pt x="37" y="8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9525001" y="5975350"/>
              <a:ext cx="28575" cy="52388"/>
            </a:xfrm>
            <a:custGeom>
              <a:avLst/>
              <a:gdLst>
                <a:gd name="T0" fmla="*/ 12 w 18"/>
                <a:gd name="T1" fmla="*/ 20 h 33"/>
                <a:gd name="T2" fmla="*/ 12 w 18"/>
                <a:gd name="T3" fmla="*/ 33 h 33"/>
                <a:gd name="T4" fmla="*/ 7 w 18"/>
                <a:gd name="T5" fmla="*/ 33 h 33"/>
                <a:gd name="T6" fmla="*/ 7 w 18"/>
                <a:gd name="T7" fmla="*/ 20 h 33"/>
                <a:gd name="T8" fmla="*/ 0 w 18"/>
                <a:gd name="T9" fmla="*/ 0 h 33"/>
                <a:gd name="T10" fmla="*/ 6 w 18"/>
                <a:gd name="T11" fmla="*/ 0 h 33"/>
                <a:gd name="T12" fmla="*/ 9 w 18"/>
                <a:gd name="T13" fmla="*/ 14 h 33"/>
                <a:gd name="T14" fmla="*/ 13 w 18"/>
                <a:gd name="T15" fmla="*/ 0 h 33"/>
                <a:gd name="T16" fmla="*/ 18 w 18"/>
                <a:gd name="T17" fmla="*/ 0 h 33"/>
                <a:gd name="T18" fmla="*/ 12 w 18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3">
                  <a:moveTo>
                    <a:pt x="12" y="20"/>
                  </a:moveTo>
                  <a:lnTo>
                    <a:pt x="12" y="33"/>
                  </a:lnTo>
                  <a:lnTo>
                    <a:pt x="7" y="33"/>
                  </a:lnTo>
                  <a:lnTo>
                    <a:pt x="7" y="20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14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</p:grpSp>
      <p:pic>
        <p:nvPicPr>
          <p:cNvPr id="155" name="Picture 68" descr="C:\WORK IN PROGRESS\PPT template\Infinity PPT\CheckPoint_Infinity_Logo_cropp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687" y="5875437"/>
            <a:ext cx="316623" cy="2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ooter_copyright"/>
          <p:cNvSpPr txBox="1">
            <a:spLocks/>
          </p:cNvSpPr>
          <p:nvPr userDrawn="1"/>
        </p:nvSpPr>
        <p:spPr>
          <a:xfrm>
            <a:off x="349590" y="6525768"/>
            <a:ext cx="3680903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FFFFFF">
                    <a:lumMod val="75000"/>
                  </a:srgbClr>
                </a:solidFill>
              </a:rPr>
              <a:t>©2019 Check Point Software Technologies Ltd. </a:t>
            </a:r>
            <a:endParaRPr lang="en-US" kern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6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85693" y="5114995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 | Speaker Title</a:t>
            </a:r>
          </a:p>
        </p:txBody>
      </p:sp>
      <p:sp>
        <p:nvSpPr>
          <p:cNvPr id="15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8073" y="3229665"/>
            <a:ext cx="5804989" cy="96884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17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78073" y="2158451"/>
            <a:ext cx="5804989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 smtClean="0"/>
              <a:t>PRESENTATION TITLE</a:t>
            </a:r>
          </a:p>
        </p:txBody>
      </p:sp>
      <p:sp>
        <p:nvSpPr>
          <p:cNvPr id="91" name="Footer_security classification" hidden="1"/>
          <p:cNvSpPr>
            <a:spLocks noGrp="1"/>
          </p:cNvSpPr>
          <p:nvPr userDrawn="1">
            <p:ph type="ftr" sz="quarter" idx="3"/>
          </p:nvPr>
        </p:nvSpPr>
        <p:spPr>
          <a:xfrm>
            <a:off x="2957904" y="652576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pic>
        <p:nvPicPr>
          <p:cNvPr id="1026" name="Check Point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1" y="239941"/>
            <a:ext cx="1737360" cy="10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7263671" y="5076024"/>
            <a:ext cx="3526771" cy="1432257"/>
            <a:chOff x="7263671" y="5076024"/>
            <a:chExt cx="3526771" cy="1432257"/>
          </a:xfrm>
        </p:grpSpPr>
        <p:grpSp>
          <p:nvGrpSpPr>
            <p:cNvPr id="94" name="Group 7"/>
            <p:cNvGrpSpPr>
              <a:grpSpLocks noChangeAspect="1"/>
            </p:cNvGrpSpPr>
            <p:nvPr userDrawn="1"/>
          </p:nvGrpSpPr>
          <p:grpSpPr bwMode="auto">
            <a:xfrm>
              <a:off x="7263671" y="6436843"/>
              <a:ext cx="2651125" cy="71438"/>
              <a:chOff x="4420" y="3962"/>
              <a:chExt cx="1670" cy="45"/>
            </a:xfrm>
          </p:grpSpPr>
          <p:sp>
            <p:nvSpPr>
              <p:cNvPr id="95" name="AutoShape 6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420" y="3962"/>
                <a:ext cx="1670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6" name="Freeform 8"/>
              <p:cNvSpPr>
                <a:spLocks/>
              </p:cNvSpPr>
              <p:nvPr userDrawn="1"/>
            </p:nvSpPr>
            <p:spPr bwMode="auto">
              <a:xfrm>
                <a:off x="4420" y="3962"/>
                <a:ext cx="32" cy="44"/>
              </a:xfrm>
              <a:custGeom>
                <a:avLst/>
                <a:gdLst>
                  <a:gd name="T0" fmla="*/ 13 w 25"/>
                  <a:gd name="T1" fmla="*/ 35 h 35"/>
                  <a:gd name="T2" fmla="*/ 3 w 25"/>
                  <a:gd name="T3" fmla="*/ 31 h 35"/>
                  <a:gd name="T4" fmla="*/ 0 w 25"/>
                  <a:gd name="T5" fmla="*/ 17 h 35"/>
                  <a:gd name="T6" fmla="*/ 3 w 25"/>
                  <a:gd name="T7" fmla="*/ 3 h 35"/>
                  <a:gd name="T8" fmla="*/ 13 w 25"/>
                  <a:gd name="T9" fmla="*/ 0 h 35"/>
                  <a:gd name="T10" fmla="*/ 25 w 25"/>
                  <a:gd name="T11" fmla="*/ 11 h 35"/>
                  <a:gd name="T12" fmla="*/ 19 w 25"/>
                  <a:gd name="T13" fmla="*/ 11 h 35"/>
                  <a:gd name="T14" fmla="*/ 13 w 25"/>
                  <a:gd name="T15" fmla="*/ 6 h 35"/>
                  <a:gd name="T16" fmla="*/ 8 w 25"/>
                  <a:gd name="T17" fmla="*/ 7 h 35"/>
                  <a:gd name="T18" fmla="*/ 7 w 25"/>
                  <a:gd name="T19" fmla="*/ 17 h 35"/>
                  <a:gd name="T20" fmla="*/ 8 w 25"/>
                  <a:gd name="T21" fmla="*/ 27 h 35"/>
                  <a:gd name="T22" fmla="*/ 13 w 25"/>
                  <a:gd name="T23" fmla="*/ 29 h 35"/>
                  <a:gd name="T24" fmla="*/ 19 w 25"/>
                  <a:gd name="T25" fmla="*/ 24 h 35"/>
                  <a:gd name="T26" fmla="*/ 25 w 25"/>
                  <a:gd name="T27" fmla="*/ 24 h 35"/>
                  <a:gd name="T28" fmla="*/ 13 w 25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5">
                    <a:moveTo>
                      <a:pt x="13" y="35"/>
                    </a:move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9" y="0"/>
                      <a:pt x="24" y="3"/>
                      <a:pt x="25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8"/>
                      <a:pt x="16" y="6"/>
                      <a:pt x="13" y="6"/>
                    </a:cubicBezTo>
                    <a:cubicBezTo>
                      <a:pt x="11" y="6"/>
                      <a:pt x="9" y="6"/>
                      <a:pt x="8" y="7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6" y="29"/>
                      <a:pt x="18" y="27"/>
                      <a:pt x="1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31"/>
                      <a:pt x="19" y="35"/>
                      <a:pt x="13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7" name="Freeform 9"/>
              <p:cNvSpPr>
                <a:spLocks/>
              </p:cNvSpPr>
              <p:nvPr userDrawn="1"/>
            </p:nvSpPr>
            <p:spPr bwMode="auto">
              <a:xfrm>
                <a:off x="4472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8" name="Freeform 10"/>
              <p:cNvSpPr>
                <a:spLocks noEditPoints="1"/>
              </p:cNvSpPr>
              <p:nvPr userDrawn="1"/>
            </p:nvSpPr>
            <p:spPr bwMode="auto">
              <a:xfrm>
                <a:off x="4519" y="3962"/>
                <a:ext cx="32" cy="44"/>
              </a:xfrm>
              <a:custGeom>
                <a:avLst/>
                <a:gdLst>
                  <a:gd name="T0" fmla="*/ 22 w 25"/>
                  <a:gd name="T1" fmla="*/ 31 h 35"/>
                  <a:gd name="T2" fmla="*/ 13 w 25"/>
                  <a:gd name="T3" fmla="*/ 35 h 35"/>
                  <a:gd name="T4" fmla="*/ 3 w 25"/>
                  <a:gd name="T5" fmla="*/ 31 h 35"/>
                  <a:gd name="T6" fmla="*/ 0 w 25"/>
                  <a:gd name="T7" fmla="*/ 17 h 35"/>
                  <a:gd name="T8" fmla="*/ 3 w 25"/>
                  <a:gd name="T9" fmla="*/ 3 h 35"/>
                  <a:gd name="T10" fmla="*/ 13 w 25"/>
                  <a:gd name="T11" fmla="*/ 0 h 35"/>
                  <a:gd name="T12" fmla="*/ 22 w 25"/>
                  <a:gd name="T13" fmla="*/ 3 h 35"/>
                  <a:gd name="T14" fmla="*/ 25 w 25"/>
                  <a:gd name="T15" fmla="*/ 17 h 35"/>
                  <a:gd name="T16" fmla="*/ 22 w 25"/>
                  <a:gd name="T17" fmla="*/ 31 h 35"/>
                  <a:gd name="T18" fmla="*/ 17 w 25"/>
                  <a:gd name="T19" fmla="*/ 8 h 35"/>
                  <a:gd name="T20" fmla="*/ 13 w 25"/>
                  <a:gd name="T21" fmla="*/ 6 h 35"/>
                  <a:gd name="T22" fmla="*/ 8 w 25"/>
                  <a:gd name="T23" fmla="*/ 8 h 35"/>
                  <a:gd name="T24" fmla="*/ 7 w 25"/>
                  <a:gd name="T25" fmla="*/ 17 h 35"/>
                  <a:gd name="T26" fmla="*/ 8 w 25"/>
                  <a:gd name="T27" fmla="*/ 27 h 35"/>
                  <a:gd name="T28" fmla="*/ 13 w 25"/>
                  <a:gd name="T29" fmla="*/ 29 h 35"/>
                  <a:gd name="T30" fmla="*/ 17 w 25"/>
                  <a:gd name="T31" fmla="*/ 27 h 35"/>
                  <a:gd name="T32" fmla="*/ 19 w 25"/>
                  <a:gd name="T33" fmla="*/ 17 h 35"/>
                  <a:gd name="T34" fmla="*/ 17 w 25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5" y="7"/>
                      <a:pt x="25" y="11"/>
                      <a:pt x="25" y="17"/>
                    </a:cubicBezTo>
                    <a:cubicBezTo>
                      <a:pt x="25" y="24"/>
                      <a:pt x="25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4" y="6"/>
                      <a:pt x="13" y="6"/>
                    </a:cubicBezTo>
                    <a:cubicBezTo>
                      <a:pt x="11" y="6"/>
                      <a:pt x="9" y="6"/>
                      <a:pt x="8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4" y="29"/>
                      <a:pt x="16" y="28"/>
                      <a:pt x="17" y="27"/>
                    </a:cubicBezTo>
                    <a:cubicBezTo>
                      <a:pt x="18" y="26"/>
                      <a:pt x="19" y="24"/>
                      <a:pt x="19" y="17"/>
                    </a:cubicBezTo>
                    <a:cubicBezTo>
                      <a:pt x="19" y="11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9" name="Freeform 11"/>
              <p:cNvSpPr>
                <a:spLocks/>
              </p:cNvSpPr>
              <p:nvPr userDrawn="1"/>
            </p:nvSpPr>
            <p:spPr bwMode="auto">
              <a:xfrm>
                <a:off x="4572" y="3962"/>
                <a:ext cx="32" cy="44"/>
              </a:xfrm>
              <a:custGeom>
                <a:avLst/>
                <a:gdLst>
                  <a:gd name="T0" fmla="*/ 12 w 25"/>
                  <a:gd name="T1" fmla="*/ 35 h 35"/>
                  <a:gd name="T2" fmla="*/ 0 w 25"/>
                  <a:gd name="T3" fmla="*/ 23 h 35"/>
                  <a:gd name="T4" fmla="*/ 0 w 25"/>
                  <a:gd name="T5" fmla="*/ 0 h 35"/>
                  <a:gd name="T6" fmla="*/ 6 w 25"/>
                  <a:gd name="T7" fmla="*/ 0 h 35"/>
                  <a:gd name="T8" fmla="*/ 6 w 25"/>
                  <a:gd name="T9" fmla="*/ 23 h 35"/>
                  <a:gd name="T10" fmla="*/ 12 w 25"/>
                  <a:gd name="T11" fmla="*/ 29 h 35"/>
                  <a:gd name="T12" fmla="*/ 18 w 25"/>
                  <a:gd name="T13" fmla="*/ 23 h 35"/>
                  <a:gd name="T14" fmla="*/ 18 w 25"/>
                  <a:gd name="T15" fmla="*/ 0 h 35"/>
                  <a:gd name="T16" fmla="*/ 25 w 25"/>
                  <a:gd name="T17" fmla="*/ 0 h 35"/>
                  <a:gd name="T18" fmla="*/ 25 w 25"/>
                  <a:gd name="T19" fmla="*/ 23 h 35"/>
                  <a:gd name="T20" fmla="*/ 12 w 25"/>
                  <a:gd name="T2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5">
                    <a:moveTo>
                      <a:pt x="12" y="35"/>
                    </a:moveTo>
                    <a:cubicBezTo>
                      <a:pt x="5" y="35"/>
                      <a:pt x="0" y="30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9" y="29"/>
                      <a:pt x="12" y="29"/>
                    </a:cubicBezTo>
                    <a:cubicBezTo>
                      <a:pt x="16" y="29"/>
                      <a:pt x="18" y="27"/>
                      <a:pt x="18" y="2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0"/>
                      <a:pt x="19" y="35"/>
                      <a:pt x="12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0" name="Freeform 12"/>
              <p:cNvSpPr>
                <a:spLocks noEditPoints="1"/>
              </p:cNvSpPr>
              <p:nvPr userDrawn="1"/>
            </p:nvSpPr>
            <p:spPr bwMode="auto">
              <a:xfrm>
                <a:off x="4625" y="3962"/>
                <a:ext cx="33" cy="44"/>
              </a:xfrm>
              <a:custGeom>
                <a:avLst/>
                <a:gdLst>
                  <a:gd name="T0" fmla="*/ 23 w 26"/>
                  <a:gd name="T1" fmla="*/ 30 h 35"/>
                  <a:gd name="T2" fmla="*/ 13 w 26"/>
                  <a:gd name="T3" fmla="*/ 35 h 35"/>
                  <a:gd name="T4" fmla="*/ 0 w 26"/>
                  <a:gd name="T5" fmla="*/ 35 h 35"/>
                  <a:gd name="T6" fmla="*/ 0 w 26"/>
                  <a:gd name="T7" fmla="*/ 0 h 35"/>
                  <a:gd name="T8" fmla="*/ 13 w 26"/>
                  <a:gd name="T9" fmla="*/ 0 h 35"/>
                  <a:gd name="T10" fmla="*/ 23 w 26"/>
                  <a:gd name="T11" fmla="*/ 5 h 35"/>
                  <a:gd name="T12" fmla="*/ 26 w 26"/>
                  <a:gd name="T13" fmla="*/ 17 h 35"/>
                  <a:gd name="T14" fmla="*/ 23 w 26"/>
                  <a:gd name="T15" fmla="*/ 30 h 35"/>
                  <a:gd name="T16" fmla="*/ 17 w 26"/>
                  <a:gd name="T17" fmla="*/ 8 h 35"/>
                  <a:gd name="T18" fmla="*/ 12 w 26"/>
                  <a:gd name="T19" fmla="*/ 6 h 35"/>
                  <a:gd name="T20" fmla="*/ 7 w 26"/>
                  <a:gd name="T21" fmla="*/ 6 h 35"/>
                  <a:gd name="T22" fmla="*/ 7 w 26"/>
                  <a:gd name="T23" fmla="*/ 29 h 35"/>
                  <a:gd name="T24" fmla="*/ 12 w 26"/>
                  <a:gd name="T25" fmla="*/ 29 h 35"/>
                  <a:gd name="T26" fmla="*/ 17 w 26"/>
                  <a:gd name="T27" fmla="*/ 26 h 35"/>
                  <a:gd name="T28" fmla="*/ 19 w 26"/>
                  <a:gd name="T29" fmla="*/ 17 h 35"/>
                  <a:gd name="T30" fmla="*/ 17 w 26"/>
                  <a:gd name="T31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5">
                    <a:moveTo>
                      <a:pt x="23" y="30"/>
                    </a:moveTo>
                    <a:cubicBezTo>
                      <a:pt x="21" y="33"/>
                      <a:pt x="18" y="35"/>
                      <a:pt x="13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6" y="8"/>
                      <a:pt x="26" y="12"/>
                      <a:pt x="26" y="17"/>
                    </a:cubicBezTo>
                    <a:cubicBezTo>
                      <a:pt x="26" y="23"/>
                      <a:pt x="26" y="27"/>
                      <a:pt x="23" y="30"/>
                    </a:cubicBezTo>
                    <a:close/>
                    <a:moveTo>
                      <a:pt x="17" y="8"/>
                    </a:moveTo>
                    <a:cubicBezTo>
                      <a:pt x="16" y="7"/>
                      <a:pt x="15" y="6"/>
                      <a:pt x="12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9" y="25"/>
                      <a:pt x="19" y="23"/>
                      <a:pt x="19" y="17"/>
                    </a:cubicBezTo>
                    <a:cubicBezTo>
                      <a:pt x="19" y="12"/>
                      <a:pt x="19" y="10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1" name="Oval 13"/>
              <p:cNvSpPr>
                <a:spLocks noChangeArrowheads="1"/>
              </p:cNvSpPr>
              <p:nvPr userDrawn="1"/>
            </p:nvSpPr>
            <p:spPr bwMode="auto">
              <a:xfrm>
                <a:off x="4722" y="3968"/>
                <a:ext cx="25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auto">
              <a:xfrm>
                <a:off x="4827" y="3962"/>
                <a:ext cx="41" cy="44"/>
              </a:xfrm>
              <a:custGeom>
                <a:avLst/>
                <a:gdLst>
                  <a:gd name="T0" fmla="*/ 32 w 41"/>
                  <a:gd name="T1" fmla="*/ 44 h 44"/>
                  <a:gd name="T2" fmla="*/ 32 w 41"/>
                  <a:gd name="T3" fmla="*/ 17 h 44"/>
                  <a:gd name="T4" fmla="*/ 23 w 41"/>
                  <a:gd name="T5" fmla="*/ 35 h 44"/>
                  <a:gd name="T6" fmla="*/ 18 w 41"/>
                  <a:gd name="T7" fmla="*/ 35 h 44"/>
                  <a:gd name="T8" fmla="*/ 9 w 41"/>
                  <a:gd name="T9" fmla="*/ 17 h 44"/>
                  <a:gd name="T10" fmla="*/ 9 w 41"/>
                  <a:gd name="T11" fmla="*/ 44 h 44"/>
                  <a:gd name="T12" fmla="*/ 0 w 41"/>
                  <a:gd name="T13" fmla="*/ 44 h 44"/>
                  <a:gd name="T14" fmla="*/ 0 w 41"/>
                  <a:gd name="T15" fmla="*/ 0 h 44"/>
                  <a:gd name="T16" fmla="*/ 9 w 41"/>
                  <a:gd name="T17" fmla="*/ 0 h 44"/>
                  <a:gd name="T18" fmla="*/ 20 w 41"/>
                  <a:gd name="T19" fmla="*/ 24 h 44"/>
                  <a:gd name="T20" fmla="*/ 32 w 41"/>
                  <a:gd name="T21" fmla="*/ 0 h 44"/>
                  <a:gd name="T22" fmla="*/ 41 w 41"/>
                  <a:gd name="T23" fmla="*/ 0 h 44"/>
                  <a:gd name="T24" fmla="*/ 41 w 41"/>
                  <a:gd name="T25" fmla="*/ 44 h 44"/>
                  <a:gd name="T26" fmla="*/ 32 w 41"/>
                  <a:gd name="T2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44">
                    <a:moveTo>
                      <a:pt x="32" y="44"/>
                    </a:moveTo>
                    <a:lnTo>
                      <a:pt x="32" y="17"/>
                    </a:lnTo>
                    <a:lnTo>
                      <a:pt x="23" y="35"/>
                    </a:lnTo>
                    <a:lnTo>
                      <a:pt x="18" y="35"/>
                    </a:lnTo>
                    <a:lnTo>
                      <a:pt x="9" y="17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0" y="24"/>
                    </a:lnTo>
                    <a:lnTo>
                      <a:pt x="32" y="0"/>
                    </a:lnTo>
                    <a:lnTo>
                      <a:pt x="41" y="0"/>
                    </a:lnTo>
                    <a:lnTo>
                      <a:pt x="41" y="44"/>
                    </a:lnTo>
                    <a:lnTo>
                      <a:pt x="32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3" name="Freeform 15"/>
              <p:cNvSpPr>
                <a:spLocks noEditPoints="1"/>
              </p:cNvSpPr>
              <p:nvPr userDrawn="1"/>
            </p:nvSpPr>
            <p:spPr bwMode="auto">
              <a:xfrm>
                <a:off x="4888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4" name="Freeform 16"/>
              <p:cNvSpPr>
                <a:spLocks noEditPoints="1"/>
              </p:cNvSpPr>
              <p:nvPr userDrawn="1"/>
            </p:nvSpPr>
            <p:spPr bwMode="auto">
              <a:xfrm>
                <a:off x="4941" y="3962"/>
                <a:ext cx="33" cy="44"/>
              </a:xfrm>
              <a:custGeom>
                <a:avLst/>
                <a:gdLst>
                  <a:gd name="T0" fmla="*/ 15 w 26"/>
                  <a:gd name="T1" fmla="*/ 35 h 35"/>
                  <a:gd name="T2" fmla="*/ 0 w 26"/>
                  <a:gd name="T3" fmla="*/ 35 h 35"/>
                  <a:gd name="T4" fmla="*/ 0 w 26"/>
                  <a:gd name="T5" fmla="*/ 0 h 35"/>
                  <a:gd name="T6" fmla="*/ 14 w 26"/>
                  <a:gd name="T7" fmla="*/ 0 h 35"/>
                  <a:gd name="T8" fmla="*/ 25 w 26"/>
                  <a:gd name="T9" fmla="*/ 10 h 35"/>
                  <a:gd name="T10" fmla="*/ 21 w 26"/>
                  <a:gd name="T11" fmla="*/ 17 h 35"/>
                  <a:gd name="T12" fmla="*/ 26 w 26"/>
                  <a:gd name="T13" fmla="*/ 25 h 35"/>
                  <a:gd name="T14" fmla="*/ 15 w 26"/>
                  <a:gd name="T15" fmla="*/ 35 h 35"/>
                  <a:gd name="T16" fmla="*/ 14 w 26"/>
                  <a:gd name="T17" fmla="*/ 6 h 35"/>
                  <a:gd name="T18" fmla="*/ 7 w 26"/>
                  <a:gd name="T19" fmla="*/ 6 h 35"/>
                  <a:gd name="T20" fmla="*/ 7 w 26"/>
                  <a:gd name="T21" fmla="*/ 14 h 35"/>
                  <a:gd name="T22" fmla="*/ 14 w 26"/>
                  <a:gd name="T23" fmla="*/ 14 h 35"/>
                  <a:gd name="T24" fmla="*/ 18 w 26"/>
                  <a:gd name="T25" fmla="*/ 10 h 35"/>
                  <a:gd name="T26" fmla="*/ 14 w 26"/>
                  <a:gd name="T27" fmla="*/ 6 h 35"/>
                  <a:gd name="T28" fmla="*/ 14 w 26"/>
                  <a:gd name="T29" fmla="*/ 20 h 35"/>
                  <a:gd name="T30" fmla="*/ 7 w 26"/>
                  <a:gd name="T31" fmla="*/ 20 h 35"/>
                  <a:gd name="T32" fmla="*/ 7 w 26"/>
                  <a:gd name="T33" fmla="*/ 29 h 35"/>
                  <a:gd name="T34" fmla="*/ 14 w 26"/>
                  <a:gd name="T35" fmla="*/ 29 h 35"/>
                  <a:gd name="T36" fmla="*/ 19 w 26"/>
                  <a:gd name="T37" fmla="*/ 24 h 35"/>
                  <a:gd name="T38" fmla="*/ 14 w 26"/>
                  <a:gd name="T3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35">
                    <a:moveTo>
                      <a:pt x="15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4"/>
                      <a:pt x="25" y="10"/>
                    </a:cubicBezTo>
                    <a:cubicBezTo>
                      <a:pt x="25" y="14"/>
                      <a:pt x="23" y="16"/>
                      <a:pt x="21" y="17"/>
                    </a:cubicBezTo>
                    <a:cubicBezTo>
                      <a:pt x="23" y="18"/>
                      <a:pt x="26" y="20"/>
                      <a:pt x="26" y="25"/>
                    </a:cubicBezTo>
                    <a:cubicBezTo>
                      <a:pt x="26" y="31"/>
                      <a:pt x="21" y="35"/>
                      <a:pt x="15" y="35"/>
                    </a:cubicBezTo>
                    <a:close/>
                    <a:moveTo>
                      <a:pt x="14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14"/>
                      <a:pt x="18" y="12"/>
                      <a:pt x="18" y="10"/>
                    </a:cubicBezTo>
                    <a:cubicBezTo>
                      <a:pt x="18" y="8"/>
                      <a:pt x="17" y="6"/>
                      <a:pt x="14" y="6"/>
                    </a:cubicBezTo>
                    <a:close/>
                    <a:moveTo>
                      <a:pt x="14" y="20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7" y="29"/>
                      <a:pt x="19" y="27"/>
                      <a:pt x="19" y="24"/>
                    </a:cubicBezTo>
                    <a:cubicBezTo>
                      <a:pt x="19" y="22"/>
                      <a:pt x="17" y="20"/>
                      <a:pt x="14" y="20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 userDrawn="1"/>
            </p:nvSpPr>
            <p:spPr bwMode="auto">
              <a:xfrm>
                <a:off x="4994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6" name="Freeform 18"/>
              <p:cNvSpPr>
                <a:spLocks/>
              </p:cNvSpPr>
              <p:nvPr userDrawn="1"/>
            </p:nvSpPr>
            <p:spPr bwMode="auto">
              <a:xfrm>
                <a:off x="5025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7" name="Freeform 19"/>
              <p:cNvSpPr>
                <a:spLocks/>
              </p:cNvSpPr>
              <p:nvPr userDrawn="1"/>
            </p:nvSpPr>
            <p:spPr bwMode="auto">
              <a:xfrm>
                <a:off x="5073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 userDrawn="1"/>
            </p:nvSpPr>
            <p:spPr bwMode="auto">
              <a:xfrm>
                <a:off x="5178" y="3968"/>
                <a:ext cx="24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9" name="Freeform 21"/>
              <p:cNvSpPr>
                <a:spLocks/>
              </p:cNvSpPr>
              <p:nvPr userDrawn="1"/>
            </p:nvSpPr>
            <p:spPr bwMode="auto">
              <a:xfrm>
                <a:off x="5280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0" name="Freeform 22"/>
              <p:cNvSpPr>
                <a:spLocks/>
              </p:cNvSpPr>
              <p:nvPr userDrawn="1"/>
            </p:nvSpPr>
            <p:spPr bwMode="auto">
              <a:xfrm>
                <a:off x="5330" y="3962"/>
                <a:ext cx="32" cy="44"/>
              </a:xfrm>
              <a:custGeom>
                <a:avLst/>
                <a:gdLst>
                  <a:gd name="T0" fmla="*/ 25 w 32"/>
                  <a:gd name="T1" fmla="*/ 44 h 44"/>
                  <a:gd name="T2" fmla="*/ 25 w 32"/>
                  <a:gd name="T3" fmla="*/ 25 h 44"/>
                  <a:gd name="T4" fmla="*/ 9 w 32"/>
                  <a:gd name="T5" fmla="*/ 25 h 44"/>
                  <a:gd name="T6" fmla="*/ 9 w 32"/>
                  <a:gd name="T7" fmla="*/ 44 h 44"/>
                  <a:gd name="T8" fmla="*/ 0 w 32"/>
                  <a:gd name="T9" fmla="*/ 44 h 44"/>
                  <a:gd name="T10" fmla="*/ 0 w 32"/>
                  <a:gd name="T11" fmla="*/ 0 h 44"/>
                  <a:gd name="T12" fmla="*/ 9 w 32"/>
                  <a:gd name="T13" fmla="*/ 0 h 44"/>
                  <a:gd name="T14" fmla="*/ 9 w 32"/>
                  <a:gd name="T15" fmla="*/ 17 h 44"/>
                  <a:gd name="T16" fmla="*/ 25 w 32"/>
                  <a:gd name="T17" fmla="*/ 17 h 44"/>
                  <a:gd name="T18" fmla="*/ 25 w 32"/>
                  <a:gd name="T19" fmla="*/ 0 h 44"/>
                  <a:gd name="T20" fmla="*/ 32 w 32"/>
                  <a:gd name="T21" fmla="*/ 0 h 44"/>
                  <a:gd name="T22" fmla="*/ 32 w 32"/>
                  <a:gd name="T23" fmla="*/ 44 h 44"/>
                  <a:gd name="T24" fmla="*/ 25 w 3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4">
                    <a:moveTo>
                      <a:pt x="25" y="44"/>
                    </a:moveTo>
                    <a:lnTo>
                      <a:pt x="25" y="25"/>
                    </a:lnTo>
                    <a:lnTo>
                      <a:pt x="9" y="25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7"/>
                    </a:lnTo>
                    <a:lnTo>
                      <a:pt x="25" y="17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2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1" name="Freeform 23"/>
              <p:cNvSpPr>
                <a:spLocks noEditPoints="1"/>
              </p:cNvSpPr>
              <p:nvPr userDrawn="1"/>
            </p:nvSpPr>
            <p:spPr bwMode="auto">
              <a:xfrm>
                <a:off x="5385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2" name="Freeform 24"/>
              <p:cNvSpPr>
                <a:spLocks/>
              </p:cNvSpPr>
              <p:nvPr userDrawn="1"/>
            </p:nvSpPr>
            <p:spPr bwMode="auto">
              <a:xfrm>
                <a:off x="5438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3" name="Freeform 25"/>
              <p:cNvSpPr>
                <a:spLocks noEditPoints="1"/>
              </p:cNvSpPr>
              <p:nvPr userDrawn="1"/>
            </p:nvSpPr>
            <p:spPr bwMode="auto">
              <a:xfrm>
                <a:off x="5485" y="3962"/>
                <a:ext cx="38" cy="44"/>
              </a:xfrm>
              <a:custGeom>
                <a:avLst/>
                <a:gdLst>
                  <a:gd name="T0" fmla="*/ 29 w 38"/>
                  <a:gd name="T1" fmla="*/ 44 h 44"/>
                  <a:gd name="T2" fmla="*/ 27 w 38"/>
                  <a:gd name="T3" fmla="*/ 36 h 44"/>
                  <a:gd name="T4" fmla="*/ 12 w 38"/>
                  <a:gd name="T5" fmla="*/ 36 h 44"/>
                  <a:gd name="T6" fmla="*/ 9 w 38"/>
                  <a:gd name="T7" fmla="*/ 44 h 44"/>
                  <a:gd name="T8" fmla="*/ 0 w 38"/>
                  <a:gd name="T9" fmla="*/ 44 h 44"/>
                  <a:gd name="T10" fmla="*/ 15 w 38"/>
                  <a:gd name="T11" fmla="*/ 0 h 44"/>
                  <a:gd name="T12" fmla="*/ 23 w 38"/>
                  <a:gd name="T13" fmla="*/ 0 h 44"/>
                  <a:gd name="T14" fmla="*/ 38 w 38"/>
                  <a:gd name="T15" fmla="*/ 44 h 44"/>
                  <a:gd name="T16" fmla="*/ 29 w 38"/>
                  <a:gd name="T17" fmla="*/ 44 h 44"/>
                  <a:gd name="T18" fmla="*/ 19 w 38"/>
                  <a:gd name="T19" fmla="*/ 12 h 44"/>
                  <a:gd name="T20" fmla="*/ 14 w 38"/>
                  <a:gd name="T21" fmla="*/ 29 h 44"/>
                  <a:gd name="T22" fmla="*/ 24 w 38"/>
                  <a:gd name="T23" fmla="*/ 29 h 44"/>
                  <a:gd name="T24" fmla="*/ 19 w 38"/>
                  <a:gd name="T25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44">
                    <a:moveTo>
                      <a:pt x="29" y="44"/>
                    </a:moveTo>
                    <a:lnTo>
                      <a:pt x="27" y="36"/>
                    </a:lnTo>
                    <a:lnTo>
                      <a:pt x="12" y="3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15" y="0"/>
                    </a:lnTo>
                    <a:lnTo>
                      <a:pt x="23" y="0"/>
                    </a:lnTo>
                    <a:lnTo>
                      <a:pt x="38" y="44"/>
                    </a:lnTo>
                    <a:lnTo>
                      <a:pt x="29" y="44"/>
                    </a:lnTo>
                    <a:close/>
                    <a:moveTo>
                      <a:pt x="19" y="12"/>
                    </a:moveTo>
                    <a:lnTo>
                      <a:pt x="14" y="29"/>
                    </a:lnTo>
                    <a:lnTo>
                      <a:pt x="24" y="29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4" name="Freeform 26"/>
              <p:cNvSpPr>
                <a:spLocks/>
              </p:cNvSpPr>
              <p:nvPr userDrawn="1"/>
            </p:nvSpPr>
            <p:spPr bwMode="auto">
              <a:xfrm>
                <a:off x="5535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5" name="Freeform 27"/>
              <p:cNvSpPr>
                <a:spLocks noEditPoints="1"/>
              </p:cNvSpPr>
              <p:nvPr userDrawn="1"/>
            </p:nvSpPr>
            <p:spPr bwMode="auto">
              <a:xfrm>
                <a:off x="5613" y="3962"/>
                <a:ext cx="32" cy="44"/>
              </a:xfrm>
              <a:custGeom>
                <a:avLst/>
                <a:gdLst>
                  <a:gd name="T0" fmla="*/ 13 w 25"/>
                  <a:gd name="T1" fmla="*/ 22 h 35"/>
                  <a:gd name="T2" fmla="*/ 6 w 25"/>
                  <a:gd name="T3" fmla="*/ 22 h 35"/>
                  <a:gd name="T4" fmla="*/ 6 w 25"/>
                  <a:gd name="T5" fmla="*/ 35 h 35"/>
                  <a:gd name="T6" fmla="*/ 0 w 25"/>
                  <a:gd name="T7" fmla="*/ 35 h 35"/>
                  <a:gd name="T8" fmla="*/ 0 w 25"/>
                  <a:gd name="T9" fmla="*/ 0 h 35"/>
                  <a:gd name="T10" fmla="*/ 13 w 25"/>
                  <a:gd name="T11" fmla="*/ 0 h 35"/>
                  <a:gd name="T12" fmla="*/ 25 w 25"/>
                  <a:gd name="T13" fmla="*/ 11 h 35"/>
                  <a:gd name="T14" fmla="*/ 13 w 25"/>
                  <a:gd name="T15" fmla="*/ 22 h 35"/>
                  <a:gd name="T16" fmla="*/ 13 w 25"/>
                  <a:gd name="T17" fmla="*/ 6 h 35"/>
                  <a:gd name="T18" fmla="*/ 6 w 25"/>
                  <a:gd name="T19" fmla="*/ 6 h 35"/>
                  <a:gd name="T20" fmla="*/ 6 w 25"/>
                  <a:gd name="T21" fmla="*/ 15 h 35"/>
                  <a:gd name="T22" fmla="*/ 13 w 25"/>
                  <a:gd name="T23" fmla="*/ 15 h 35"/>
                  <a:gd name="T24" fmla="*/ 18 w 25"/>
                  <a:gd name="T25" fmla="*/ 11 h 35"/>
                  <a:gd name="T26" fmla="*/ 13 w 25"/>
                  <a:gd name="T2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5">
                    <a:moveTo>
                      <a:pt x="13" y="22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0" y="0"/>
                      <a:pt x="25" y="5"/>
                      <a:pt x="25" y="11"/>
                    </a:cubicBezTo>
                    <a:cubicBezTo>
                      <a:pt x="25" y="17"/>
                      <a:pt x="20" y="22"/>
                      <a:pt x="13" y="22"/>
                    </a:cubicBezTo>
                    <a:close/>
                    <a:moveTo>
                      <a:pt x="13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4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6" name="Freeform 28"/>
              <p:cNvSpPr>
                <a:spLocks noEditPoints="1"/>
              </p:cNvSpPr>
              <p:nvPr userDrawn="1"/>
            </p:nvSpPr>
            <p:spPr bwMode="auto">
              <a:xfrm>
                <a:off x="5664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7" name="Freeform 29"/>
              <p:cNvSpPr>
                <a:spLocks/>
              </p:cNvSpPr>
              <p:nvPr userDrawn="1"/>
            </p:nvSpPr>
            <p:spPr bwMode="auto">
              <a:xfrm>
                <a:off x="57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8" name="Freeform 30"/>
              <p:cNvSpPr>
                <a:spLocks/>
              </p:cNvSpPr>
              <p:nvPr userDrawn="1"/>
            </p:nvSpPr>
            <p:spPr bwMode="auto">
              <a:xfrm>
                <a:off x="5764" y="3962"/>
                <a:ext cx="36" cy="44"/>
              </a:xfrm>
              <a:custGeom>
                <a:avLst/>
                <a:gdLst>
                  <a:gd name="T0" fmla="*/ 20 w 36"/>
                  <a:gd name="T1" fmla="*/ 44 h 44"/>
                  <a:gd name="T2" fmla="*/ 14 w 36"/>
                  <a:gd name="T3" fmla="*/ 44 h 44"/>
                  <a:gd name="T4" fmla="*/ 0 w 36"/>
                  <a:gd name="T5" fmla="*/ 0 h 44"/>
                  <a:gd name="T6" fmla="*/ 9 w 36"/>
                  <a:gd name="T7" fmla="*/ 0 h 44"/>
                  <a:gd name="T8" fmla="*/ 18 w 36"/>
                  <a:gd name="T9" fmla="*/ 29 h 44"/>
                  <a:gd name="T10" fmla="*/ 27 w 36"/>
                  <a:gd name="T11" fmla="*/ 0 h 44"/>
                  <a:gd name="T12" fmla="*/ 36 w 36"/>
                  <a:gd name="T13" fmla="*/ 0 h 44"/>
                  <a:gd name="T14" fmla="*/ 20 w 36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4">
                    <a:moveTo>
                      <a:pt x="20" y="44"/>
                    </a:moveTo>
                    <a:lnTo>
                      <a:pt x="14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29"/>
                    </a:lnTo>
                    <a:lnTo>
                      <a:pt x="27" y="0"/>
                    </a:lnTo>
                    <a:lnTo>
                      <a:pt x="36" y="0"/>
                    </a:lnTo>
                    <a:lnTo>
                      <a:pt x="2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9" name="Freeform 31"/>
              <p:cNvSpPr>
                <a:spLocks/>
              </p:cNvSpPr>
              <p:nvPr userDrawn="1"/>
            </p:nvSpPr>
            <p:spPr bwMode="auto">
              <a:xfrm>
                <a:off x="58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0" name="Freeform 32"/>
              <p:cNvSpPr>
                <a:spLocks/>
              </p:cNvSpPr>
              <p:nvPr userDrawn="1"/>
            </p:nvSpPr>
            <p:spPr bwMode="auto">
              <a:xfrm>
                <a:off x="5868" y="3962"/>
                <a:ext cx="33" cy="44"/>
              </a:xfrm>
              <a:custGeom>
                <a:avLst/>
                <a:gdLst>
                  <a:gd name="T0" fmla="*/ 25 w 33"/>
                  <a:gd name="T1" fmla="*/ 44 h 44"/>
                  <a:gd name="T2" fmla="*/ 8 w 33"/>
                  <a:gd name="T3" fmla="*/ 16 h 44"/>
                  <a:gd name="T4" fmla="*/ 8 w 33"/>
                  <a:gd name="T5" fmla="*/ 44 h 44"/>
                  <a:gd name="T6" fmla="*/ 0 w 33"/>
                  <a:gd name="T7" fmla="*/ 44 h 44"/>
                  <a:gd name="T8" fmla="*/ 0 w 33"/>
                  <a:gd name="T9" fmla="*/ 0 h 44"/>
                  <a:gd name="T10" fmla="*/ 8 w 33"/>
                  <a:gd name="T11" fmla="*/ 0 h 44"/>
                  <a:gd name="T12" fmla="*/ 24 w 33"/>
                  <a:gd name="T13" fmla="*/ 26 h 44"/>
                  <a:gd name="T14" fmla="*/ 24 w 33"/>
                  <a:gd name="T15" fmla="*/ 0 h 44"/>
                  <a:gd name="T16" fmla="*/ 33 w 33"/>
                  <a:gd name="T17" fmla="*/ 0 h 44"/>
                  <a:gd name="T18" fmla="*/ 33 w 33"/>
                  <a:gd name="T19" fmla="*/ 44 h 44"/>
                  <a:gd name="T20" fmla="*/ 25 w 33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4">
                    <a:moveTo>
                      <a:pt x="25" y="44"/>
                    </a:moveTo>
                    <a:lnTo>
                      <a:pt x="8" y="16"/>
                    </a:ln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4" y="26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3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1" name="Freeform 33"/>
              <p:cNvSpPr>
                <a:spLocks/>
              </p:cNvSpPr>
              <p:nvPr userDrawn="1"/>
            </p:nvSpPr>
            <p:spPr bwMode="auto">
              <a:xfrm>
                <a:off x="5920" y="3962"/>
                <a:ext cx="32" cy="44"/>
              </a:xfrm>
              <a:custGeom>
                <a:avLst/>
                <a:gdLst>
                  <a:gd name="T0" fmla="*/ 20 w 32"/>
                  <a:gd name="T1" fmla="*/ 7 h 44"/>
                  <a:gd name="T2" fmla="*/ 20 w 32"/>
                  <a:gd name="T3" fmla="*/ 44 h 44"/>
                  <a:gd name="T4" fmla="*/ 13 w 32"/>
                  <a:gd name="T5" fmla="*/ 44 h 44"/>
                  <a:gd name="T6" fmla="*/ 13 w 32"/>
                  <a:gd name="T7" fmla="*/ 7 h 44"/>
                  <a:gd name="T8" fmla="*/ 0 w 32"/>
                  <a:gd name="T9" fmla="*/ 7 h 44"/>
                  <a:gd name="T10" fmla="*/ 0 w 32"/>
                  <a:gd name="T11" fmla="*/ 0 h 44"/>
                  <a:gd name="T12" fmla="*/ 32 w 32"/>
                  <a:gd name="T13" fmla="*/ 0 h 44"/>
                  <a:gd name="T14" fmla="*/ 32 w 32"/>
                  <a:gd name="T15" fmla="*/ 7 h 44"/>
                  <a:gd name="T16" fmla="*/ 20 w 32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3" y="44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2" name="Rectangle 34"/>
              <p:cNvSpPr>
                <a:spLocks noChangeArrowheads="1"/>
              </p:cNvSpPr>
              <p:nvPr userDrawn="1"/>
            </p:nvSpPr>
            <p:spPr bwMode="auto">
              <a:xfrm>
                <a:off x="5972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3" name="Freeform 35"/>
              <p:cNvSpPr>
                <a:spLocks noEditPoints="1"/>
              </p:cNvSpPr>
              <p:nvPr userDrawn="1"/>
            </p:nvSpPr>
            <p:spPr bwMode="auto">
              <a:xfrm>
                <a:off x="6001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4" name="Freeform 36"/>
              <p:cNvSpPr>
                <a:spLocks/>
              </p:cNvSpPr>
              <p:nvPr userDrawn="1"/>
            </p:nvSpPr>
            <p:spPr bwMode="auto">
              <a:xfrm>
                <a:off x="6054" y="3962"/>
                <a:ext cx="35" cy="44"/>
              </a:xfrm>
              <a:custGeom>
                <a:avLst/>
                <a:gdLst>
                  <a:gd name="T0" fmla="*/ 27 w 35"/>
                  <a:gd name="T1" fmla="*/ 44 h 44"/>
                  <a:gd name="T2" fmla="*/ 9 w 35"/>
                  <a:gd name="T3" fmla="*/ 16 h 44"/>
                  <a:gd name="T4" fmla="*/ 9 w 35"/>
                  <a:gd name="T5" fmla="*/ 44 h 44"/>
                  <a:gd name="T6" fmla="*/ 0 w 35"/>
                  <a:gd name="T7" fmla="*/ 44 h 44"/>
                  <a:gd name="T8" fmla="*/ 0 w 35"/>
                  <a:gd name="T9" fmla="*/ 0 h 44"/>
                  <a:gd name="T10" fmla="*/ 9 w 35"/>
                  <a:gd name="T11" fmla="*/ 0 h 44"/>
                  <a:gd name="T12" fmla="*/ 26 w 35"/>
                  <a:gd name="T13" fmla="*/ 26 h 44"/>
                  <a:gd name="T14" fmla="*/ 26 w 35"/>
                  <a:gd name="T15" fmla="*/ 0 h 44"/>
                  <a:gd name="T16" fmla="*/ 35 w 35"/>
                  <a:gd name="T17" fmla="*/ 0 h 44"/>
                  <a:gd name="T18" fmla="*/ 35 w 35"/>
                  <a:gd name="T19" fmla="*/ 44 h 44"/>
                  <a:gd name="T20" fmla="*/ 27 w 3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44">
                    <a:moveTo>
                      <a:pt x="27" y="44"/>
                    </a:moveTo>
                    <a:lnTo>
                      <a:pt x="9" y="1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6" y="26"/>
                    </a:lnTo>
                    <a:lnTo>
                      <a:pt x="26" y="0"/>
                    </a:lnTo>
                    <a:lnTo>
                      <a:pt x="35" y="0"/>
                    </a:lnTo>
                    <a:lnTo>
                      <a:pt x="35" y="44"/>
                    </a:lnTo>
                    <a:lnTo>
                      <a:pt x="27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 userDrawn="1"/>
          </p:nvGrpSpPr>
          <p:grpSpPr>
            <a:xfrm>
              <a:off x="9140479" y="5882283"/>
              <a:ext cx="1508125" cy="269875"/>
              <a:chOff x="9145588" y="5880100"/>
              <a:chExt cx="1508125" cy="269875"/>
            </a:xfrm>
          </p:grpSpPr>
          <p:sp>
            <p:nvSpPr>
              <p:cNvPr id="136" name="AutoShape 39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9145588" y="5880100"/>
                <a:ext cx="1508125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7" name="Freeform 50"/>
              <p:cNvSpPr>
                <a:spLocks/>
              </p:cNvSpPr>
              <p:nvPr userDrawn="1"/>
            </p:nvSpPr>
            <p:spPr bwMode="auto">
              <a:xfrm>
                <a:off x="9983788" y="5880100"/>
                <a:ext cx="33338" cy="71438"/>
              </a:xfrm>
              <a:custGeom>
                <a:avLst/>
                <a:gdLst>
                  <a:gd name="T0" fmla="*/ 85 w 101"/>
                  <a:gd name="T1" fmla="*/ 204 h 215"/>
                  <a:gd name="T2" fmla="*/ 52 w 101"/>
                  <a:gd name="T3" fmla="*/ 215 h 215"/>
                  <a:gd name="T4" fmla="*/ 16 w 101"/>
                  <a:gd name="T5" fmla="*/ 200 h 215"/>
                  <a:gd name="T6" fmla="*/ 0 w 101"/>
                  <a:gd name="T7" fmla="*/ 108 h 215"/>
                  <a:gd name="T8" fmla="*/ 16 w 101"/>
                  <a:gd name="T9" fmla="*/ 15 h 215"/>
                  <a:gd name="T10" fmla="*/ 52 w 101"/>
                  <a:gd name="T11" fmla="*/ 0 h 215"/>
                  <a:gd name="T12" fmla="*/ 85 w 101"/>
                  <a:gd name="T13" fmla="*/ 12 h 215"/>
                  <a:gd name="T14" fmla="*/ 101 w 101"/>
                  <a:gd name="T15" fmla="*/ 54 h 215"/>
                  <a:gd name="T16" fmla="*/ 75 w 101"/>
                  <a:gd name="T17" fmla="*/ 54 h 215"/>
                  <a:gd name="T18" fmla="*/ 69 w 101"/>
                  <a:gd name="T19" fmla="*/ 30 h 215"/>
                  <a:gd name="T20" fmla="*/ 52 w 101"/>
                  <a:gd name="T21" fmla="*/ 23 h 215"/>
                  <a:gd name="T22" fmla="*/ 35 w 101"/>
                  <a:gd name="T23" fmla="*/ 31 h 215"/>
                  <a:gd name="T24" fmla="*/ 26 w 101"/>
                  <a:gd name="T25" fmla="*/ 108 h 215"/>
                  <a:gd name="T26" fmla="*/ 35 w 101"/>
                  <a:gd name="T27" fmla="*/ 185 h 215"/>
                  <a:gd name="T28" fmla="*/ 52 w 101"/>
                  <a:gd name="T29" fmla="*/ 193 h 215"/>
                  <a:gd name="T30" fmla="*/ 69 w 101"/>
                  <a:gd name="T31" fmla="*/ 185 h 215"/>
                  <a:gd name="T32" fmla="*/ 75 w 101"/>
                  <a:gd name="T33" fmla="*/ 161 h 215"/>
                  <a:gd name="T34" fmla="*/ 101 w 101"/>
                  <a:gd name="T35" fmla="*/ 161 h 215"/>
                  <a:gd name="T36" fmla="*/ 85 w 101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15">
                    <a:moveTo>
                      <a:pt x="85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7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1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4" y="36"/>
                      <a:pt x="69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4" y="23"/>
                      <a:pt x="38" y="26"/>
                      <a:pt x="35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5" y="185"/>
                    </a:cubicBezTo>
                    <a:cubicBezTo>
                      <a:pt x="38" y="189"/>
                      <a:pt x="44" y="193"/>
                      <a:pt x="52" y="193"/>
                    </a:cubicBezTo>
                    <a:cubicBezTo>
                      <a:pt x="60" y="193"/>
                      <a:pt x="65" y="189"/>
                      <a:pt x="69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0" y="179"/>
                      <a:pt x="95" y="194"/>
                      <a:pt x="85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8" name="Freeform 51"/>
              <p:cNvSpPr>
                <a:spLocks/>
              </p:cNvSpPr>
              <p:nvPr userDrawn="1"/>
            </p:nvSpPr>
            <p:spPr bwMode="auto">
              <a:xfrm>
                <a:off x="10039351" y="5881688"/>
                <a:ext cx="31750" cy="68263"/>
              </a:xfrm>
              <a:custGeom>
                <a:avLst/>
                <a:gdLst>
                  <a:gd name="T0" fmla="*/ 14 w 20"/>
                  <a:gd name="T1" fmla="*/ 43 h 43"/>
                  <a:gd name="T2" fmla="*/ 14 w 20"/>
                  <a:gd name="T3" fmla="*/ 23 h 43"/>
                  <a:gd name="T4" fmla="*/ 5 w 20"/>
                  <a:gd name="T5" fmla="*/ 23 h 43"/>
                  <a:gd name="T6" fmla="*/ 5 w 20"/>
                  <a:gd name="T7" fmla="*/ 43 h 43"/>
                  <a:gd name="T8" fmla="*/ 0 w 20"/>
                  <a:gd name="T9" fmla="*/ 43 h 43"/>
                  <a:gd name="T10" fmla="*/ 0 w 20"/>
                  <a:gd name="T11" fmla="*/ 0 h 43"/>
                  <a:gd name="T12" fmla="*/ 5 w 20"/>
                  <a:gd name="T13" fmla="*/ 0 h 43"/>
                  <a:gd name="T14" fmla="*/ 5 w 20"/>
                  <a:gd name="T15" fmla="*/ 19 h 43"/>
                  <a:gd name="T16" fmla="*/ 14 w 20"/>
                  <a:gd name="T17" fmla="*/ 19 h 43"/>
                  <a:gd name="T18" fmla="*/ 14 w 20"/>
                  <a:gd name="T19" fmla="*/ 0 h 43"/>
                  <a:gd name="T20" fmla="*/ 20 w 20"/>
                  <a:gd name="T21" fmla="*/ 0 h 43"/>
                  <a:gd name="T22" fmla="*/ 20 w 20"/>
                  <a:gd name="T23" fmla="*/ 43 h 43"/>
                  <a:gd name="T24" fmla="*/ 14 w 20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3">
                    <a:moveTo>
                      <a:pt x="14" y="43"/>
                    </a:moveTo>
                    <a:lnTo>
                      <a:pt x="14" y="23"/>
                    </a:lnTo>
                    <a:lnTo>
                      <a:pt x="5" y="2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9"/>
                    </a:lnTo>
                    <a:lnTo>
                      <a:pt x="14" y="19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43"/>
                    </a:lnTo>
                    <a:lnTo>
                      <a:pt x="14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9" name="Freeform 52"/>
              <p:cNvSpPr>
                <a:spLocks/>
              </p:cNvSpPr>
              <p:nvPr userDrawn="1"/>
            </p:nvSpPr>
            <p:spPr bwMode="auto">
              <a:xfrm>
                <a:off x="10093326" y="5881688"/>
                <a:ext cx="26988" cy="68263"/>
              </a:xfrm>
              <a:custGeom>
                <a:avLst/>
                <a:gdLst>
                  <a:gd name="T0" fmla="*/ 0 w 17"/>
                  <a:gd name="T1" fmla="*/ 43 h 43"/>
                  <a:gd name="T2" fmla="*/ 0 w 17"/>
                  <a:gd name="T3" fmla="*/ 0 h 43"/>
                  <a:gd name="T4" fmla="*/ 17 w 17"/>
                  <a:gd name="T5" fmla="*/ 0 h 43"/>
                  <a:gd name="T6" fmla="*/ 17 w 17"/>
                  <a:gd name="T7" fmla="*/ 4 h 43"/>
                  <a:gd name="T8" fmla="*/ 6 w 17"/>
                  <a:gd name="T9" fmla="*/ 4 h 43"/>
                  <a:gd name="T10" fmla="*/ 6 w 17"/>
                  <a:gd name="T11" fmla="*/ 19 h 43"/>
                  <a:gd name="T12" fmla="*/ 16 w 17"/>
                  <a:gd name="T13" fmla="*/ 19 h 43"/>
                  <a:gd name="T14" fmla="*/ 16 w 17"/>
                  <a:gd name="T15" fmla="*/ 24 h 43"/>
                  <a:gd name="T16" fmla="*/ 6 w 17"/>
                  <a:gd name="T17" fmla="*/ 24 h 43"/>
                  <a:gd name="T18" fmla="*/ 6 w 17"/>
                  <a:gd name="T19" fmla="*/ 38 h 43"/>
                  <a:gd name="T20" fmla="*/ 17 w 17"/>
                  <a:gd name="T21" fmla="*/ 38 h 43"/>
                  <a:gd name="T22" fmla="*/ 17 w 17"/>
                  <a:gd name="T23" fmla="*/ 43 h 43"/>
                  <a:gd name="T24" fmla="*/ 0 w 17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0" y="43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6" y="4"/>
                    </a:lnTo>
                    <a:lnTo>
                      <a:pt x="6" y="19"/>
                    </a:lnTo>
                    <a:lnTo>
                      <a:pt x="16" y="19"/>
                    </a:lnTo>
                    <a:lnTo>
                      <a:pt x="16" y="24"/>
                    </a:lnTo>
                    <a:lnTo>
                      <a:pt x="6" y="24"/>
                    </a:lnTo>
                    <a:lnTo>
                      <a:pt x="6" y="38"/>
                    </a:lnTo>
                    <a:lnTo>
                      <a:pt x="17" y="38"/>
                    </a:lnTo>
                    <a:lnTo>
                      <a:pt x="17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0" name="Freeform 53"/>
              <p:cNvSpPr>
                <a:spLocks/>
              </p:cNvSpPr>
              <p:nvPr userDrawn="1"/>
            </p:nvSpPr>
            <p:spPr bwMode="auto">
              <a:xfrm>
                <a:off x="10140951" y="5880100"/>
                <a:ext cx="31750" cy="71438"/>
              </a:xfrm>
              <a:custGeom>
                <a:avLst/>
                <a:gdLst>
                  <a:gd name="T0" fmla="*/ 84 w 100"/>
                  <a:gd name="T1" fmla="*/ 204 h 215"/>
                  <a:gd name="T2" fmla="*/ 52 w 100"/>
                  <a:gd name="T3" fmla="*/ 215 h 215"/>
                  <a:gd name="T4" fmla="*/ 16 w 100"/>
                  <a:gd name="T5" fmla="*/ 200 h 215"/>
                  <a:gd name="T6" fmla="*/ 0 w 100"/>
                  <a:gd name="T7" fmla="*/ 108 h 215"/>
                  <a:gd name="T8" fmla="*/ 16 w 100"/>
                  <a:gd name="T9" fmla="*/ 15 h 215"/>
                  <a:gd name="T10" fmla="*/ 52 w 100"/>
                  <a:gd name="T11" fmla="*/ 0 h 215"/>
                  <a:gd name="T12" fmla="*/ 85 w 100"/>
                  <a:gd name="T13" fmla="*/ 12 h 215"/>
                  <a:gd name="T14" fmla="*/ 100 w 100"/>
                  <a:gd name="T15" fmla="*/ 54 h 215"/>
                  <a:gd name="T16" fmla="*/ 75 w 100"/>
                  <a:gd name="T17" fmla="*/ 54 h 215"/>
                  <a:gd name="T18" fmla="*/ 68 w 100"/>
                  <a:gd name="T19" fmla="*/ 30 h 215"/>
                  <a:gd name="T20" fmla="*/ 52 w 100"/>
                  <a:gd name="T21" fmla="*/ 23 h 215"/>
                  <a:gd name="T22" fmla="*/ 34 w 100"/>
                  <a:gd name="T23" fmla="*/ 31 h 215"/>
                  <a:gd name="T24" fmla="*/ 26 w 100"/>
                  <a:gd name="T25" fmla="*/ 108 h 215"/>
                  <a:gd name="T26" fmla="*/ 34 w 100"/>
                  <a:gd name="T27" fmla="*/ 185 h 215"/>
                  <a:gd name="T28" fmla="*/ 52 w 100"/>
                  <a:gd name="T29" fmla="*/ 193 h 215"/>
                  <a:gd name="T30" fmla="*/ 68 w 100"/>
                  <a:gd name="T31" fmla="*/ 185 h 215"/>
                  <a:gd name="T32" fmla="*/ 75 w 100"/>
                  <a:gd name="T33" fmla="*/ 161 h 215"/>
                  <a:gd name="T34" fmla="*/ 100 w 100"/>
                  <a:gd name="T35" fmla="*/ 161 h 215"/>
                  <a:gd name="T36" fmla="*/ 84 w 100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215">
                    <a:moveTo>
                      <a:pt x="84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6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0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3" y="36"/>
                      <a:pt x="68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3" y="23"/>
                      <a:pt x="38" y="26"/>
                      <a:pt x="34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4" y="185"/>
                    </a:cubicBezTo>
                    <a:cubicBezTo>
                      <a:pt x="38" y="189"/>
                      <a:pt x="43" y="193"/>
                      <a:pt x="52" y="193"/>
                    </a:cubicBezTo>
                    <a:cubicBezTo>
                      <a:pt x="60" y="193"/>
                      <a:pt x="65" y="189"/>
                      <a:pt x="68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79"/>
                      <a:pt x="95" y="194"/>
                      <a:pt x="84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1" name="Freeform 54"/>
              <p:cNvSpPr>
                <a:spLocks/>
              </p:cNvSpPr>
              <p:nvPr userDrawn="1"/>
            </p:nvSpPr>
            <p:spPr bwMode="auto">
              <a:xfrm>
                <a:off x="10194926" y="5881688"/>
                <a:ext cx="34925" cy="68263"/>
              </a:xfrm>
              <a:custGeom>
                <a:avLst/>
                <a:gdLst>
                  <a:gd name="T0" fmla="*/ 17 w 22"/>
                  <a:gd name="T1" fmla="*/ 43 h 43"/>
                  <a:gd name="T2" fmla="*/ 9 w 22"/>
                  <a:gd name="T3" fmla="*/ 24 h 43"/>
                  <a:gd name="T4" fmla="*/ 5 w 22"/>
                  <a:gd name="T5" fmla="*/ 31 h 43"/>
                  <a:gd name="T6" fmla="*/ 5 w 22"/>
                  <a:gd name="T7" fmla="*/ 43 h 43"/>
                  <a:gd name="T8" fmla="*/ 0 w 22"/>
                  <a:gd name="T9" fmla="*/ 43 h 43"/>
                  <a:gd name="T10" fmla="*/ 0 w 22"/>
                  <a:gd name="T11" fmla="*/ 0 h 43"/>
                  <a:gd name="T12" fmla="*/ 5 w 22"/>
                  <a:gd name="T13" fmla="*/ 0 h 43"/>
                  <a:gd name="T14" fmla="*/ 5 w 22"/>
                  <a:gd name="T15" fmla="*/ 22 h 43"/>
                  <a:gd name="T16" fmla="*/ 16 w 22"/>
                  <a:gd name="T17" fmla="*/ 0 h 43"/>
                  <a:gd name="T18" fmla="*/ 21 w 22"/>
                  <a:gd name="T19" fmla="*/ 0 h 43"/>
                  <a:gd name="T20" fmla="*/ 12 w 22"/>
                  <a:gd name="T21" fmla="*/ 18 h 43"/>
                  <a:gd name="T22" fmla="*/ 22 w 22"/>
                  <a:gd name="T23" fmla="*/ 43 h 43"/>
                  <a:gd name="T24" fmla="*/ 17 w 22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43">
                    <a:moveTo>
                      <a:pt x="17" y="43"/>
                    </a:moveTo>
                    <a:lnTo>
                      <a:pt x="9" y="24"/>
                    </a:lnTo>
                    <a:lnTo>
                      <a:pt x="5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22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12" y="18"/>
                    </a:lnTo>
                    <a:lnTo>
                      <a:pt x="22" y="43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2" name="Freeform 55"/>
              <p:cNvSpPr>
                <a:spLocks noEditPoints="1"/>
              </p:cNvSpPr>
              <p:nvPr userDrawn="1"/>
            </p:nvSpPr>
            <p:spPr bwMode="auto">
              <a:xfrm>
                <a:off x="10283826" y="5881688"/>
                <a:ext cx="31750" cy="68263"/>
              </a:xfrm>
              <a:custGeom>
                <a:avLst/>
                <a:gdLst>
                  <a:gd name="T0" fmla="*/ 48 w 98"/>
                  <a:gd name="T1" fmla="*/ 123 h 211"/>
                  <a:gd name="T2" fmla="*/ 26 w 98"/>
                  <a:gd name="T3" fmla="*/ 123 h 211"/>
                  <a:gd name="T4" fmla="*/ 26 w 98"/>
                  <a:gd name="T5" fmla="*/ 211 h 211"/>
                  <a:gd name="T6" fmla="*/ 0 w 98"/>
                  <a:gd name="T7" fmla="*/ 211 h 211"/>
                  <a:gd name="T8" fmla="*/ 0 w 98"/>
                  <a:gd name="T9" fmla="*/ 0 h 211"/>
                  <a:gd name="T10" fmla="*/ 48 w 98"/>
                  <a:gd name="T11" fmla="*/ 0 h 211"/>
                  <a:gd name="T12" fmla="*/ 98 w 98"/>
                  <a:gd name="T13" fmla="*/ 62 h 211"/>
                  <a:gd name="T14" fmla="*/ 48 w 98"/>
                  <a:gd name="T15" fmla="*/ 123 h 211"/>
                  <a:gd name="T16" fmla="*/ 47 w 98"/>
                  <a:gd name="T17" fmla="*/ 23 h 211"/>
                  <a:gd name="T18" fmla="*/ 26 w 98"/>
                  <a:gd name="T19" fmla="*/ 23 h 211"/>
                  <a:gd name="T20" fmla="*/ 26 w 98"/>
                  <a:gd name="T21" fmla="*/ 100 h 211"/>
                  <a:gd name="T22" fmla="*/ 47 w 98"/>
                  <a:gd name="T23" fmla="*/ 100 h 211"/>
                  <a:gd name="T24" fmla="*/ 72 w 98"/>
                  <a:gd name="T25" fmla="*/ 62 h 211"/>
                  <a:gd name="T26" fmla="*/ 47 w 98"/>
                  <a:gd name="T27" fmla="*/ 2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11">
                    <a:moveTo>
                      <a:pt x="48" y="123"/>
                    </a:move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9" y="0"/>
                      <a:pt x="98" y="15"/>
                      <a:pt x="98" y="62"/>
                    </a:cubicBezTo>
                    <a:cubicBezTo>
                      <a:pt x="98" y="108"/>
                      <a:pt x="79" y="123"/>
                      <a:pt x="48" y="123"/>
                    </a:cubicBezTo>
                    <a:close/>
                    <a:moveTo>
                      <a:pt x="47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47" y="100"/>
                      <a:pt x="47" y="100"/>
                      <a:pt x="47" y="100"/>
                    </a:cubicBezTo>
                    <a:cubicBezTo>
                      <a:pt x="64" y="100"/>
                      <a:pt x="72" y="90"/>
                      <a:pt x="72" y="62"/>
                    </a:cubicBezTo>
                    <a:cubicBezTo>
                      <a:pt x="72" y="33"/>
                      <a:pt x="64" y="23"/>
                      <a:pt x="47" y="23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3" name="Freeform 56"/>
              <p:cNvSpPr>
                <a:spLocks noEditPoints="1"/>
              </p:cNvSpPr>
              <p:nvPr userDrawn="1"/>
            </p:nvSpPr>
            <p:spPr bwMode="auto">
              <a:xfrm>
                <a:off x="10336213" y="5880100"/>
                <a:ext cx="33338" cy="71438"/>
              </a:xfrm>
              <a:custGeom>
                <a:avLst/>
                <a:gdLst>
                  <a:gd name="T0" fmla="*/ 87 w 103"/>
                  <a:gd name="T1" fmla="*/ 200 h 215"/>
                  <a:gd name="T2" fmla="*/ 51 w 103"/>
                  <a:gd name="T3" fmla="*/ 215 h 215"/>
                  <a:gd name="T4" fmla="*/ 15 w 103"/>
                  <a:gd name="T5" fmla="*/ 200 h 215"/>
                  <a:gd name="T6" fmla="*/ 0 w 103"/>
                  <a:gd name="T7" fmla="*/ 108 h 215"/>
                  <a:gd name="T8" fmla="*/ 15 w 103"/>
                  <a:gd name="T9" fmla="*/ 15 h 215"/>
                  <a:gd name="T10" fmla="*/ 51 w 103"/>
                  <a:gd name="T11" fmla="*/ 0 h 215"/>
                  <a:gd name="T12" fmla="*/ 87 w 103"/>
                  <a:gd name="T13" fmla="*/ 15 h 215"/>
                  <a:gd name="T14" fmla="*/ 103 w 103"/>
                  <a:gd name="T15" fmla="*/ 108 h 215"/>
                  <a:gd name="T16" fmla="*/ 87 w 103"/>
                  <a:gd name="T17" fmla="*/ 200 h 215"/>
                  <a:gd name="T18" fmla="*/ 68 w 103"/>
                  <a:gd name="T19" fmla="*/ 31 h 215"/>
                  <a:gd name="T20" fmla="*/ 51 w 103"/>
                  <a:gd name="T21" fmla="*/ 23 h 215"/>
                  <a:gd name="T22" fmla="*/ 34 w 103"/>
                  <a:gd name="T23" fmla="*/ 31 h 215"/>
                  <a:gd name="T24" fmla="*/ 25 w 103"/>
                  <a:gd name="T25" fmla="*/ 108 h 215"/>
                  <a:gd name="T26" fmla="*/ 34 w 103"/>
                  <a:gd name="T27" fmla="*/ 185 h 215"/>
                  <a:gd name="T28" fmla="*/ 51 w 103"/>
                  <a:gd name="T29" fmla="*/ 193 h 215"/>
                  <a:gd name="T30" fmla="*/ 68 w 103"/>
                  <a:gd name="T31" fmla="*/ 185 h 215"/>
                  <a:gd name="T32" fmla="*/ 77 w 103"/>
                  <a:gd name="T33" fmla="*/ 108 h 215"/>
                  <a:gd name="T34" fmla="*/ 68 w 103"/>
                  <a:gd name="T35" fmla="*/ 3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215">
                    <a:moveTo>
                      <a:pt x="87" y="200"/>
                    </a:moveTo>
                    <a:cubicBezTo>
                      <a:pt x="79" y="209"/>
                      <a:pt x="68" y="215"/>
                      <a:pt x="51" y="215"/>
                    </a:cubicBezTo>
                    <a:cubicBezTo>
                      <a:pt x="35" y="215"/>
                      <a:pt x="23" y="209"/>
                      <a:pt x="15" y="200"/>
                    </a:cubicBezTo>
                    <a:cubicBezTo>
                      <a:pt x="1" y="185"/>
                      <a:pt x="0" y="166"/>
                      <a:pt x="0" y="108"/>
                    </a:cubicBezTo>
                    <a:cubicBezTo>
                      <a:pt x="0" y="49"/>
                      <a:pt x="1" y="30"/>
                      <a:pt x="15" y="15"/>
                    </a:cubicBezTo>
                    <a:cubicBezTo>
                      <a:pt x="23" y="6"/>
                      <a:pt x="35" y="0"/>
                      <a:pt x="51" y="0"/>
                    </a:cubicBezTo>
                    <a:cubicBezTo>
                      <a:pt x="68" y="0"/>
                      <a:pt x="79" y="6"/>
                      <a:pt x="87" y="15"/>
                    </a:cubicBezTo>
                    <a:cubicBezTo>
                      <a:pt x="101" y="30"/>
                      <a:pt x="103" y="49"/>
                      <a:pt x="103" y="108"/>
                    </a:cubicBezTo>
                    <a:cubicBezTo>
                      <a:pt x="103" y="166"/>
                      <a:pt x="101" y="185"/>
                      <a:pt x="87" y="200"/>
                    </a:cubicBezTo>
                    <a:close/>
                    <a:moveTo>
                      <a:pt x="68" y="31"/>
                    </a:moveTo>
                    <a:cubicBezTo>
                      <a:pt x="65" y="26"/>
                      <a:pt x="59" y="23"/>
                      <a:pt x="51" y="23"/>
                    </a:cubicBezTo>
                    <a:cubicBezTo>
                      <a:pt x="43" y="23"/>
                      <a:pt x="37" y="26"/>
                      <a:pt x="34" y="31"/>
                    </a:cubicBezTo>
                    <a:cubicBezTo>
                      <a:pt x="26" y="41"/>
                      <a:pt x="25" y="58"/>
                      <a:pt x="25" y="108"/>
                    </a:cubicBezTo>
                    <a:cubicBezTo>
                      <a:pt x="25" y="158"/>
                      <a:pt x="26" y="175"/>
                      <a:pt x="34" y="185"/>
                    </a:cubicBezTo>
                    <a:cubicBezTo>
                      <a:pt x="37" y="189"/>
                      <a:pt x="43" y="193"/>
                      <a:pt x="51" y="193"/>
                    </a:cubicBezTo>
                    <a:cubicBezTo>
                      <a:pt x="59" y="193"/>
                      <a:pt x="65" y="189"/>
                      <a:pt x="68" y="185"/>
                    </a:cubicBezTo>
                    <a:cubicBezTo>
                      <a:pt x="76" y="175"/>
                      <a:pt x="77" y="158"/>
                      <a:pt x="77" y="108"/>
                    </a:cubicBezTo>
                    <a:cubicBezTo>
                      <a:pt x="77" y="58"/>
                      <a:pt x="76" y="41"/>
                      <a:pt x="68" y="31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4" name="Rectangle 57"/>
              <p:cNvSpPr>
                <a:spLocks noChangeArrowheads="1"/>
              </p:cNvSpPr>
              <p:nvPr userDrawn="1"/>
            </p:nvSpPr>
            <p:spPr bwMode="auto">
              <a:xfrm>
                <a:off x="10393363" y="5881688"/>
                <a:ext cx="7938" cy="68263"/>
              </a:xfrm>
              <a:prstGeom prst="rect">
                <a:avLst/>
              </a:pr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5" name="Freeform 58"/>
              <p:cNvSpPr>
                <a:spLocks/>
              </p:cNvSpPr>
              <p:nvPr userDrawn="1"/>
            </p:nvSpPr>
            <p:spPr bwMode="auto">
              <a:xfrm>
                <a:off x="10425113" y="5881688"/>
                <a:ext cx="33338" cy="68263"/>
              </a:xfrm>
              <a:custGeom>
                <a:avLst/>
                <a:gdLst>
                  <a:gd name="T0" fmla="*/ 16 w 21"/>
                  <a:gd name="T1" fmla="*/ 43 h 43"/>
                  <a:gd name="T2" fmla="*/ 5 w 21"/>
                  <a:gd name="T3" fmla="*/ 13 h 43"/>
                  <a:gd name="T4" fmla="*/ 5 w 21"/>
                  <a:gd name="T5" fmla="*/ 43 h 43"/>
                  <a:gd name="T6" fmla="*/ 0 w 21"/>
                  <a:gd name="T7" fmla="*/ 43 h 43"/>
                  <a:gd name="T8" fmla="*/ 0 w 21"/>
                  <a:gd name="T9" fmla="*/ 0 h 43"/>
                  <a:gd name="T10" fmla="*/ 5 w 21"/>
                  <a:gd name="T11" fmla="*/ 0 h 43"/>
                  <a:gd name="T12" fmla="*/ 16 w 21"/>
                  <a:gd name="T13" fmla="*/ 29 h 43"/>
                  <a:gd name="T14" fmla="*/ 16 w 21"/>
                  <a:gd name="T15" fmla="*/ 0 h 43"/>
                  <a:gd name="T16" fmla="*/ 21 w 21"/>
                  <a:gd name="T17" fmla="*/ 0 h 43"/>
                  <a:gd name="T18" fmla="*/ 21 w 21"/>
                  <a:gd name="T19" fmla="*/ 43 h 43"/>
                  <a:gd name="T20" fmla="*/ 16 w 21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3">
                    <a:moveTo>
                      <a:pt x="16" y="43"/>
                    </a:moveTo>
                    <a:lnTo>
                      <a:pt x="5" y="1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6" y="29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1" y="43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6" name="Freeform 59"/>
              <p:cNvSpPr>
                <a:spLocks/>
              </p:cNvSpPr>
              <p:nvPr userDrawn="1"/>
            </p:nvSpPr>
            <p:spPr bwMode="auto">
              <a:xfrm>
                <a:off x="10479088" y="5881688"/>
                <a:ext cx="31750" cy="68263"/>
              </a:xfrm>
              <a:custGeom>
                <a:avLst/>
                <a:gdLst>
                  <a:gd name="T0" fmla="*/ 12 w 20"/>
                  <a:gd name="T1" fmla="*/ 4 h 43"/>
                  <a:gd name="T2" fmla="*/ 12 w 20"/>
                  <a:gd name="T3" fmla="*/ 43 h 43"/>
                  <a:gd name="T4" fmla="*/ 7 w 20"/>
                  <a:gd name="T5" fmla="*/ 43 h 43"/>
                  <a:gd name="T6" fmla="*/ 7 w 20"/>
                  <a:gd name="T7" fmla="*/ 4 h 43"/>
                  <a:gd name="T8" fmla="*/ 0 w 20"/>
                  <a:gd name="T9" fmla="*/ 4 h 43"/>
                  <a:gd name="T10" fmla="*/ 0 w 20"/>
                  <a:gd name="T11" fmla="*/ 0 h 43"/>
                  <a:gd name="T12" fmla="*/ 20 w 20"/>
                  <a:gd name="T13" fmla="*/ 0 h 43"/>
                  <a:gd name="T14" fmla="*/ 20 w 20"/>
                  <a:gd name="T15" fmla="*/ 4 h 43"/>
                  <a:gd name="T16" fmla="*/ 12 w 20"/>
                  <a:gd name="T1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3">
                    <a:moveTo>
                      <a:pt x="12" y="4"/>
                    </a:moveTo>
                    <a:lnTo>
                      <a:pt x="12" y="43"/>
                    </a:lnTo>
                    <a:lnTo>
                      <a:pt x="7" y="4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7" name="Rectangle 60"/>
              <p:cNvSpPr>
                <a:spLocks noChangeArrowheads="1"/>
              </p:cNvSpPr>
              <p:nvPr userDrawn="1"/>
            </p:nvSpPr>
            <p:spPr bwMode="auto">
              <a:xfrm>
                <a:off x="9986963" y="6003925"/>
                <a:ext cx="22225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8" name="Freeform 61"/>
              <p:cNvSpPr>
                <a:spLocks/>
              </p:cNvSpPr>
              <p:nvPr userDrawn="1"/>
            </p:nvSpPr>
            <p:spPr bwMode="auto">
              <a:xfrm>
                <a:off x="10045701" y="6003925"/>
                <a:ext cx="77788" cy="146050"/>
              </a:xfrm>
              <a:custGeom>
                <a:avLst/>
                <a:gdLst>
                  <a:gd name="T0" fmla="*/ 36 w 49"/>
                  <a:gd name="T1" fmla="*/ 92 h 92"/>
                  <a:gd name="T2" fmla="*/ 14 w 49"/>
                  <a:gd name="T3" fmla="*/ 37 h 92"/>
                  <a:gd name="T4" fmla="*/ 14 w 49"/>
                  <a:gd name="T5" fmla="*/ 92 h 92"/>
                  <a:gd name="T6" fmla="*/ 0 w 49"/>
                  <a:gd name="T7" fmla="*/ 92 h 92"/>
                  <a:gd name="T8" fmla="*/ 0 w 49"/>
                  <a:gd name="T9" fmla="*/ 0 h 92"/>
                  <a:gd name="T10" fmla="*/ 13 w 49"/>
                  <a:gd name="T11" fmla="*/ 0 h 92"/>
                  <a:gd name="T12" fmla="*/ 34 w 49"/>
                  <a:gd name="T13" fmla="*/ 55 h 92"/>
                  <a:gd name="T14" fmla="*/ 34 w 49"/>
                  <a:gd name="T15" fmla="*/ 0 h 92"/>
                  <a:gd name="T16" fmla="*/ 49 w 49"/>
                  <a:gd name="T17" fmla="*/ 0 h 92"/>
                  <a:gd name="T18" fmla="*/ 49 w 49"/>
                  <a:gd name="T19" fmla="*/ 92 h 92"/>
                  <a:gd name="T20" fmla="*/ 36 w 49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9" y="0"/>
                    </a:lnTo>
                    <a:lnTo>
                      <a:pt x="49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9" name="Freeform 62"/>
              <p:cNvSpPr>
                <a:spLocks/>
              </p:cNvSpPr>
              <p:nvPr userDrawn="1"/>
            </p:nvSpPr>
            <p:spPr bwMode="auto">
              <a:xfrm>
                <a:off x="10160001" y="6003925"/>
                <a:ext cx="60325" cy="146050"/>
              </a:xfrm>
              <a:custGeom>
                <a:avLst/>
                <a:gdLst>
                  <a:gd name="T0" fmla="*/ 14 w 38"/>
                  <a:gd name="T1" fmla="*/ 13 h 92"/>
                  <a:gd name="T2" fmla="*/ 14 w 38"/>
                  <a:gd name="T3" fmla="*/ 39 h 92"/>
                  <a:gd name="T4" fmla="*/ 35 w 38"/>
                  <a:gd name="T5" fmla="*/ 39 h 92"/>
                  <a:gd name="T6" fmla="*/ 35 w 38"/>
                  <a:gd name="T7" fmla="*/ 52 h 92"/>
                  <a:gd name="T8" fmla="*/ 14 w 38"/>
                  <a:gd name="T9" fmla="*/ 52 h 92"/>
                  <a:gd name="T10" fmla="*/ 14 w 38"/>
                  <a:gd name="T11" fmla="*/ 92 h 92"/>
                  <a:gd name="T12" fmla="*/ 0 w 38"/>
                  <a:gd name="T13" fmla="*/ 92 h 92"/>
                  <a:gd name="T14" fmla="*/ 0 w 38"/>
                  <a:gd name="T15" fmla="*/ 0 h 92"/>
                  <a:gd name="T16" fmla="*/ 38 w 38"/>
                  <a:gd name="T17" fmla="*/ 0 h 92"/>
                  <a:gd name="T18" fmla="*/ 38 w 38"/>
                  <a:gd name="T19" fmla="*/ 13 h 92"/>
                  <a:gd name="T20" fmla="*/ 14 w 38"/>
                  <a:gd name="T21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92">
                    <a:moveTo>
                      <a:pt x="14" y="13"/>
                    </a:moveTo>
                    <a:lnTo>
                      <a:pt x="14" y="39"/>
                    </a:lnTo>
                    <a:lnTo>
                      <a:pt x="35" y="39"/>
                    </a:lnTo>
                    <a:lnTo>
                      <a:pt x="35" y="52"/>
                    </a:lnTo>
                    <a:lnTo>
                      <a:pt x="14" y="52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3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0" name="Rectangle 63"/>
              <p:cNvSpPr>
                <a:spLocks noChangeArrowheads="1"/>
              </p:cNvSpPr>
              <p:nvPr userDrawn="1"/>
            </p:nvSpPr>
            <p:spPr bwMode="auto">
              <a:xfrm>
                <a:off x="10252076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1" name="Freeform 64"/>
              <p:cNvSpPr>
                <a:spLocks/>
              </p:cNvSpPr>
              <p:nvPr userDrawn="1"/>
            </p:nvSpPr>
            <p:spPr bwMode="auto">
              <a:xfrm>
                <a:off x="10312401" y="6003925"/>
                <a:ext cx="76200" cy="146050"/>
              </a:xfrm>
              <a:custGeom>
                <a:avLst/>
                <a:gdLst>
                  <a:gd name="T0" fmla="*/ 36 w 48"/>
                  <a:gd name="T1" fmla="*/ 92 h 92"/>
                  <a:gd name="T2" fmla="*/ 14 w 48"/>
                  <a:gd name="T3" fmla="*/ 37 h 92"/>
                  <a:gd name="T4" fmla="*/ 14 w 48"/>
                  <a:gd name="T5" fmla="*/ 92 h 92"/>
                  <a:gd name="T6" fmla="*/ 0 w 48"/>
                  <a:gd name="T7" fmla="*/ 92 h 92"/>
                  <a:gd name="T8" fmla="*/ 0 w 48"/>
                  <a:gd name="T9" fmla="*/ 0 h 92"/>
                  <a:gd name="T10" fmla="*/ 12 w 48"/>
                  <a:gd name="T11" fmla="*/ 0 h 92"/>
                  <a:gd name="T12" fmla="*/ 34 w 48"/>
                  <a:gd name="T13" fmla="*/ 55 h 92"/>
                  <a:gd name="T14" fmla="*/ 34 w 48"/>
                  <a:gd name="T15" fmla="*/ 0 h 92"/>
                  <a:gd name="T16" fmla="*/ 48 w 48"/>
                  <a:gd name="T17" fmla="*/ 0 h 92"/>
                  <a:gd name="T18" fmla="*/ 48 w 48"/>
                  <a:gd name="T19" fmla="*/ 92 h 92"/>
                  <a:gd name="T20" fmla="*/ 36 w 48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8" y="0"/>
                    </a:lnTo>
                    <a:lnTo>
                      <a:pt x="48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2" name="Rectangle 65"/>
              <p:cNvSpPr>
                <a:spLocks noChangeArrowheads="1"/>
              </p:cNvSpPr>
              <p:nvPr userDrawn="1"/>
            </p:nvSpPr>
            <p:spPr bwMode="auto">
              <a:xfrm>
                <a:off x="10425113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3" name="Freeform 66"/>
              <p:cNvSpPr>
                <a:spLocks/>
              </p:cNvSpPr>
              <p:nvPr userDrawn="1"/>
            </p:nvSpPr>
            <p:spPr bwMode="auto">
              <a:xfrm>
                <a:off x="10479088" y="6003925"/>
                <a:ext cx="71438" cy="146050"/>
              </a:xfrm>
              <a:custGeom>
                <a:avLst/>
                <a:gdLst>
                  <a:gd name="T0" fmla="*/ 30 w 45"/>
                  <a:gd name="T1" fmla="*/ 13 h 92"/>
                  <a:gd name="T2" fmla="*/ 30 w 45"/>
                  <a:gd name="T3" fmla="*/ 92 h 92"/>
                  <a:gd name="T4" fmla="*/ 15 w 45"/>
                  <a:gd name="T5" fmla="*/ 92 h 92"/>
                  <a:gd name="T6" fmla="*/ 15 w 45"/>
                  <a:gd name="T7" fmla="*/ 13 h 92"/>
                  <a:gd name="T8" fmla="*/ 0 w 45"/>
                  <a:gd name="T9" fmla="*/ 13 h 92"/>
                  <a:gd name="T10" fmla="*/ 0 w 45"/>
                  <a:gd name="T11" fmla="*/ 0 h 92"/>
                  <a:gd name="T12" fmla="*/ 45 w 45"/>
                  <a:gd name="T13" fmla="*/ 0 h 92"/>
                  <a:gd name="T14" fmla="*/ 45 w 45"/>
                  <a:gd name="T15" fmla="*/ 13 h 92"/>
                  <a:gd name="T16" fmla="*/ 30 w 45"/>
                  <a:gd name="T17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2">
                    <a:moveTo>
                      <a:pt x="30" y="13"/>
                    </a:moveTo>
                    <a:lnTo>
                      <a:pt x="30" y="92"/>
                    </a:lnTo>
                    <a:lnTo>
                      <a:pt x="15" y="92"/>
                    </a:lnTo>
                    <a:lnTo>
                      <a:pt x="15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4" name="Freeform 67"/>
              <p:cNvSpPr>
                <a:spLocks/>
              </p:cNvSpPr>
              <p:nvPr userDrawn="1"/>
            </p:nvSpPr>
            <p:spPr bwMode="auto">
              <a:xfrm>
                <a:off x="10574338" y="6003925"/>
                <a:ext cx="79375" cy="146050"/>
              </a:xfrm>
              <a:custGeom>
                <a:avLst/>
                <a:gdLst>
                  <a:gd name="T0" fmla="*/ 32 w 50"/>
                  <a:gd name="T1" fmla="*/ 56 h 92"/>
                  <a:gd name="T2" fmla="*/ 32 w 50"/>
                  <a:gd name="T3" fmla="*/ 92 h 92"/>
                  <a:gd name="T4" fmla="*/ 17 w 50"/>
                  <a:gd name="T5" fmla="*/ 92 h 92"/>
                  <a:gd name="T6" fmla="*/ 17 w 50"/>
                  <a:gd name="T7" fmla="*/ 56 h 92"/>
                  <a:gd name="T8" fmla="*/ 0 w 50"/>
                  <a:gd name="T9" fmla="*/ 0 h 92"/>
                  <a:gd name="T10" fmla="*/ 16 w 50"/>
                  <a:gd name="T11" fmla="*/ 0 h 92"/>
                  <a:gd name="T12" fmla="*/ 25 w 50"/>
                  <a:gd name="T13" fmla="*/ 36 h 92"/>
                  <a:gd name="T14" fmla="*/ 34 w 50"/>
                  <a:gd name="T15" fmla="*/ 0 h 92"/>
                  <a:gd name="T16" fmla="*/ 50 w 50"/>
                  <a:gd name="T17" fmla="*/ 0 h 92"/>
                  <a:gd name="T18" fmla="*/ 32 w 50"/>
                  <a:gd name="T19" fmla="*/ 5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2">
                    <a:moveTo>
                      <a:pt x="32" y="56"/>
                    </a:moveTo>
                    <a:lnTo>
                      <a:pt x="32" y="92"/>
                    </a:lnTo>
                    <a:lnTo>
                      <a:pt x="17" y="92"/>
                    </a:lnTo>
                    <a:lnTo>
                      <a:pt x="17" y="5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5" y="36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970" y="5076024"/>
              <a:ext cx="2633472" cy="76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732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y gradient"/>
          <p:cNvSpPr/>
          <p:nvPr userDrawn="1"/>
        </p:nvSpPr>
        <p:spPr bwMode="auto">
          <a:xfrm>
            <a:off x="4241060" y="0"/>
            <a:ext cx="8039205" cy="64778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2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2400" dirty="0" smtClean="0">
              <a:solidFill>
                <a:srgbClr val="4D4D4F"/>
              </a:solidFill>
              <a:latin typeface="Calibri"/>
            </a:endParaRPr>
          </a:p>
        </p:txBody>
      </p:sp>
      <p:cxnSp>
        <p:nvCxnSpPr>
          <p:cNvPr id="16" name="Pink vertical line"/>
          <p:cNvCxnSpPr/>
          <p:nvPr userDrawn="1"/>
        </p:nvCxnSpPr>
        <p:spPr bwMode="auto">
          <a:xfrm>
            <a:off x="4214166" y="786856"/>
            <a:ext cx="0" cy="4965032"/>
          </a:xfrm>
          <a:prstGeom prst="lin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00C1096B-9679-429B-9328-0AF82824D437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4" name="Key points"/>
          <p:cNvSpPr>
            <a:spLocks noGrp="1"/>
          </p:cNvSpPr>
          <p:nvPr userDrawn="1">
            <p:ph type="body" sz="quarter" idx="11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+mn-lt"/>
              </a:defRPr>
            </a:lvl1pPr>
            <a:lvl2pPr marL="667512" indent="-237744">
              <a:lnSpc>
                <a:spcPct val="95000"/>
              </a:lnSpc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 userDrawn="1">
            <p:ph type="title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7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6" name="Agenda list"/>
          <p:cNvSpPr>
            <a:spLocks noGrp="1"/>
          </p:cNvSpPr>
          <p:nvPr>
            <p:ph sz="quarter" idx="12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Calibri" panose="020F0502020204030204" pitchFamily="34" charset="0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576072" indent="-228600">
              <a:buFont typeface="Calibri" panose="020F0502020204030204" pitchFamily="34" charset="0"/>
              <a:buChar char="̶"/>
              <a:defRPr>
                <a:solidFill>
                  <a:schemeClr val="tx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66813" y="976680"/>
            <a:ext cx="8483330" cy="7072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1C396E99-728E-4BC1-9827-5FA2D157E6FB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3" name="Bullet text"/>
          <p:cNvSpPr>
            <a:spLocks noGrp="1"/>
          </p:cNvSpPr>
          <p:nvPr>
            <p:ph sz="quarter" idx="11"/>
          </p:nvPr>
        </p:nvSpPr>
        <p:spPr>
          <a:xfrm>
            <a:off x="583074" y="1457960"/>
            <a:ext cx="11000914" cy="4676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1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Bullet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290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Subtitle+ Bullets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3" name="Sub-title_column 3"/>
          <p:cNvSpPr>
            <a:spLocks noGrp="1"/>
          </p:cNvSpPr>
          <p:nvPr userDrawn="1"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-title_column 2"/>
          <p:cNvSpPr>
            <a:spLocks noGrp="1"/>
          </p:cNvSpPr>
          <p:nvPr userDrawn="1"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985733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1988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1C396E99-728E-4BC1-9827-5FA2D157E6FB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8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Bullets+Half P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nk Background"/>
          <p:cNvGrpSpPr/>
          <p:nvPr userDrawn="1"/>
        </p:nvGrpSpPr>
        <p:grpSpPr>
          <a:xfrm>
            <a:off x="6127749" y="1639737"/>
            <a:ext cx="6067112" cy="3810151"/>
            <a:chOff x="6127749" y="1639737"/>
            <a:chExt cx="6067112" cy="3785633"/>
          </a:xfrm>
        </p:grpSpPr>
        <p:sp>
          <p:nvSpPr>
            <p:cNvPr id="12" name="Pink: 43%"/>
            <p:cNvSpPr/>
            <p:nvPr userDrawn="1"/>
          </p:nvSpPr>
          <p:spPr bwMode="gray">
            <a:xfrm>
              <a:off x="10782300" y="1639737"/>
              <a:ext cx="689705" cy="3783164"/>
            </a:xfrm>
            <a:prstGeom prst="rect">
              <a:avLst/>
            </a:prstGeom>
            <a:solidFill>
              <a:srgbClr val="E45785">
                <a:alpha val="56863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4" name="Background pink"/>
            <p:cNvSpPr/>
            <p:nvPr userDrawn="1"/>
          </p:nvSpPr>
          <p:spPr bwMode="auto">
            <a:xfrm>
              <a:off x="6127749" y="1639737"/>
              <a:ext cx="4991355" cy="3783164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5" name="Pink: 54%"/>
            <p:cNvSpPr/>
            <p:nvPr userDrawn="1"/>
          </p:nvSpPr>
          <p:spPr bwMode="gray">
            <a:xfrm>
              <a:off x="10782300" y="1639737"/>
              <a:ext cx="1049449" cy="3783164"/>
            </a:xfrm>
            <a:prstGeom prst="rect">
              <a:avLst/>
            </a:prstGeom>
            <a:solidFill>
              <a:srgbClr val="E45785">
                <a:alpha val="45490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8" name="Pink:65%"/>
            <p:cNvSpPr/>
            <p:nvPr userDrawn="1"/>
          </p:nvSpPr>
          <p:spPr bwMode="gray">
            <a:xfrm>
              <a:off x="11017189" y="1642206"/>
              <a:ext cx="1177672" cy="3783164"/>
            </a:xfrm>
            <a:prstGeom prst="rect">
              <a:avLst/>
            </a:prstGeom>
            <a:solidFill>
              <a:srgbClr val="E45785">
                <a:alpha val="34902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r>
                <a:rPr lang="en-US" sz="3200" dirty="0" smtClean="0">
                  <a:solidFill>
                    <a:srgbClr val="4D4D4F"/>
                  </a:solidFill>
                  <a:latin typeface="Calibri"/>
                </a:rPr>
                <a:t> </a:t>
              </a:r>
            </a:p>
          </p:txBody>
        </p:sp>
      </p:grp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7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631CED19-27F7-4D05-847C-E59ED2A84874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7" name="Credit text"/>
          <p:cNvSpPr>
            <a:spLocks noGrp="1"/>
          </p:cNvSpPr>
          <p:nvPr userDrawn="1"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6" name="Quote text"/>
          <p:cNvSpPr>
            <a:spLocks noGrp="1"/>
          </p:cNvSpPr>
          <p:nvPr userDrawn="1">
            <p:ph type="body" sz="quarter" idx="11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 userDrawn="1"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3999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nk: 43%"/>
          <p:cNvSpPr/>
          <p:nvPr userDrawn="1"/>
        </p:nvSpPr>
        <p:spPr bwMode="gray">
          <a:xfrm>
            <a:off x="10782300" y="0"/>
            <a:ext cx="689705" cy="6858000"/>
          </a:xfrm>
          <a:prstGeom prst="rect">
            <a:avLst/>
          </a:prstGeom>
          <a:solidFill>
            <a:srgbClr val="E45785">
              <a:alpha val="56863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5" name="Background pink"/>
          <p:cNvSpPr/>
          <p:nvPr userDrawn="1"/>
        </p:nvSpPr>
        <p:spPr bwMode="auto">
          <a:xfrm>
            <a:off x="1" y="0"/>
            <a:ext cx="11119104" cy="68580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7" name="Pink: 54%"/>
          <p:cNvSpPr/>
          <p:nvPr userDrawn="1"/>
        </p:nvSpPr>
        <p:spPr bwMode="gray">
          <a:xfrm>
            <a:off x="10782300" y="0"/>
            <a:ext cx="1049449" cy="6858000"/>
          </a:xfrm>
          <a:prstGeom prst="rect">
            <a:avLst/>
          </a:prstGeom>
          <a:solidFill>
            <a:srgbClr val="E45785">
              <a:alpha val="45490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8" name="Pink:65%"/>
          <p:cNvSpPr/>
          <p:nvPr userDrawn="1"/>
        </p:nvSpPr>
        <p:spPr bwMode="gray">
          <a:xfrm>
            <a:off x="11017189" y="2469"/>
            <a:ext cx="1177672" cy="6858000"/>
          </a:xfrm>
          <a:prstGeom prst="rect">
            <a:avLst/>
          </a:prstGeom>
          <a:solidFill>
            <a:srgbClr val="E45785">
              <a:alpha val="34902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r>
              <a:rPr lang="en-US" sz="3200" dirty="0" smtClean="0">
                <a:solidFill>
                  <a:srgbClr val="4D4D4F"/>
                </a:solidFill>
                <a:latin typeface="Calibri"/>
              </a:rPr>
              <a:t> </a:t>
            </a:r>
          </a:p>
        </p:txBody>
      </p:sp>
      <p:cxnSp>
        <p:nvCxnSpPr>
          <p:cNvPr id="19" name="Footer_line"/>
          <p:cNvCxnSpPr/>
          <p:nvPr userDrawn="1"/>
        </p:nvCxnSpPr>
        <p:spPr bwMode="auto">
          <a:xfrm>
            <a:off x="1" y="6541707"/>
            <a:ext cx="111138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04122083-5F1C-4B60-A9EF-EE0A01B04516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4" name="Section title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37179" y="2171235"/>
            <a:ext cx="9682338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chemeClr val="bg1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ection number"/>
          <p:cNvSpPr>
            <a:spLocks noGrp="1"/>
          </p:cNvSpPr>
          <p:nvPr userDrawn="1">
            <p:ph type="body" sz="quarter" idx="16" hasCustomPrompt="1"/>
          </p:nvPr>
        </p:nvSpPr>
        <p:spPr bwMode="white">
          <a:xfrm>
            <a:off x="614319" y="1306287"/>
            <a:ext cx="9682338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 smtClean="0"/>
              <a:t>Edit #</a:t>
            </a:r>
          </a:p>
        </p:txBody>
      </p:sp>
      <p:sp>
        <p:nvSpPr>
          <p:cNvPr id="16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0" name="Footer_copyright"/>
          <p:cNvSpPr txBox="1">
            <a:spLocks/>
          </p:cNvSpPr>
          <p:nvPr userDrawn="1"/>
        </p:nvSpPr>
        <p:spPr>
          <a:xfrm>
            <a:off x="800158" y="6527656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FFFFFF">
                    <a:lumMod val="75000"/>
                  </a:srgbClr>
                </a:solidFill>
              </a:rPr>
              <a:t>©2019 Check Point Software Technologies Ltd. </a:t>
            </a:r>
            <a:endParaRPr lang="en-US" kern="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71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media/image2.emf" Type="http://schemas.openxmlformats.org/officeDocument/2006/relationships/image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media/image1.emf" Type="http://schemas.openxmlformats.org/officeDocument/2006/relationships/imag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page number"/>
          <p:cNvSpPr txBox="1">
            <a:spLocks/>
          </p:cNvSpPr>
          <p:nvPr/>
        </p:nvSpPr>
        <p:spPr>
          <a:xfrm>
            <a:off x="10006331" y="6556249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rgbClr val="E457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rgbClr val="E45785"/>
              </a:solidFill>
            </a:endParaRPr>
          </a:p>
        </p:txBody>
      </p:sp>
      <p:sp>
        <p:nvSpPr>
          <p:cNvPr id="2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800158" y="6527656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777777"/>
                </a:solidFill>
              </a:rPr>
              <a:t>©2019 Check Point Software Technologies Ltd. </a:t>
            </a:r>
            <a:endParaRPr lang="en-US" kern="0" dirty="0">
              <a:solidFill>
                <a:srgbClr val="777777"/>
              </a:solidFill>
            </a:endParaRPr>
          </a:p>
        </p:txBody>
      </p:sp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6/15/2019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985733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0" y="6430508"/>
            <a:ext cx="12188825" cy="101600"/>
            <a:chOff x="-76200" y="6495052"/>
            <a:chExt cx="12188825" cy="101600"/>
          </a:xfrm>
        </p:grpSpPr>
        <p:cxnSp>
          <p:nvCxnSpPr>
            <p:cNvPr id="92" name="Footer line"/>
            <p:cNvCxnSpPr/>
            <p:nvPr userDrawn="1"/>
          </p:nvCxnSpPr>
          <p:spPr bwMode="auto">
            <a:xfrm>
              <a:off x="-76200" y="6541347"/>
              <a:ext cx="83157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3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6" y="6495052"/>
              <a:ext cx="3251200" cy="10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Footer line"/>
            <p:cNvCxnSpPr/>
            <p:nvPr userDrawn="1"/>
          </p:nvCxnSpPr>
          <p:spPr bwMode="auto">
            <a:xfrm>
              <a:off x="4161767" y="6545184"/>
              <a:ext cx="795085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06" y="201999"/>
            <a:ext cx="1289304" cy="8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09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accent1"/>
        </a:buClr>
        <a:buSzPct val="85000"/>
        <a:buFont typeface="Calibri" panose="020F0502020204030204" pitchFamily="34" charset="0"/>
        <a:buChar char="•"/>
        <a:defRPr lang="en-US" sz="28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400" dirty="0" smtClean="0">
          <a:solidFill>
            <a:schemeClr val="tx1"/>
          </a:solidFill>
          <a:latin typeface="+mn-lt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000" dirty="0" smtClean="0">
          <a:solidFill>
            <a:schemeClr val="tx1"/>
          </a:solidFill>
          <a:latin typeface="+mn-lt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7.jp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8.gif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Mode="External" Target="https://he.wikipedia.org/wiki/%D7%90%D7%9C%D7%A4%D7%91%D7%99%D7%AA_%D7%99%D7%95%D7%95%D7%A0%D7%99" Type="http://schemas.openxmlformats.org/officeDocument/2006/relationships/hyperlink" Id="rId3"></Relationship><Relationship TargetMode="External" Target="https://he.wikipedia.org/wiki/%D7%92%D7%9E%D7%90" Type="http://schemas.openxmlformats.org/officeDocument/2006/relationships/hyperlink" Id="rId2"></Relationship><Relationship Target="../slideLayouts/slideLayout7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media/image9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10.png" Type="http://schemas.openxmlformats.org/officeDocument/2006/relationships/image" Id="rId3"></Relationship><Relationship TargetMode="External" Target="http://www.bgu.ac.il/~shor/Coincidences%20in%20the%20Bible%20and%20in%20Biblical%20Hebrew_Hebrew_Haim%20Shore_Nov%202011.docx" Type="http://schemas.openxmlformats.org/officeDocument/2006/relationships/hyperlink" Id="rId2"></Relationship><Relationship Target="../slideLayouts/slideLayout7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11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12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media/image13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3945538" y="160864"/>
            <a:ext cx="3140604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e-IL" sz="4800" dirty="0"/>
              <a:t>סוד </a:t>
            </a:r>
            <a:r>
              <a:rPr lang="he-IL" sz="4800" dirty="0" smtClean="0"/>
              <a:t>האותיות</a:t>
            </a:r>
            <a:endParaRPr lang="he-IL" sz="4800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841500" y="987277"/>
            <a:ext cx="95123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ts val="0"/>
              </a:spcBef>
            </a:pPr>
            <a:endParaRPr lang="en-US" sz="2400" dirty="0" smtClean="0"/>
          </a:p>
          <a:p>
            <a:pPr algn="r" rtl="1">
              <a:spcBef>
                <a:spcPts val="0"/>
              </a:spcBef>
            </a:pPr>
            <a:r>
              <a:rPr lang="he-IL" sz="2400" dirty="0" smtClean="0"/>
              <a:t>סדר היום:</a:t>
            </a:r>
          </a:p>
          <a:p>
            <a:pPr algn="r" rtl="1">
              <a:spcBef>
                <a:spcPts val="0"/>
              </a:spcBef>
            </a:pPr>
            <a:endParaRPr lang="he-IL" sz="2400" dirty="0" smtClean="0"/>
          </a:p>
          <a:p>
            <a:pPr marL="342900" indent="-342900" algn="r" rtl="1">
              <a:spcBef>
                <a:spcPts val="0"/>
              </a:spcBef>
              <a:buFontTx/>
              <a:buChar char="-"/>
            </a:pPr>
            <a:r>
              <a:rPr lang="he-IL" sz="2400" dirty="0" smtClean="0"/>
              <a:t>משמעות/פירוש</a:t>
            </a:r>
            <a:r>
              <a:rPr lang="en-US" sz="2400" dirty="0" smtClean="0"/>
              <a:t> </a:t>
            </a:r>
            <a:r>
              <a:rPr lang="he-IL" sz="2400" dirty="0"/>
              <a:t>של כל </a:t>
            </a:r>
            <a:r>
              <a:rPr lang="he-IL" sz="2400" dirty="0" smtClean="0"/>
              <a:t>אות</a:t>
            </a:r>
          </a:p>
          <a:p>
            <a:pPr marL="342900" indent="-342900" algn="r" rtl="1">
              <a:spcBef>
                <a:spcPts val="0"/>
              </a:spcBef>
              <a:buFontTx/>
              <a:buChar char="-"/>
            </a:pPr>
            <a:r>
              <a:rPr lang="he-IL" sz="2400" dirty="0" smtClean="0"/>
              <a:t>גמטריה ושימושה</a:t>
            </a:r>
          </a:p>
          <a:p>
            <a:pPr marL="342900" indent="-342900" algn="r" rtl="1">
              <a:spcBef>
                <a:spcPts val="0"/>
              </a:spcBef>
              <a:buFontTx/>
              <a:buChar char="-"/>
            </a:pPr>
            <a:r>
              <a:rPr lang="he-IL" sz="2400" dirty="0" smtClean="0"/>
              <a:t>מחקרו של פר. חיים שור  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003300" y="5270500"/>
            <a:ext cx="1617751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he-IL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איליה רוכקין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6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740843" y="2215484"/>
            <a:ext cx="2377574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שאלות?</a:t>
            </a:r>
            <a:endParaRPr lang="en-US" sz="5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37629" y="4178642"/>
            <a:ext cx="3100529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תודה רבה!</a:t>
            </a:r>
            <a:endParaRPr lang="en-US" sz="5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38254" y="647942"/>
            <a:ext cx="1659429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סיכום</a:t>
            </a:r>
            <a:endParaRPr lang="en-US" sz="5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19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-76200" y="397302"/>
            <a:ext cx="1435100" cy="43027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2400" dirty="0"/>
              <a:t>סוד </a:t>
            </a:r>
            <a:r>
              <a:rPr lang="he-IL" sz="2400" dirty="0" smtClean="0"/>
              <a:t>האותיות: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משמעות/פירוש</a:t>
            </a:r>
            <a:r>
              <a:rPr lang="en-US" sz="2400" dirty="0" smtClean="0"/>
              <a:t> </a:t>
            </a:r>
            <a:r>
              <a:rPr lang="he-IL" sz="2400" dirty="0" smtClean="0"/>
              <a:t>של </a:t>
            </a:r>
            <a:r>
              <a:rPr lang="he-IL" sz="2400" dirty="0"/>
              <a:t>כל </a:t>
            </a:r>
            <a:r>
              <a:rPr lang="he-IL" sz="2400" dirty="0" smtClean="0"/>
              <a:t>אות</a:t>
            </a:r>
            <a:endParaRPr lang="en-US" sz="2400" dirty="0" smtClean="0"/>
          </a:p>
          <a:p>
            <a:pPr algn="r" rtl="1"/>
            <a:r>
              <a:rPr lang="he-IL" sz="2400" smtClean="0"/>
              <a:t>מאת פרופסור </a:t>
            </a:r>
            <a:r>
              <a:rPr lang="he-IL" sz="2400" dirty="0" smtClean="0"/>
              <a:t>יחזקל שבת</a:t>
            </a:r>
            <a:endParaRPr lang="en-US" sz="2400" dirty="0"/>
          </a:p>
          <a:p>
            <a:pPr algn="r" rtl="1"/>
            <a:endParaRPr lang="he-IL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8754"/>
            <a:ext cx="10842625" cy="683924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1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28" y="638378"/>
            <a:ext cx="8063632" cy="6105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7073898" y="-79769"/>
            <a:ext cx="5114925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4400" dirty="0"/>
              <a:t>סוד </a:t>
            </a:r>
            <a:r>
              <a:rPr lang="he-IL" sz="4400" dirty="0" smtClean="0"/>
              <a:t>האותיות: גימטריה</a:t>
            </a:r>
            <a:endParaRPr lang="he-IL" sz="44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" y="387252"/>
            <a:ext cx="11993928" cy="56323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2400" dirty="0" smtClean="0"/>
              <a:t> </a:t>
            </a:r>
            <a:endParaRPr lang="en-US" sz="2400" dirty="0" smtClean="0"/>
          </a:p>
          <a:p>
            <a:pPr algn="r" rtl="1"/>
            <a:r>
              <a:rPr lang="he-IL" sz="2400" dirty="0" smtClean="0"/>
              <a:t>גִּימַטְרִיָה </a:t>
            </a:r>
            <a:r>
              <a:rPr lang="he-IL" sz="2400" dirty="0"/>
              <a:t>- </a:t>
            </a:r>
            <a:r>
              <a:rPr lang="he-IL" sz="2400" b="1" dirty="0">
                <a:hlinkClick r:id="rId2" tooltip="גמא"/>
              </a:rPr>
              <a:t>גמא</a:t>
            </a:r>
            <a:r>
              <a:rPr lang="he-IL" sz="2400" b="1" dirty="0"/>
              <a:t>-טריה</a:t>
            </a:r>
            <a:r>
              <a:rPr lang="he-IL" sz="2400" dirty="0"/>
              <a:t>; כלומר, האות היוונית </a:t>
            </a:r>
            <a:r>
              <a:rPr lang="he-IL" sz="2400" dirty="0">
                <a:hlinkClick r:id="rId2" tooltip="גמא"/>
              </a:rPr>
              <a:t>גמא</a:t>
            </a:r>
            <a:r>
              <a:rPr lang="he-IL" sz="2400" dirty="0"/>
              <a:t>, שהיא השלישית במניין האותיות ב</a:t>
            </a:r>
            <a:r>
              <a:rPr lang="he-IL" sz="2400" dirty="0">
                <a:hlinkClick r:id="rId3" tooltip="אלפבית יווני"/>
              </a:rPr>
              <a:t>אלפבית היווני</a:t>
            </a:r>
            <a:r>
              <a:rPr lang="he-IL" sz="2400" dirty="0"/>
              <a:t>, ערכה שלוש (טריה</a:t>
            </a:r>
            <a:r>
              <a:rPr lang="he-IL" sz="2400" dirty="0" smtClean="0"/>
              <a:t>).</a:t>
            </a:r>
            <a:endParaRPr lang="en-US" sz="2400" dirty="0" smtClean="0"/>
          </a:p>
          <a:p>
            <a:pPr algn="r" rtl="1"/>
            <a:r>
              <a:rPr lang="he-IL" sz="2400" dirty="0" smtClean="0"/>
              <a:t> 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ההבדל בין רצוי (306) ל-מצוי (146) זה כסף (160)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ההבדל בין שקר (600) ל-אמת (441) הוא קטן (159)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הביטוי "נכנס יין יצא סוד</a:t>
            </a:r>
            <a:r>
              <a:rPr lang="he-IL" sz="2400" dirty="0"/>
              <a:t>"</a:t>
            </a:r>
            <a:r>
              <a:rPr lang="en-US" sz="2400" dirty="0" smtClean="0"/>
              <a:t>  </a:t>
            </a:r>
            <a:r>
              <a:rPr lang="he-IL" sz="2400" dirty="0" smtClean="0"/>
              <a:t>בגימטריה: יין = 70 = סוד</a:t>
            </a:r>
            <a:endParaRPr lang="en-US" sz="2400" dirty="0" smtClean="0"/>
          </a:p>
          <a:p>
            <a:pPr algn="r" rtl="1"/>
            <a:r>
              <a:rPr lang="he-IL" sz="2400" dirty="0" smtClean="0"/>
              <a:t> </a:t>
            </a:r>
            <a:endParaRPr lang="en-US" sz="2400" dirty="0" smtClean="0"/>
          </a:p>
          <a:p>
            <a:pPr algn="r" rtl="1"/>
            <a:r>
              <a:rPr lang="en-US" sz="2400" dirty="0" smtClean="0"/>
              <a:t>"</a:t>
            </a:r>
            <a:r>
              <a:rPr lang="he-IL" sz="2400" dirty="0" smtClean="0"/>
              <a:t>עד דלא ידע בין ארור המן לברוך מרדכי" (תלמוד בבלי, מסכת מגילה, דף ז', עמוד ב'). בגימטריה מתקיים: "ארור המן" = 502 = "ברוך מרדכי</a:t>
            </a:r>
            <a:r>
              <a:rPr lang="en-US" sz="2400" dirty="0" smtClean="0"/>
              <a:t>"</a:t>
            </a:r>
          </a:p>
          <a:p>
            <a:pPr algn="r" rtl="1"/>
            <a:r>
              <a:rPr lang="en-US" sz="2400" dirty="0" smtClean="0"/>
              <a:t> </a:t>
            </a:r>
          </a:p>
          <a:p>
            <a:pPr algn="r" rtl="1"/>
            <a:r>
              <a:rPr lang="he-IL" sz="2400" dirty="0" smtClean="0"/>
              <a:t>אחד = 13 = אהבה</a:t>
            </a:r>
          </a:p>
          <a:p>
            <a:pPr algn="r" rtl="1"/>
            <a:r>
              <a:rPr lang="he-IL" sz="2400" dirty="0" smtClean="0"/>
              <a:t>אשה = 306 = דבש</a:t>
            </a: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073898" y="-79768"/>
            <a:ext cx="5114925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4400" dirty="0"/>
              <a:t>סוד </a:t>
            </a:r>
            <a:r>
              <a:rPr lang="he-IL" sz="4400" dirty="0" smtClean="0"/>
              <a:t>האותיות: גימטריה</a:t>
            </a:r>
            <a:endParaRPr lang="he-IL" sz="44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812801"/>
            <a:ext cx="10851895" cy="5932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6489269" y="-30777"/>
            <a:ext cx="5562741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he-IL" sz="4400" dirty="0"/>
              <a:t>מחקרו של פר. חיים שור </a:t>
            </a:r>
            <a:endParaRPr lang="en-US" sz="4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7600" y="584775"/>
            <a:ext cx="3451225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http://www.bgu.ac.il/~</a:t>
            </a:r>
            <a:r>
              <a:rPr lang="en-US" sz="1600" dirty="0" smtClean="0">
                <a:hlinkClick r:id="rId2"/>
              </a:rPr>
              <a:t>shor/Coincidences%20in%20the%20Bible%20and%20in%20Biblical%20Hebrew_Hebrew_Haim%20Shore_Nov%202011.docx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862965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8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98297" y="89981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spcBef>
                <a:spcPts val="0"/>
              </a:spcBef>
            </a:pPr>
            <a:r>
              <a:rPr lang="he-IL" sz="2400" dirty="0"/>
              <a:t>סוד </a:t>
            </a:r>
            <a:r>
              <a:rPr lang="he-IL" sz="2400" dirty="0" smtClean="0"/>
              <a:t>האותיות: מחקרו </a:t>
            </a:r>
            <a:r>
              <a:rPr lang="he-IL" sz="2400" dirty="0"/>
              <a:t>של פר. חיים שור  </a:t>
            </a:r>
            <a:endParaRPr lang="en-US" sz="2400" dirty="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" y="551645"/>
            <a:ext cx="8774060" cy="63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524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72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620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191454"/>
            <a:ext cx="9105581" cy="65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18087"/>
            <a:ext cx="9284553" cy="66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mel3_names">
  <a:themeElements>
    <a:clrScheme name="Check Point 2016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E45785"/>
      </a:accent1>
      <a:accent2>
        <a:srgbClr val="72183E"/>
      </a:accent2>
      <a:accent3>
        <a:srgbClr val="A7A9AC"/>
      </a:accent3>
      <a:accent4>
        <a:srgbClr val="202121"/>
      </a:accent4>
      <a:accent5>
        <a:srgbClr val="DCDBDC"/>
      </a:accent5>
      <a:accent6>
        <a:srgbClr val="6D6E71"/>
      </a:accent6>
      <a:hlink>
        <a:srgbClr val="293896"/>
      </a:hlink>
      <a:folHlink>
        <a:srgbClr val="592351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CP2019_corptemp (002).potx [Read-Only]" id="{03AF6540-5F3C-4BFE-B8C1-660C8653B673}" vid="{87A63A60-C18B-4D90-834F-68695819A284}"/>
    </a:ext>
  </a:extLst>
</a:theme>
</file>

<file path=ppt/theme/theme2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Gimel3_names</Template>
  <TotalTime>736</TotalTime>
  <Words>56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Gimel3_names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Check 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Rokhkin</dc:creator>
  <cp:lastModifiedBy>Ilya Rokhkin</cp:lastModifiedBy>
  <cp:revision>36</cp:revision>
  <cp:lastPrinted>2013-06-12T23:53:29Z</cp:lastPrinted>
  <dcterms:created xsi:type="dcterms:W3CDTF">2019-06-13T04:43:22Z</dcterms:created>
  <dcterms:modified xsi:type="dcterms:W3CDTF">2019-06-15T09:58:29Z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/>
  </property>
  <property fmtid="{D5CDD505-2E9C-101B-9397-08002B2CF9AE}" pid="14" name="DomainID">
    <vt:lpwstr/>
  </property>
  <property fmtid="{D5CDD505-2E9C-101B-9397-08002B2CF9AE}" pid="15" name="HText">
    <vt:lpwstr/>
  </property>
  <property fmtid="{D5CDD505-2E9C-101B-9397-08002B2CF9AE}" pid="16" name="FText">
    <vt:lpwstr/>
  </property>
  <property fmtid="{D5CDD505-2E9C-101B-9397-08002B2CF9AE}" pid="17" name="WMark">
    <vt:lpwstr/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chkptucos">
    <vt:i4>0</vt:i4>
  </property>
  <property fmtid="{D5CDD505-2E9C-101B-9397-08002B2CF9AE}" pid="65" name="lqminfo">
    <vt:i4>1</vt:i4>
  </property>
  <property fmtid="{D5CDD505-2E9C-101B-9397-08002B2CF9AE}" pid="66" name="lqmsess">
    <vt:lpwstr>13b96131-6875-4cad-9b86-0699f9abc647</vt:lpwstr>
  </property>
</Properties>
</file>