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6" r:id="rId4"/>
    <p:sldId id="309" r:id="rId5"/>
    <p:sldId id="310" r:id="rId6"/>
    <p:sldId id="308" r:id="rId7"/>
  </p:sldIdLst>
  <p:sldSz cx="9144000" cy="6858000" type="screen4x3"/>
  <p:notesSz cx="6934200" cy="9232900"/>
  <p:embeddedFontLst>
    <p:embeddedFont>
      <p:font typeface="Merriweather" panose="020B0604020202020204" charset="0"/>
      <p:regular r:id="rId9"/>
      <p:bold r:id="rId10"/>
      <p:italic r:id="rId11"/>
      <p:boldItalic r:id="rId12"/>
    </p:embeddedFont>
    <p:embeddedFont>
      <p:font typeface="Amatic SC" panose="020B0604020202020204" charset="-79"/>
      <p:regular r:id="rId13"/>
      <p:bold r:id="rId14"/>
    </p:embeddedFont>
    <p:embeddedFont>
      <p:font typeface="Source Code Pro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marL="628650" lvl="1" indent="-2857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</a:t>
            </a:r>
            <a:r>
              <a:rPr lang="en-US" sz="1800" dirty="0" smtClean="0"/>
              <a:t>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</a:t>
            </a:r>
            <a:r>
              <a:rPr lang="en-US" sz="1800" dirty="0" smtClean="0"/>
              <a:t>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</a:t>
            </a:r>
            <a:r>
              <a:rPr lang="en-US" sz="1800" dirty="0" smtClean="0"/>
              <a:t>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</a:t>
            </a:r>
            <a:r>
              <a:rPr lang="en-US" sz="1800" dirty="0" smtClean="0"/>
              <a:t>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LCL-10_1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</a:t>
            </a:r>
            <a:r>
              <a:rPr lang="en-US" sz="1800" dirty="0" smtClean="0"/>
              <a:t>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</a:t>
            </a:r>
            <a:r>
              <a:rPr lang="en-US" sz="1800" dirty="0" smtClean="0"/>
              <a:t>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778465" y="3074700"/>
            <a:ext cx="1005320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608824" y="5638800"/>
            <a:ext cx="838201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LCL-10_1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4193099" y="54193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0" name="Shape 200"/>
          <p:cNvCxnSpPr>
            <a:stCxn id="39" idx="1"/>
            <a:endCxn id="41" idx="3"/>
          </p:cNvCxnSpPr>
          <p:nvPr/>
        </p:nvCxnSpPr>
        <p:spPr>
          <a:xfrm flipH="1" flipV="1">
            <a:off x="3654562" y="5590489"/>
            <a:ext cx="538537" cy="666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</Words>
  <Application>Microsoft Office PowerPoint</Application>
  <PresentationFormat>On-screen Show (4:3)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Merriweather</vt:lpstr>
      <vt:lpstr>Amatic SC</vt:lpstr>
      <vt:lpstr>Source Code Pro</vt:lpstr>
      <vt:lpstr>Beach Day</vt:lpstr>
      <vt:lpstr>Git General Training</vt:lpstr>
      <vt:lpstr>Agenda:</vt:lpstr>
      <vt:lpstr>Commit Object</vt:lpstr>
      <vt:lpstr>Rebasing Remote Tracking Branch</vt:lpstr>
      <vt:lpstr>Rebasing Remote Tracking Branch</vt:lpstr>
      <vt:lpstr>Rebasing Remote Tracking Branch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23</cp:revision>
  <dcterms:modified xsi:type="dcterms:W3CDTF">2020-04-26T17:06:10Z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0186115a-4710-4c2c-9482-a42db4e917f9</vt:lpwstr>
  </property>
</Properties>
</file>