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91" r:id="rId5"/>
    <p:sldId id="288" r:id="rId6"/>
    <p:sldId id="289" r:id="rId7"/>
    <p:sldId id="293" r:id="rId8"/>
    <p:sldId id="290" r:id="rId9"/>
    <p:sldId id="292" r:id="rId10"/>
    <p:sldId id="294" r:id="rId11"/>
    <p:sldId id="298" r:id="rId12"/>
    <p:sldId id="299" r:id="rId13"/>
  </p:sldIdLst>
  <p:sldSz cx="9144000" cy="6858000" type="screen4x3"/>
  <p:notesSz cx="6934200" cy="9232900"/>
  <p:embeddedFontLst>
    <p:embeddedFont>
      <p:font typeface="Amatic SC" panose="020B0604020202020204" charset="-79"/>
      <p:regular r:id="rId15"/>
      <p:bold r:id="rId16"/>
    </p:embeddedFont>
    <p:embeddedFont>
      <p:font typeface="Source Code Pro" panose="020B0604020202020204" charset="0"/>
      <p:regular r:id="rId17"/>
      <p:bold r:id="rId18"/>
    </p:embeddedFont>
    <p:embeddedFont>
      <p:font typeface="Merriweathe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6613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9FE8C8-AC97-4ADA-A254-8F11A723A69F}" type="datetimeFigureOut">
              <a:rPr lang="en-US" smtClean="0"/>
              <a:t>6/27/2019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F23AA-34D9-4A18-A5A1-06793324E42C}" type="datetimeFigureOut">
              <a:rPr lang="en-US" smtClean="0"/>
              <a:t>6/27/2019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20C1D-75ED-450C-88C7-C497EA874E9C}" type="datetimeFigureOut">
              <a:rPr lang="en-US" smtClean="0"/>
              <a:t>6/27/2019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 hidden="1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 hidden="1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FA0557-7C35-4D1D-B97A-95898D157B33}" type="datetimeFigureOut">
              <a:rPr lang="en-US" smtClean="0"/>
              <a:t>6/27/2019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36AB90-F632-4852-BC4B-53E103869F3D}" type="datetimeFigureOut">
              <a:rPr lang="en-US" smtClean="0"/>
              <a:t>6/27/2019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74C44-A702-4728-BB40-76FE555B9CF1}" type="datetimeFigureOut">
              <a:rPr lang="en-US" smtClean="0"/>
              <a:t>6/27/2019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F32DF0-702E-431A-ADCF-2A06AC4E7F57}" type="datetimeFigureOut">
              <a:rPr lang="en-US" smtClean="0"/>
              <a:t>6/27/2019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DC1F8B-7509-4E85-ABDB-3F1EEA772746}" type="datetimeFigureOut">
              <a:rPr lang="en-US" smtClean="0"/>
              <a:t>6/27/2019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C5D9E0-CA9E-46E5-9606-B0D66E683FEE}" type="datetimeFigureOut">
              <a:rPr lang="en-US" smtClean="0"/>
              <a:t>6/27/2019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37E64-D101-4693-B362-74BB0158B47B}" type="datetimeFigureOut">
              <a:rPr lang="en-US" smtClean="0"/>
              <a:t>6/27/2019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CA2033-B529-4F88-BF0F-C9E77C7AF715}" type="datetimeFigureOut">
              <a:rPr lang="en-US" smtClean="0"/>
              <a:t>6/27/2019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0279-8577-4DB5-A1B1-2A1239DFFE30}" type="datetimeFigureOut">
              <a:rPr lang="en-US" smtClean="0"/>
              <a:t>6/27/2019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rokhkin_ilya@yahoo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atreeio/node-datreeio/commits/mast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201</a:t>
            </a:r>
            <a:r>
              <a:rPr lang="en-US" sz="2000" b="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9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milestones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</a:t>
            </a:r>
            <a:r>
              <a:rPr lang="en-US" sz="4400" dirty="0" smtClean="0"/>
              <a:t>Rokhkin (Git Trainings</a:t>
            </a:r>
            <a:r>
              <a:rPr lang="en-US" sz="4400" dirty="0" smtClean="0"/>
              <a:t>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5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5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Shape 5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163" y="914400"/>
            <a:ext cx="8758237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4003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checkout, commit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commit, auto-commit, git log –c, git reset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squashing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5494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09600" y="6096000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Demo: git merge --squash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Best practices – Branch Layout</a:t>
            </a:r>
            <a:br>
              <a:rPr lang="en-US"/>
            </a:br>
            <a:endParaRPr lang="en-US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2422</TotalTime>
  <Words>165</Words>
  <Application>Microsoft Office PowerPoint</Application>
  <PresentationFormat>On-screen Show (4:3)</PresentationFormat>
  <Paragraphs>42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Amatic SC</vt:lpstr>
      <vt:lpstr>Source Code Pro</vt:lpstr>
      <vt:lpstr>Merriweather</vt:lpstr>
      <vt:lpstr>Beach Day</vt:lpstr>
      <vt:lpstr>Git Best Practices</vt:lpstr>
      <vt:lpstr>Git – meaning?</vt:lpstr>
      <vt:lpstr>PowerPoint Presentation</vt:lpstr>
      <vt:lpstr>Best practices – local feature branches (topics)  </vt:lpstr>
      <vt:lpstr>Best practices – commit  </vt:lpstr>
      <vt:lpstr>Best practices – squashing  </vt:lpstr>
      <vt:lpstr>Best practices – clean up local branches </vt:lpstr>
      <vt:lpstr>Best practices - concise commit messages</vt:lpstr>
      <vt:lpstr>Best practices – Branch Layout </vt:lpstr>
      <vt:lpstr>Best practices – tag milestones  </vt:lpstr>
      <vt:lpstr>Questions?  Summary  Ilya Rokhkin (Git Trainings) https://github.com/ilyaro/git_best_practices_ppt  rokhkin_ilya@yahoo.com 054-5224805  </vt:lpstr>
      <vt:lpstr>Git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Best Practices</dc:title>
  <cp:lastModifiedBy>Ilya Rokhkin</cp:lastModifiedBy>
  <cp:revision>24</cp:revision>
  <dcterms:modified xsi:type="dcterms:W3CDTF">2019-06-26T21:26:51Z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8d662dad-a366-4834-8d75-ae2451cb9af6</vt:lpwstr>
  </property>
</Properties>
</file>