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Lst>
  <p:sldSz cy="6858000" cx="9144000"/>
  <p:notesSz cx="6797675" cy="9928225"/>
  <p:embeddedFontLst>
    <p:embeddedFont>
      <p:font typeface="Tahoma"/>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Tahoma-regular.fntdata"/><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font" Target="fonts/Tahoma-bold.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2" name="Shape 2"/>
        <p:cNvGrpSpPr/>
        <p:nvPr/>
      </p:nvGrpSpPr>
      <p:grpSpPr>
        <a:xfrm>
          <a:off x="0" y="0"/>
          <a:ext cx="0" cy="0"/>
          <a:chOff x="0" y="0"/>
          <a:chExt cx="0" cy="0"/>
        </a:xfrm>
      </p:grpSpPr>
      <p:sp>
        <p:nvSpPr>
          <p:cNvPr id="3" name="Shape 3"/>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4" name="Shape 4"/>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5" name="Shape 5"/>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6" name="Shape 6"/>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7" name="Shape 7"/>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8" name="Shape 8"/>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9" name="Shape 9"/>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10" name="Shape 10"/>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11" name="Shape 11"/>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12" name="Shape 12"/>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13" name="Shape 13"/>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14" name="Shape 14"/>
          <p:cNvSpPr/>
          <p:nvPr/>
        </p:nvSpPr>
        <p:spPr>
          <a:xfrm>
            <a:off x="0" y="0"/>
            <a:ext cx="6797675" cy="9928225"/>
          </a:xfrm>
          <a:prstGeom prst="roundRect">
            <a:avLst>
              <a:gd fmla="val 23" name="adj"/>
            </a:avLst>
          </a:prstGeom>
          <a:solidFill>
            <a:srgbClr val="FFFFFF"/>
          </a:solidFill>
          <a:ln>
            <a:noFill/>
          </a:ln>
        </p:spPr>
        <p:txBody>
          <a:bodyPr anchorCtr="0" anchor="ctr" bIns="45700" lIns="91425" rIns="91425" wrap="square" tIns="457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chemeClr val="lt1"/>
              </a:solidFill>
              <a:latin typeface="Tahoma"/>
              <a:ea typeface="Tahoma"/>
              <a:cs typeface="Tahoma"/>
              <a:sym typeface="Tahoma"/>
            </a:endParaRPr>
          </a:p>
        </p:txBody>
      </p:sp>
      <p:sp>
        <p:nvSpPr>
          <p:cNvPr id="15" name="Shape 15"/>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a:noFill/>
          <a:ln>
            <a:noFill/>
          </a:ln>
        </p:spPr>
      </p:sp>
      <p:sp>
        <p:nvSpPr>
          <p:cNvPr id="16" name="Shape 16"/>
          <p:cNvSpPr txBox="1"/>
          <p:nvPr>
            <p:ph idx="1" type="body"/>
          </p:nvPr>
        </p:nvSpPr>
        <p:spPr>
          <a:xfrm>
            <a:off x="679769" y="4715908"/>
            <a:ext cx="5417685" cy="4453912"/>
          </a:xfrm>
          <a:prstGeom prst="rect">
            <a:avLst/>
          </a:prstGeom>
          <a:noFill/>
          <a:ln>
            <a:noFill/>
          </a:ln>
        </p:spPr>
        <p:txBody>
          <a:bodyPr anchorCtr="0" anchor="t" bIns="91425" lIns="91425" rIns="91425" wrap="square" tIns="91425"/>
          <a:lstStyle>
            <a:lvl1pPr indent="0" lvl="0" marL="0" marR="0" rtl="0" algn="l">
              <a:spcBef>
                <a:spcPts val="360"/>
              </a:spcBef>
              <a:spcAft>
                <a:spcPts val="0"/>
              </a:spcAft>
              <a:buChar char="●"/>
              <a:defRPr b="0" i="0" sz="1200" u="none" cap="none" strike="noStrike">
                <a:solidFill>
                  <a:srgbClr val="000000"/>
                </a:solidFill>
                <a:latin typeface="Times New Roman"/>
                <a:ea typeface="Times New Roman"/>
                <a:cs typeface="Times New Roman"/>
                <a:sym typeface="Times New Roman"/>
              </a:defRPr>
            </a:lvl1pPr>
            <a:lvl2pPr indent="-285750" lvl="1" marL="742950" marR="0" rtl="0" algn="l">
              <a:spcBef>
                <a:spcPts val="360"/>
              </a:spcBef>
              <a:spcAft>
                <a:spcPts val="0"/>
              </a:spcAft>
              <a:buChar char="○"/>
              <a:defRPr b="0" i="0" sz="1200" u="none" cap="none" strike="noStrike">
                <a:solidFill>
                  <a:srgbClr val="000000"/>
                </a:solidFill>
                <a:latin typeface="Times New Roman"/>
                <a:ea typeface="Times New Roman"/>
                <a:cs typeface="Times New Roman"/>
                <a:sym typeface="Times New Roman"/>
              </a:defRPr>
            </a:lvl2pPr>
            <a:lvl3pPr indent="-228600" lvl="2" marL="1143000" marR="0" rtl="0" algn="l">
              <a:spcBef>
                <a:spcPts val="360"/>
              </a:spcBef>
              <a:spcAft>
                <a:spcPts val="0"/>
              </a:spcAft>
              <a:buChar char="■"/>
              <a:defRPr b="0" i="0" sz="1200" u="none" cap="none" strike="noStrike">
                <a:solidFill>
                  <a:srgbClr val="000000"/>
                </a:solidFill>
                <a:latin typeface="Times New Roman"/>
                <a:ea typeface="Times New Roman"/>
                <a:cs typeface="Times New Roman"/>
                <a:sym typeface="Times New Roman"/>
              </a:defRPr>
            </a:lvl3pPr>
            <a:lvl4pPr indent="-228600" lvl="3" marL="1600200" marR="0" rtl="0" algn="l">
              <a:spcBef>
                <a:spcPts val="360"/>
              </a:spcBef>
              <a:spcAft>
                <a:spcPts val="0"/>
              </a:spcAft>
              <a:buChar char="●"/>
              <a:defRPr b="0" i="0" sz="1200" u="none" cap="none" strike="noStrike">
                <a:solidFill>
                  <a:srgbClr val="000000"/>
                </a:solidFill>
                <a:latin typeface="Times New Roman"/>
                <a:ea typeface="Times New Roman"/>
                <a:cs typeface="Times New Roman"/>
                <a:sym typeface="Times New Roman"/>
              </a:defRPr>
            </a:lvl4pPr>
            <a:lvl5pPr indent="-228600" lvl="4" marL="2057400" marR="0" rtl="0" algn="l">
              <a:spcBef>
                <a:spcPts val="360"/>
              </a:spcBef>
              <a:spcAft>
                <a:spcPts val="0"/>
              </a:spcAft>
              <a:buChar char="○"/>
              <a:defRPr b="0" i="0" sz="1200" u="none" cap="none" strike="noStrike">
                <a:solidFill>
                  <a:srgbClr val="000000"/>
                </a:solidFill>
                <a:latin typeface="Times New Roman"/>
                <a:ea typeface="Times New Roman"/>
                <a:cs typeface="Times New Roman"/>
                <a:sym typeface="Times New Roman"/>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Shape 93"/>
          <p:cNvSpPr/>
          <p:nvPr>
            <p:ph idx="2" type="sldImg"/>
          </p:nvPr>
        </p:nvSpPr>
        <p:spPr>
          <a:xfrm>
            <a:off x="-7783513" y="-5092700"/>
            <a:ext cx="15570200"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94" name="Shape 94"/>
          <p:cNvSpPr txBox="1"/>
          <p:nvPr>
            <p:ph idx="1" type="body"/>
          </p:nvPr>
        </p:nvSpPr>
        <p:spPr>
          <a:xfrm>
            <a:off x="679767" y="4715908"/>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Shape 190"/>
          <p:cNvSpPr/>
          <p:nvPr>
            <p:ph idx="2" type="sldImg"/>
          </p:nvPr>
        </p:nvSpPr>
        <p:spPr>
          <a:xfrm>
            <a:off x="-7783513" y="-5092700"/>
            <a:ext cx="15568613"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191" name="Shape 191"/>
          <p:cNvSpPr txBox="1"/>
          <p:nvPr>
            <p:ph idx="1" type="body"/>
          </p:nvPr>
        </p:nvSpPr>
        <p:spPr>
          <a:xfrm>
            <a:off x="679767" y="4715907"/>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7783513" y="-5092700"/>
            <a:ext cx="15568613"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201" name="Shape 201"/>
          <p:cNvSpPr txBox="1"/>
          <p:nvPr>
            <p:ph idx="1" type="body"/>
          </p:nvPr>
        </p:nvSpPr>
        <p:spPr>
          <a:xfrm>
            <a:off x="679767" y="4715907"/>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214" name="Shape 214"/>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7783513" y="-5092700"/>
            <a:ext cx="15568613"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223" name="Shape 223"/>
          <p:cNvSpPr txBox="1"/>
          <p:nvPr>
            <p:ph idx="1" type="body"/>
          </p:nvPr>
        </p:nvSpPr>
        <p:spPr>
          <a:xfrm>
            <a:off x="679767" y="4715907"/>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232" name="Shape 232"/>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238" name="Shape 238"/>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244" name="Shape 244"/>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Shape 250"/>
          <p:cNvSpPr txBox="1"/>
          <p:nvPr>
            <p:ph idx="1" type="body"/>
          </p:nvPr>
        </p:nvSpPr>
        <p:spPr>
          <a:xfrm>
            <a:off x="679769" y="4715908"/>
            <a:ext cx="5417700" cy="4453800"/>
          </a:xfrm>
          <a:prstGeom prst="rect">
            <a:avLst/>
          </a:prstGeom>
        </p:spPr>
        <p:txBody>
          <a:bodyPr anchorCtr="0" anchor="t" bIns="91425" lIns="91425" rIns="91425" wrap="square" tIns="91425">
            <a:noAutofit/>
          </a:bodyPr>
          <a:lstStyle/>
          <a:p>
            <a:pPr lvl="0" rtl="0">
              <a:spcBef>
                <a:spcPts val="0"/>
              </a:spcBef>
              <a:buNone/>
            </a:pPr>
            <a:r>
              <a:t/>
            </a:r>
            <a:endParaRPr/>
          </a:p>
        </p:txBody>
      </p:sp>
      <p:sp>
        <p:nvSpPr>
          <p:cNvPr id="251" name="Shape 251"/>
          <p:cNvSpPr/>
          <p:nvPr>
            <p:ph idx="2" type="sldImg"/>
          </p:nvPr>
        </p:nvSpPr>
        <p:spPr>
          <a:xfrm>
            <a:off x="-7783513" y="-5092700"/>
            <a:ext cx="15565500" cy="116760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7783513" y="-5092700"/>
            <a:ext cx="15565500" cy="11676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79769" y="4715908"/>
            <a:ext cx="5417700" cy="4453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Shape 261"/>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262" name="Shape 262"/>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7783513" y="-5092700"/>
            <a:ext cx="15570200"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104" name="Shape 104"/>
          <p:cNvSpPr txBox="1"/>
          <p:nvPr>
            <p:ph idx="1" type="body"/>
          </p:nvPr>
        </p:nvSpPr>
        <p:spPr>
          <a:xfrm>
            <a:off x="679767" y="4715908"/>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Shape 267"/>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268" name="Shape 268"/>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274" name="Shape 274"/>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Shape 279"/>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280" name="Shape 280"/>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7783513" y="-5092700"/>
            <a:ext cx="15568613"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286" name="Shape 286"/>
          <p:cNvSpPr txBox="1"/>
          <p:nvPr>
            <p:ph idx="1" type="body"/>
          </p:nvPr>
        </p:nvSpPr>
        <p:spPr>
          <a:xfrm>
            <a:off x="679767" y="4715907"/>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7783513" y="-5092700"/>
            <a:ext cx="15568613"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297" name="Shape 297"/>
          <p:cNvSpPr txBox="1"/>
          <p:nvPr>
            <p:ph idx="1" type="body"/>
          </p:nvPr>
        </p:nvSpPr>
        <p:spPr>
          <a:xfrm>
            <a:off x="679767" y="4715907"/>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7783513" y="-5092700"/>
            <a:ext cx="15568613"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306" name="Shape 306"/>
          <p:cNvSpPr txBox="1"/>
          <p:nvPr>
            <p:ph idx="1" type="body"/>
          </p:nvPr>
        </p:nvSpPr>
        <p:spPr>
          <a:xfrm>
            <a:off x="679767" y="4715907"/>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Shape 312"/>
          <p:cNvSpPr txBox="1"/>
          <p:nvPr>
            <p:ph idx="1" type="body"/>
          </p:nvPr>
        </p:nvSpPr>
        <p:spPr>
          <a:xfrm>
            <a:off x="679769" y="4715908"/>
            <a:ext cx="5417685" cy="4453912"/>
          </a:xfrm>
          <a:prstGeom prst="rect">
            <a:avLst/>
          </a:prstGeom>
        </p:spPr>
        <p:txBody>
          <a:bodyPr anchorCtr="0" anchor="t" bIns="91425" lIns="91425" rIns="91425" wrap="square" tIns="91425">
            <a:noAutofit/>
          </a:bodyPr>
          <a:lstStyle/>
          <a:p>
            <a:pPr lvl="0">
              <a:spcBef>
                <a:spcPts val="0"/>
              </a:spcBef>
              <a:buNone/>
            </a:pPr>
            <a:r>
              <a:t/>
            </a:r>
            <a:endParaRPr/>
          </a:p>
        </p:txBody>
      </p:sp>
      <p:sp>
        <p:nvSpPr>
          <p:cNvPr id="313" name="Shape 313"/>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Shape 113"/>
          <p:cNvSpPr/>
          <p:nvPr>
            <p:ph idx="2" type="sldImg"/>
          </p:nvPr>
        </p:nvSpPr>
        <p:spPr>
          <a:xfrm>
            <a:off x="-7783513" y="-5092700"/>
            <a:ext cx="15570200"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114" name="Shape 114"/>
          <p:cNvSpPr txBox="1"/>
          <p:nvPr>
            <p:ph idx="1" type="body"/>
          </p:nvPr>
        </p:nvSpPr>
        <p:spPr>
          <a:xfrm>
            <a:off x="679767" y="4715908"/>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7783513" y="-5092700"/>
            <a:ext cx="15570200"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126" name="Shape 126"/>
          <p:cNvSpPr txBox="1"/>
          <p:nvPr>
            <p:ph idx="1" type="body"/>
          </p:nvPr>
        </p:nvSpPr>
        <p:spPr>
          <a:xfrm>
            <a:off x="679767" y="4715908"/>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7783513" y="-5092700"/>
            <a:ext cx="15565500" cy="11676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79769" y="4715908"/>
            <a:ext cx="5417700" cy="4453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Shape 146"/>
          <p:cNvSpPr txBox="1"/>
          <p:nvPr/>
        </p:nvSpPr>
        <p:spPr>
          <a:xfrm>
            <a:off x="0" y="2"/>
            <a:ext cx="1574" cy="11076176"/>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99000"/>
              </a:lnSpc>
              <a:spcBef>
                <a:spcPts val="0"/>
              </a:spcBef>
              <a:spcAft>
                <a:spcPts val="0"/>
              </a:spcAft>
              <a:buNone/>
            </a:pPr>
            <a:r>
              <a:t/>
            </a:r>
            <a:endParaRPr sz="1600">
              <a:solidFill>
                <a:schemeClr val="lt1"/>
              </a:solidFill>
              <a:latin typeface="Tahoma"/>
              <a:ea typeface="Tahoma"/>
              <a:cs typeface="Tahoma"/>
              <a:sym typeface="Tahoma"/>
            </a:endParaRPr>
          </a:p>
        </p:txBody>
      </p:sp>
      <p:sp>
        <p:nvSpPr>
          <p:cNvPr id="147" name="Shape 147"/>
          <p:cNvSpPr txBox="1"/>
          <p:nvPr>
            <p:ph idx="1" type="body"/>
          </p:nvPr>
        </p:nvSpPr>
        <p:spPr>
          <a:xfrm>
            <a:off x="679767" y="4715907"/>
            <a:ext cx="5419258" cy="4455636"/>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148" name="Shape 148"/>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Shape 154"/>
          <p:cNvSpPr txBox="1"/>
          <p:nvPr/>
        </p:nvSpPr>
        <p:spPr>
          <a:xfrm>
            <a:off x="0" y="2"/>
            <a:ext cx="1574" cy="11076176"/>
          </a:xfrm>
          <a:prstGeom prst="rect">
            <a:avLst/>
          </a:prstGeom>
          <a:solidFill>
            <a:srgbClr val="FFFFFF"/>
          </a:solidFill>
          <a:ln cap="flat" cmpd="sng" w="9525">
            <a:solidFill>
              <a:srgbClr val="000000"/>
            </a:solidFill>
            <a:prstDash val="solid"/>
            <a:miter lim="8000"/>
            <a:headEnd len="med" w="med" type="none"/>
            <a:tailEnd len="med" w="med" type="none"/>
          </a:ln>
        </p:spPr>
        <p:txBody>
          <a:bodyPr anchorCtr="0" anchor="ctr" bIns="45700" lIns="91425" rIns="91425" wrap="square" tIns="45700">
            <a:noAutofit/>
          </a:bodyPr>
          <a:lstStyle/>
          <a:p>
            <a:pPr indent="0" lvl="0" marL="0" marR="0" rtl="0" algn="l">
              <a:lnSpc>
                <a:spcPct val="99000"/>
              </a:lnSpc>
              <a:spcBef>
                <a:spcPts val="0"/>
              </a:spcBef>
              <a:spcAft>
                <a:spcPts val="0"/>
              </a:spcAft>
              <a:buNone/>
            </a:pPr>
            <a:r>
              <a:t/>
            </a:r>
            <a:endParaRPr sz="1600">
              <a:solidFill>
                <a:schemeClr val="lt1"/>
              </a:solidFill>
              <a:latin typeface="Tahoma"/>
              <a:ea typeface="Tahoma"/>
              <a:cs typeface="Tahoma"/>
              <a:sym typeface="Tahoma"/>
            </a:endParaRPr>
          </a:p>
        </p:txBody>
      </p:sp>
      <p:sp>
        <p:nvSpPr>
          <p:cNvPr id="155" name="Shape 155"/>
          <p:cNvSpPr txBox="1"/>
          <p:nvPr>
            <p:ph idx="1" type="body"/>
          </p:nvPr>
        </p:nvSpPr>
        <p:spPr>
          <a:xfrm>
            <a:off x="679767" y="4715907"/>
            <a:ext cx="5419258" cy="4455636"/>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
        <p:nvSpPr>
          <p:cNvPr id="156" name="Shape 156"/>
          <p:cNvSpPr/>
          <p:nvPr>
            <p:ph idx="2" type="sldImg"/>
          </p:nvPr>
        </p:nvSpPr>
        <p:spPr>
          <a:xfrm>
            <a:off x="-7783513" y="-5092700"/>
            <a:ext cx="15565438" cy="11676063"/>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7783513" y="-5092700"/>
            <a:ext cx="15570200"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174" name="Shape 174"/>
          <p:cNvSpPr txBox="1"/>
          <p:nvPr>
            <p:ph idx="1" type="body"/>
          </p:nvPr>
        </p:nvSpPr>
        <p:spPr>
          <a:xfrm>
            <a:off x="679767" y="4715908"/>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Shape 182"/>
          <p:cNvSpPr/>
          <p:nvPr>
            <p:ph idx="2" type="sldImg"/>
          </p:nvPr>
        </p:nvSpPr>
        <p:spPr>
          <a:xfrm>
            <a:off x="-7783513" y="-5092700"/>
            <a:ext cx="15568613" cy="11677650"/>
          </a:xfrm>
          <a:custGeom>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
            <a:headEnd len="med" w="med" type="none"/>
            <a:tailEnd len="med" w="med" type="none"/>
          </a:ln>
        </p:spPr>
      </p:sp>
      <p:sp>
        <p:nvSpPr>
          <p:cNvPr id="183" name="Shape 183"/>
          <p:cNvSpPr txBox="1"/>
          <p:nvPr>
            <p:ph idx="1" type="body"/>
          </p:nvPr>
        </p:nvSpPr>
        <p:spPr>
          <a:xfrm>
            <a:off x="679767" y="4715907"/>
            <a:ext cx="5419258" cy="4359112"/>
          </a:xfrm>
          <a:prstGeom prst="rect">
            <a:avLst/>
          </a:prstGeom>
          <a:noFill/>
          <a:ln>
            <a:noFill/>
          </a:ln>
        </p:spPr>
        <p:txBody>
          <a:bodyPr anchorCtr="0" anchor="ctr" bIns="0" lIns="0" rIns="0" wrap="square" tIns="0">
            <a:noAutofit/>
          </a:bodyPr>
          <a:lstStyle/>
          <a:p>
            <a:pPr indent="0" lvl="0" marL="0" marR="0" rtl="0" algn="l">
              <a:spcBef>
                <a:spcPts val="0"/>
              </a:spcBef>
              <a:spcAft>
                <a:spcPts val="0"/>
              </a:spcAft>
              <a:buSzPct val="25000"/>
              <a:buNone/>
            </a:pPr>
            <a:r>
              <a:t/>
            </a:r>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3" name="Shape 23"/>
        <p:cNvGrpSpPr/>
        <p:nvPr/>
      </p:nvGrpSpPr>
      <p:grpSpPr>
        <a:xfrm>
          <a:off x="0" y="0"/>
          <a:ext cx="0" cy="0"/>
          <a:chOff x="0" y="0"/>
          <a:chExt cx="0" cy="0"/>
        </a:xfrm>
      </p:grpSpPr>
      <p:sp>
        <p:nvSpPr>
          <p:cNvPr id="24" name="Shape 24"/>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25" name="Shape 2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26" name="Shape 2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27" name="Shape 2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b="0" i="0" lang="en-GB" sz="1200" u="none" cap="none" strike="noStrike">
                <a:solidFill>
                  <a:srgbClr val="888888"/>
                </a:solidFill>
                <a:latin typeface="Tahoma"/>
                <a:ea typeface="Tahoma"/>
                <a:cs typeface="Tahoma"/>
                <a:sym typeface="Tahoma"/>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80" name="Shape 80"/>
        <p:cNvGrpSpPr/>
        <p:nvPr/>
      </p:nvGrpSpPr>
      <p:grpSpPr>
        <a:xfrm>
          <a:off x="0" y="0"/>
          <a:ext cx="0" cy="0"/>
          <a:chOff x="0" y="0"/>
          <a:chExt cx="0" cy="0"/>
        </a:xfrm>
      </p:grpSpPr>
      <p:sp>
        <p:nvSpPr>
          <p:cNvPr id="81" name="Shape 81"/>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2" name="Shape 82"/>
          <p:cNvSpPr txBox="1"/>
          <p:nvPr>
            <p:ph idx="1" type="body"/>
          </p:nvPr>
        </p:nvSpPr>
        <p:spPr>
          <a:xfrm rot="5400000">
            <a:off x="2309018" y="-251619"/>
            <a:ext cx="4525963" cy="82296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3" name="Shape 8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84" name="Shape 8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85" name="Shape 8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lang="en-GB" sz="1200">
                <a:solidFill>
                  <a:srgbClr val="888888"/>
                </a:solidFill>
                <a:latin typeface="Tahoma"/>
                <a:ea typeface="Tahoma"/>
                <a:cs typeface="Tahoma"/>
                <a:sym typeface="Tahoma"/>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86" name="Shape 86"/>
        <p:cNvGrpSpPr/>
        <p:nvPr/>
      </p:nvGrpSpPr>
      <p:grpSpPr>
        <a:xfrm>
          <a:off x="0" y="0"/>
          <a:ext cx="0" cy="0"/>
          <a:chOff x="0" y="0"/>
          <a:chExt cx="0" cy="0"/>
        </a:xfrm>
      </p:grpSpPr>
      <p:sp>
        <p:nvSpPr>
          <p:cNvPr id="87" name="Shape 87"/>
          <p:cNvSpPr txBox="1"/>
          <p:nvPr>
            <p:ph type="title"/>
          </p:nvPr>
        </p:nvSpPr>
        <p:spPr>
          <a:xfrm rot="5400000">
            <a:off x="4732337" y="2171700"/>
            <a:ext cx="5851525" cy="20574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88" name="Shape 88"/>
          <p:cNvSpPr txBox="1"/>
          <p:nvPr>
            <p:ph idx="1" type="body"/>
          </p:nvPr>
        </p:nvSpPr>
        <p:spPr>
          <a:xfrm rot="5400000">
            <a:off x="541338" y="190501"/>
            <a:ext cx="5851525" cy="6019800"/>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89" name="Shape 89"/>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90" name="Shape 90"/>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91" name="Shape 91"/>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lang="en-GB" sz="1200">
                <a:solidFill>
                  <a:srgbClr val="888888"/>
                </a:solidFill>
                <a:latin typeface="Tahoma"/>
                <a:ea typeface="Tahoma"/>
                <a:cs typeface="Tahoma"/>
                <a:sym typeface="Tahoma"/>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28" name="Shape 28"/>
        <p:cNvGrpSpPr/>
        <p:nvPr/>
      </p:nvGrpSpPr>
      <p:grpSpPr>
        <a:xfrm>
          <a:off x="0" y="0"/>
          <a:ext cx="0" cy="0"/>
          <a:chOff x="0" y="0"/>
          <a:chExt cx="0" cy="0"/>
        </a:xfrm>
      </p:grpSpPr>
      <p:sp>
        <p:nvSpPr>
          <p:cNvPr id="29" name="Shape 29"/>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30" name="Shape 30"/>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31" name="Shape 31"/>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b="0" i="0" lang="en-GB" sz="1200" u="none" cap="none" strike="noStrike">
                <a:solidFill>
                  <a:srgbClr val="888888"/>
                </a:solidFill>
                <a:latin typeface="Tahoma"/>
                <a:ea typeface="Tahoma"/>
                <a:cs typeface="Tahoma"/>
                <a:sym typeface="Tahoma"/>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32" name="Shape 32"/>
        <p:cNvGrpSpPr/>
        <p:nvPr/>
      </p:nvGrpSpPr>
      <p:grpSpPr>
        <a:xfrm>
          <a:off x="0" y="0"/>
          <a:ext cx="0" cy="0"/>
          <a:chOff x="0" y="0"/>
          <a:chExt cx="0" cy="0"/>
        </a:xfrm>
      </p:grpSpPr>
      <p:sp>
        <p:nvSpPr>
          <p:cNvPr id="33" name="Shape 33"/>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34" name="Shape 34"/>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35" name="Shape 35"/>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36" name="Shape 36"/>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37" name="Shape 37"/>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b="0" i="0" lang="en-GB" sz="1200" u="none" cap="none" strike="noStrike">
                <a:solidFill>
                  <a:srgbClr val="888888"/>
                </a:solidFill>
                <a:latin typeface="Tahoma"/>
                <a:ea typeface="Tahoma"/>
                <a:cs typeface="Tahoma"/>
                <a:sym typeface="Tahoma"/>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38" name="Shape 38"/>
        <p:cNvGrpSpPr/>
        <p:nvPr/>
      </p:nvGrpSpPr>
      <p:grpSpPr>
        <a:xfrm>
          <a:off x="0" y="0"/>
          <a:ext cx="0" cy="0"/>
          <a:chOff x="0" y="0"/>
          <a:chExt cx="0" cy="0"/>
        </a:xfrm>
      </p:grpSpPr>
      <p:sp>
        <p:nvSpPr>
          <p:cNvPr id="39" name="Shape 39"/>
          <p:cNvSpPr txBox="1"/>
          <p:nvPr>
            <p:ph type="ctrTitle"/>
          </p:nvPr>
        </p:nvSpPr>
        <p:spPr>
          <a:xfrm>
            <a:off x="685800" y="2130425"/>
            <a:ext cx="7772400" cy="1470025"/>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0" name="Shape 40"/>
          <p:cNvSpPr txBox="1"/>
          <p:nvPr>
            <p:ph idx="1" type="subTitle"/>
          </p:nvPr>
        </p:nvSpPr>
        <p:spPr>
          <a:xfrm>
            <a:off x="1371600" y="3886200"/>
            <a:ext cx="6400800" cy="1752600"/>
          </a:xfrm>
          <a:prstGeom prst="rect">
            <a:avLst/>
          </a:prstGeom>
          <a:noFill/>
          <a:ln>
            <a:noFill/>
          </a:ln>
        </p:spPr>
        <p:txBody>
          <a:bodyPr anchorCtr="0" anchor="t" bIns="91425" lIns="91425" rIns="91425" wrap="square" tIns="91425"/>
          <a:lstStyle>
            <a:lvl1pPr indent="0" lvl="0" marL="0" marR="0" rtl="0" algn="ctr">
              <a:spcBef>
                <a:spcPts val="640"/>
              </a:spcBef>
              <a:buClr>
                <a:srgbClr val="888888"/>
              </a:buClr>
              <a:buFont typeface="Arial"/>
              <a:buNone/>
              <a:defRPr b="0" i="0" sz="3200" u="none" cap="none" strike="noStrike">
                <a:solidFill>
                  <a:srgbClr val="888888"/>
                </a:solidFill>
                <a:latin typeface="Calibri"/>
                <a:ea typeface="Calibri"/>
                <a:cs typeface="Calibri"/>
                <a:sym typeface="Calibri"/>
              </a:defRPr>
            </a:lvl1pPr>
            <a:lvl2pPr indent="0" lvl="1" marL="457200" marR="0" rtl="0" algn="ctr">
              <a:spcBef>
                <a:spcPts val="560"/>
              </a:spcBef>
              <a:buClr>
                <a:srgbClr val="888888"/>
              </a:buClr>
              <a:buFont typeface="Arial"/>
              <a:buNone/>
              <a:defRPr b="0" i="0" sz="2800" u="none" cap="none" strike="noStrike">
                <a:solidFill>
                  <a:srgbClr val="888888"/>
                </a:solidFill>
                <a:latin typeface="Calibri"/>
                <a:ea typeface="Calibri"/>
                <a:cs typeface="Calibri"/>
                <a:sym typeface="Calibri"/>
              </a:defRPr>
            </a:lvl2pPr>
            <a:lvl3pPr indent="0" lvl="2" marL="914400" marR="0" rtl="0" algn="ctr">
              <a:spcBef>
                <a:spcPts val="480"/>
              </a:spcBef>
              <a:buClr>
                <a:srgbClr val="888888"/>
              </a:buClr>
              <a:buFont typeface="Arial"/>
              <a:buNone/>
              <a:defRPr b="0" i="0" sz="2400" u="none" cap="none" strike="noStrike">
                <a:solidFill>
                  <a:srgbClr val="888888"/>
                </a:solidFill>
                <a:latin typeface="Calibri"/>
                <a:ea typeface="Calibri"/>
                <a:cs typeface="Calibri"/>
                <a:sym typeface="Calibri"/>
              </a:defRPr>
            </a:lvl3pPr>
            <a:lvl4pPr indent="0" lvl="3" marL="1371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4pPr>
            <a:lvl5pPr indent="0" lvl="4" marL="18288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5pPr>
            <a:lvl6pPr indent="0" lvl="5" marL="22860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6pPr>
            <a:lvl7pPr indent="0" lvl="6" marL="27432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7pPr>
            <a:lvl8pPr indent="0" lvl="7" marL="32004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8pPr>
            <a:lvl9pPr indent="0" lvl="8" marL="3657600" marR="0" rtl="0" algn="ctr">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9pPr>
          </a:lstStyle>
          <a:p/>
        </p:txBody>
      </p:sp>
      <p:sp>
        <p:nvSpPr>
          <p:cNvPr id="41" name="Shape 41"/>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42" name="Shape 42"/>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43" name="Shape 43"/>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lang="en-GB" sz="1200">
                <a:solidFill>
                  <a:srgbClr val="888888"/>
                </a:solidFill>
                <a:latin typeface="Tahoma"/>
                <a:ea typeface="Tahoma"/>
                <a:cs typeface="Tahoma"/>
                <a:sym typeface="Tahoma"/>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44" name="Shape 44"/>
        <p:cNvGrpSpPr/>
        <p:nvPr/>
      </p:nvGrpSpPr>
      <p:grpSpPr>
        <a:xfrm>
          <a:off x="0" y="0"/>
          <a:ext cx="0" cy="0"/>
          <a:chOff x="0" y="0"/>
          <a:chExt cx="0" cy="0"/>
        </a:xfrm>
      </p:grpSpPr>
      <p:sp>
        <p:nvSpPr>
          <p:cNvPr id="45" name="Shape 45"/>
          <p:cNvSpPr txBox="1"/>
          <p:nvPr>
            <p:ph type="title"/>
          </p:nvPr>
        </p:nvSpPr>
        <p:spPr>
          <a:xfrm>
            <a:off x="722313" y="4406900"/>
            <a:ext cx="7772400" cy="1362075"/>
          </a:xfrm>
          <a:prstGeom prst="rect">
            <a:avLst/>
          </a:prstGeom>
          <a:noFill/>
          <a:ln>
            <a:noFill/>
          </a:ln>
        </p:spPr>
        <p:txBody>
          <a:bodyPr anchorCtr="0" anchor="t" bIns="91425" lIns="91425" rIns="91425" wrap="square" tIns="91425"/>
          <a:lstStyle>
            <a:lvl1pPr indent="0" lvl="0" marL="0" marR="0" rtl="0" algn="l">
              <a:spcBef>
                <a:spcPts val="0"/>
              </a:spcBef>
              <a:buClr>
                <a:schemeClr val="dk1"/>
              </a:buClr>
              <a:buFont typeface="Calibri"/>
              <a:buNone/>
              <a:defRPr b="1" i="0" sz="4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46" name="Shape 46"/>
          <p:cNvSpPr txBox="1"/>
          <p:nvPr>
            <p:ph idx="1" type="body"/>
          </p:nvPr>
        </p:nvSpPr>
        <p:spPr>
          <a:xfrm>
            <a:off x="722313" y="2906713"/>
            <a:ext cx="7772400" cy="1500187"/>
          </a:xfrm>
          <a:prstGeom prst="rect">
            <a:avLst/>
          </a:prstGeom>
          <a:noFill/>
          <a:ln>
            <a:noFill/>
          </a:ln>
        </p:spPr>
        <p:txBody>
          <a:bodyPr anchorCtr="0" anchor="b" bIns="91425" lIns="91425" rIns="91425" wrap="square" tIns="91425"/>
          <a:lstStyle>
            <a:lvl1pPr indent="0" lvl="0" marL="0" marR="0" rtl="0" algn="l">
              <a:spcBef>
                <a:spcPts val="400"/>
              </a:spcBef>
              <a:buClr>
                <a:srgbClr val="888888"/>
              </a:buClr>
              <a:buFont typeface="Arial"/>
              <a:buNone/>
              <a:defRPr b="0" i="0" sz="2000" u="none" cap="none" strike="noStrike">
                <a:solidFill>
                  <a:srgbClr val="888888"/>
                </a:solidFill>
                <a:latin typeface="Calibri"/>
                <a:ea typeface="Calibri"/>
                <a:cs typeface="Calibri"/>
                <a:sym typeface="Calibri"/>
              </a:defRPr>
            </a:lvl1pPr>
            <a:lvl2pPr indent="0" lvl="1" marL="457200" marR="0" rtl="0" algn="l">
              <a:spcBef>
                <a:spcPts val="360"/>
              </a:spcBef>
              <a:buClr>
                <a:srgbClr val="888888"/>
              </a:buClr>
              <a:buFont typeface="Arial"/>
              <a:buNone/>
              <a:defRPr b="0" i="0" sz="1800" u="none" cap="none" strike="noStrike">
                <a:solidFill>
                  <a:srgbClr val="888888"/>
                </a:solidFill>
                <a:latin typeface="Calibri"/>
                <a:ea typeface="Calibri"/>
                <a:cs typeface="Calibri"/>
                <a:sym typeface="Calibri"/>
              </a:defRPr>
            </a:lvl2pPr>
            <a:lvl3pPr indent="0" lvl="2" marL="914400" marR="0" rtl="0" algn="l">
              <a:spcBef>
                <a:spcPts val="320"/>
              </a:spcBef>
              <a:buClr>
                <a:srgbClr val="888888"/>
              </a:buClr>
              <a:buFont typeface="Arial"/>
              <a:buNone/>
              <a:defRPr b="0" i="0" sz="1600" u="none" cap="none" strike="noStrike">
                <a:solidFill>
                  <a:srgbClr val="888888"/>
                </a:solidFill>
                <a:latin typeface="Calibri"/>
                <a:ea typeface="Calibri"/>
                <a:cs typeface="Calibri"/>
                <a:sym typeface="Calibri"/>
              </a:defRPr>
            </a:lvl3pPr>
            <a:lvl4pPr indent="0" lvl="3" marL="1371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4pPr>
            <a:lvl5pPr indent="0" lvl="4" marL="18288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5pPr>
            <a:lvl6pPr indent="0" lvl="5" marL="22860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6pPr>
            <a:lvl7pPr indent="0" lvl="6" marL="27432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7pPr>
            <a:lvl8pPr indent="0" lvl="7" marL="32004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8pPr>
            <a:lvl9pPr indent="0" lvl="8" marL="3657600" marR="0" rtl="0" algn="l">
              <a:spcBef>
                <a:spcPts val="280"/>
              </a:spcBef>
              <a:buClr>
                <a:srgbClr val="888888"/>
              </a:buClr>
              <a:buFont typeface="Arial"/>
              <a:buNone/>
              <a:defRPr b="0" i="0" sz="1400" u="none" cap="none" strike="noStrike">
                <a:solidFill>
                  <a:srgbClr val="888888"/>
                </a:solidFill>
                <a:latin typeface="Calibri"/>
                <a:ea typeface="Calibri"/>
                <a:cs typeface="Calibri"/>
                <a:sym typeface="Calibri"/>
              </a:defRPr>
            </a:lvl9pPr>
          </a:lstStyle>
          <a:p/>
        </p:txBody>
      </p:sp>
      <p:sp>
        <p:nvSpPr>
          <p:cNvPr id="47" name="Shape 4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48" name="Shape 4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49" name="Shape 4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lang="en-GB" sz="1200">
                <a:solidFill>
                  <a:srgbClr val="888888"/>
                </a:solidFill>
                <a:latin typeface="Tahoma"/>
                <a:ea typeface="Tahoma"/>
                <a:cs typeface="Tahoma"/>
                <a:sym typeface="Tahoma"/>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50" name="Shape 50"/>
        <p:cNvGrpSpPr/>
        <p:nvPr/>
      </p:nvGrpSpPr>
      <p:grpSpPr>
        <a:xfrm>
          <a:off x="0" y="0"/>
          <a:ext cx="0" cy="0"/>
          <a:chOff x="0" y="0"/>
          <a:chExt cx="0" cy="0"/>
        </a:xfrm>
      </p:grpSpPr>
      <p:sp>
        <p:nvSpPr>
          <p:cNvPr id="51" name="Shape 51"/>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2" name="Shape 52"/>
          <p:cNvSpPr txBox="1"/>
          <p:nvPr>
            <p:ph idx="1" type="body"/>
          </p:nvPr>
        </p:nvSpPr>
        <p:spPr>
          <a:xfrm>
            <a:off x="457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Shape 53"/>
          <p:cNvSpPr txBox="1"/>
          <p:nvPr>
            <p:ph idx="2" type="body"/>
          </p:nvPr>
        </p:nvSpPr>
        <p:spPr>
          <a:xfrm>
            <a:off x="4648200" y="1600200"/>
            <a:ext cx="4038600" cy="4525963"/>
          </a:xfrm>
          <a:prstGeom prst="rect">
            <a:avLst/>
          </a:prstGeom>
          <a:noFill/>
          <a:ln>
            <a:noFill/>
          </a:ln>
        </p:spPr>
        <p:txBody>
          <a:bodyPr anchorCtr="0" anchor="t" bIns="91425" lIns="91425" rIns="91425" wrap="square" tIns="91425"/>
          <a:lstStyle>
            <a:lvl1pPr indent="-165100" lvl="0" marL="34290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1pPr>
            <a:lvl2pPr indent="-133350" lvl="1" marL="74295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2pPr>
            <a:lvl3pPr indent="-101600" lvl="2" marL="1143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3pPr>
            <a:lvl4pPr indent="-114300" lvl="3" marL="1600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4pPr>
            <a:lvl5pPr indent="-114300" lvl="4" marL="20574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5pPr>
            <a:lvl6pPr indent="-114300" lvl="5" marL="25146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6pPr>
            <a:lvl7pPr indent="-114300" lvl="6" marL="29718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7pPr>
            <a:lvl8pPr indent="-114300" lvl="7" marL="3429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8pPr>
            <a:lvl9pPr indent="-114300" lvl="8" marL="38862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Shape 54"/>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55" name="Shape 55"/>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56" name="Shape 56"/>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lang="en-GB" sz="1200">
                <a:solidFill>
                  <a:srgbClr val="888888"/>
                </a:solidFill>
                <a:latin typeface="Tahoma"/>
                <a:ea typeface="Tahoma"/>
                <a:cs typeface="Tahoma"/>
                <a:sym typeface="Tahoma"/>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57" name="Shape 57"/>
        <p:cNvGrpSpPr/>
        <p:nvPr/>
      </p:nvGrpSpPr>
      <p:grpSpPr>
        <a:xfrm>
          <a:off x="0" y="0"/>
          <a:ext cx="0" cy="0"/>
          <a:chOff x="0" y="0"/>
          <a:chExt cx="0" cy="0"/>
        </a:xfrm>
      </p:grpSpPr>
      <p:sp>
        <p:nvSpPr>
          <p:cNvPr id="58" name="Shape 58"/>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59" name="Shape 59"/>
          <p:cNvSpPr txBox="1"/>
          <p:nvPr>
            <p:ph idx="1" type="body"/>
          </p:nvPr>
        </p:nvSpPr>
        <p:spPr>
          <a:xfrm>
            <a:off x="457200" y="1535113"/>
            <a:ext cx="4040188"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60" name="Shape 60"/>
          <p:cNvSpPr txBox="1"/>
          <p:nvPr>
            <p:ph idx="2" type="body"/>
          </p:nvPr>
        </p:nvSpPr>
        <p:spPr>
          <a:xfrm>
            <a:off x="457200" y="2174875"/>
            <a:ext cx="4040188"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61" name="Shape 61"/>
          <p:cNvSpPr txBox="1"/>
          <p:nvPr>
            <p:ph idx="3" type="body"/>
          </p:nvPr>
        </p:nvSpPr>
        <p:spPr>
          <a:xfrm>
            <a:off x="4645025" y="1535113"/>
            <a:ext cx="4041775" cy="639762"/>
          </a:xfrm>
          <a:prstGeom prst="rect">
            <a:avLst/>
          </a:prstGeom>
          <a:noFill/>
          <a:ln>
            <a:noFill/>
          </a:ln>
        </p:spPr>
        <p:txBody>
          <a:bodyPr anchorCtr="0" anchor="b" bIns="91425" lIns="91425" rIns="91425" wrap="square" tIns="91425"/>
          <a:lstStyle>
            <a:lvl1pPr indent="0" lvl="0" marL="0" marR="0" rtl="0" algn="l">
              <a:spcBef>
                <a:spcPts val="480"/>
              </a:spcBef>
              <a:buClr>
                <a:schemeClr val="dk1"/>
              </a:buClr>
              <a:buFont typeface="Arial"/>
              <a:buNone/>
              <a:defRPr b="1" i="0" sz="2400" u="none" cap="none" strike="noStrike">
                <a:solidFill>
                  <a:schemeClr val="dk1"/>
                </a:solidFill>
                <a:latin typeface="Calibri"/>
                <a:ea typeface="Calibri"/>
                <a:cs typeface="Calibri"/>
                <a:sym typeface="Calibri"/>
              </a:defRPr>
            </a:lvl1pPr>
            <a:lvl2pPr indent="0" lvl="1" marL="457200" marR="0" rtl="0" algn="l">
              <a:spcBef>
                <a:spcPts val="400"/>
              </a:spcBef>
              <a:buClr>
                <a:schemeClr val="dk1"/>
              </a:buClr>
              <a:buFont typeface="Arial"/>
              <a:buNone/>
              <a:defRPr b="1" i="0" sz="2000" u="none" cap="none" strike="noStrike">
                <a:solidFill>
                  <a:schemeClr val="dk1"/>
                </a:solidFill>
                <a:latin typeface="Calibri"/>
                <a:ea typeface="Calibri"/>
                <a:cs typeface="Calibri"/>
                <a:sym typeface="Calibri"/>
              </a:defRPr>
            </a:lvl2pPr>
            <a:lvl3pPr indent="0" lvl="2" marL="914400" marR="0" rtl="0" algn="l">
              <a:spcBef>
                <a:spcPts val="360"/>
              </a:spcBef>
              <a:buClr>
                <a:schemeClr val="dk1"/>
              </a:buClr>
              <a:buFont typeface="Arial"/>
              <a:buNone/>
              <a:defRPr b="1" i="0" sz="1800" u="none" cap="none" strike="noStrike">
                <a:solidFill>
                  <a:schemeClr val="dk1"/>
                </a:solidFill>
                <a:latin typeface="Calibri"/>
                <a:ea typeface="Calibri"/>
                <a:cs typeface="Calibri"/>
                <a:sym typeface="Calibri"/>
              </a:defRPr>
            </a:lvl3pPr>
            <a:lvl4pPr indent="0" lvl="3" marL="1371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4pPr>
            <a:lvl5pPr indent="0" lvl="4" marL="18288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5pPr>
            <a:lvl6pPr indent="0" lvl="5" marL="22860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6pPr>
            <a:lvl7pPr indent="0" lvl="6" marL="27432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7pPr>
            <a:lvl8pPr indent="0" lvl="7" marL="32004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8pPr>
            <a:lvl9pPr indent="0" lvl="8" marL="3657600" marR="0" rtl="0" algn="l">
              <a:spcBef>
                <a:spcPts val="320"/>
              </a:spcBef>
              <a:buClr>
                <a:schemeClr val="dk1"/>
              </a:buClr>
              <a:buFont typeface="Arial"/>
              <a:buNone/>
              <a:defRPr b="1" i="0" sz="1600" u="none" cap="none" strike="noStrike">
                <a:solidFill>
                  <a:schemeClr val="dk1"/>
                </a:solidFill>
                <a:latin typeface="Calibri"/>
                <a:ea typeface="Calibri"/>
                <a:cs typeface="Calibri"/>
                <a:sym typeface="Calibri"/>
              </a:defRPr>
            </a:lvl9pPr>
          </a:lstStyle>
          <a:p/>
        </p:txBody>
      </p:sp>
      <p:sp>
        <p:nvSpPr>
          <p:cNvPr id="62" name="Shape 62"/>
          <p:cNvSpPr txBox="1"/>
          <p:nvPr>
            <p:ph idx="4" type="body"/>
          </p:nvPr>
        </p:nvSpPr>
        <p:spPr>
          <a:xfrm>
            <a:off x="4645025" y="2174875"/>
            <a:ext cx="4041775" cy="3951288"/>
          </a:xfrm>
          <a:prstGeom prst="rect">
            <a:avLst/>
          </a:prstGeom>
          <a:noFill/>
          <a:ln>
            <a:noFill/>
          </a:ln>
        </p:spPr>
        <p:txBody>
          <a:bodyPr anchorCtr="0" anchor="t" bIns="91425" lIns="91425" rIns="91425" wrap="square" tIns="91425"/>
          <a:lstStyle>
            <a:lvl1pPr indent="-190500" lvl="0" marL="3429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1pPr>
            <a:lvl2pPr indent="-158750" lvl="1" marL="74295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2pPr>
            <a:lvl3pPr indent="-114300" lvl="2" marL="1143000" marR="0" rtl="0" algn="l">
              <a:spcBef>
                <a:spcPts val="360"/>
              </a:spcBef>
              <a:buClr>
                <a:schemeClr val="dk1"/>
              </a:buClr>
              <a:buSzPct val="100000"/>
              <a:buFont typeface="Arial"/>
              <a:buChar char="•"/>
              <a:defRPr b="0" i="0" sz="1800" u="none" cap="none" strike="noStrike">
                <a:solidFill>
                  <a:schemeClr val="dk1"/>
                </a:solidFill>
                <a:latin typeface="Calibri"/>
                <a:ea typeface="Calibri"/>
                <a:cs typeface="Calibri"/>
                <a:sym typeface="Calibri"/>
              </a:defRPr>
            </a:lvl3pPr>
            <a:lvl4pPr indent="-127000" lvl="3" marL="1600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4pPr>
            <a:lvl5pPr indent="-127000" lvl="4" marL="20574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5pPr>
            <a:lvl6pPr indent="-127000" lvl="5" marL="25146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6pPr>
            <a:lvl7pPr indent="-127000" lvl="6" marL="29718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7pPr>
            <a:lvl8pPr indent="-127000" lvl="7" marL="34290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8pPr>
            <a:lvl9pPr indent="-127000" lvl="8" marL="3886200" marR="0" rtl="0" algn="l">
              <a:spcBef>
                <a:spcPts val="320"/>
              </a:spcBef>
              <a:buClr>
                <a:schemeClr val="dk1"/>
              </a:buClr>
              <a:buSzPct val="100000"/>
              <a:buFont typeface="Arial"/>
              <a:buChar char="•"/>
              <a:defRPr b="0" i="0" sz="1600" u="none" cap="none" strike="noStrike">
                <a:solidFill>
                  <a:schemeClr val="dk1"/>
                </a:solidFill>
                <a:latin typeface="Calibri"/>
                <a:ea typeface="Calibri"/>
                <a:cs typeface="Calibri"/>
                <a:sym typeface="Calibri"/>
              </a:defRPr>
            </a:lvl9pPr>
          </a:lstStyle>
          <a:p/>
        </p:txBody>
      </p:sp>
      <p:sp>
        <p:nvSpPr>
          <p:cNvPr id="63" name="Shape 63"/>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64" name="Shape 64"/>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65" name="Shape 65"/>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lang="en-GB" sz="1200">
                <a:solidFill>
                  <a:srgbClr val="888888"/>
                </a:solidFill>
                <a:latin typeface="Tahoma"/>
                <a:ea typeface="Tahoma"/>
                <a:cs typeface="Tahoma"/>
                <a:sym typeface="Tahoma"/>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6" name="Shape 66"/>
        <p:cNvGrpSpPr/>
        <p:nvPr/>
      </p:nvGrpSpPr>
      <p:grpSpPr>
        <a:xfrm>
          <a:off x="0" y="0"/>
          <a:ext cx="0" cy="0"/>
          <a:chOff x="0" y="0"/>
          <a:chExt cx="0" cy="0"/>
        </a:xfrm>
      </p:grpSpPr>
      <p:sp>
        <p:nvSpPr>
          <p:cNvPr id="67" name="Shape 67"/>
          <p:cNvSpPr txBox="1"/>
          <p:nvPr>
            <p:ph type="title"/>
          </p:nvPr>
        </p:nvSpPr>
        <p:spPr>
          <a:xfrm>
            <a:off x="457200" y="273050"/>
            <a:ext cx="3008313" cy="1162050"/>
          </a:xfrm>
          <a:prstGeom prst="rect">
            <a:avLst/>
          </a:prstGeom>
          <a:noFill/>
          <a:ln>
            <a:noFill/>
          </a:ln>
        </p:spPr>
        <p:txBody>
          <a:bodyPr anchorCtr="0" anchor="b" bIns="91425" lIns="91425" rIns="91425" wrap="square"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68" name="Shape 68"/>
          <p:cNvSpPr txBox="1"/>
          <p:nvPr>
            <p:ph idx="1" type="body"/>
          </p:nvPr>
        </p:nvSpPr>
        <p:spPr>
          <a:xfrm>
            <a:off x="3575050" y="273050"/>
            <a:ext cx="5111750" cy="585311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69" name="Shape 69"/>
          <p:cNvSpPr txBox="1"/>
          <p:nvPr>
            <p:ph idx="2" type="body"/>
          </p:nvPr>
        </p:nvSpPr>
        <p:spPr>
          <a:xfrm>
            <a:off x="457200" y="1435100"/>
            <a:ext cx="3008313" cy="4691063"/>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70" name="Shape 7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71" name="Shape 7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72" name="Shape 7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lang="en-GB" sz="1200">
                <a:solidFill>
                  <a:srgbClr val="888888"/>
                </a:solidFill>
                <a:latin typeface="Tahoma"/>
                <a:ea typeface="Tahoma"/>
                <a:cs typeface="Tahoma"/>
                <a:sym typeface="Tahoma"/>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73" name="Shape 73"/>
        <p:cNvGrpSpPr/>
        <p:nvPr/>
      </p:nvGrpSpPr>
      <p:grpSpPr>
        <a:xfrm>
          <a:off x="0" y="0"/>
          <a:ext cx="0" cy="0"/>
          <a:chOff x="0" y="0"/>
          <a:chExt cx="0" cy="0"/>
        </a:xfrm>
      </p:grpSpPr>
      <p:sp>
        <p:nvSpPr>
          <p:cNvPr id="74" name="Shape 74"/>
          <p:cNvSpPr txBox="1"/>
          <p:nvPr>
            <p:ph type="title"/>
          </p:nvPr>
        </p:nvSpPr>
        <p:spPr>
          <a:xfrm>
            <a:off x="1792288" y="4800600"/>
            <a:ext cx="5486400" cy="566738"/>
          </a:xfrm>
          <a:prstGeom prst="rect">
            <a:avLst/>
          </a:prstGeom>
          <a:noFill/>
          <a:ln>
            <a:noFill/>
          </a:ln>
        </p:spPr>
        <p:txBody>
          <a:bodyPr anchorCtr="0" anchor="b" bIns="91425" lIns="91425" rIns="91425" wrap="square" tIns="91425"/>
          <a:lstStyle>
            <a:lvl1pPr indent="0" lvl="0" marL="0" marR="0" rtl="0" algn="l">
              <a:spcBef>
                <a:spcPts val="0"/>
              </a:spcBef>
              <a:buClr>
                <a:schemeClr val="dk1"/>
              </a:buClr>
              <a:buFont typeface="Calibri"/>
              <a:buNone/>
              <a:defRPr b="1" i="0" sz="20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75" name="Shape 75"/>
          <p:cNvSpPr/>
          <p:nvPr>
            <p:ph idx="2" type="pic"/>
          </p:nvPr>
        </p:nvSpPr>
        <p:spPr>
          <a:xfrm>
            <a:off x="1792288" y="612775"/>
            <a:ext cx="5486400" cy="4114800"/>
          </a:xfrm>
          <a:prstGeom prst="rect">
            <a:avLst/>
          </a:prstGeom>
          <a:noFill/>
          <a:ln>
            <a:noFill/>
          </a:ln>
        </p:spPr>
        <p:txBody>
          <a:bodyPr anchorCtr="0" anchor="t" bIns="91425" lIns="91425" rIns="91425" wrap="square" tIns="91425"/>
          <a:lstStyle>
            <a:lvl1pPr indent="0" lvl="0" marL="0" marR="0" rtl="0" algn="l">
              <a:spcBef>
                <a:spcPts val="640"/>
              </a:spcBef>
              <a:buClr>
                <a:schemeClr val="dk1"/>
              </a:buClr>
              <a:buFont typeface="Arial"/>
              <a:buNone/>
              <a:defRPr b="0" i="0" sz="3200" u="none" cap="none" strike="noStrike">
                <a:solidFill>
                  <a:schemeClr val="dk1"/>
                </a:solidFill>
                <a:latin typeface="Calibri"/>
                <a:ea typeface="Calibri"/>
                <a:cs typeface="Calibri"/>
                <a:sym typeface="Calibri"/>
              </a:defRPr>
            </a:lvl1pPr>
            <a:lvl2pPr indent="0" lvl="1" marL="457200" marR="0" rtl="0" algn="l">
              <a:spcBef>
                <a:spcPts val="560"/>
              </a:spcBef>
              <a:buClr>
                <a:schemeClr val="dk1"/>
              </a:buClr>
              <a:buFont typeface="Arial"/>
              <a:buNone/>
              <a:defRPr b="0" i="0" sz="2800" u="none" cap="none" strike="noStrike">
                <a:solidFill>
                  <a:schemeClr val="dk1"/>
                </a:solidFill>
                <a:latin typeface="Calibri"/>
                <a:ea typeface="Calibri"/>
                <a:cs typeface="Calibri"/>
                <a:sym typeface="Calibri"/>
              </a:defRPr>
            </a:lvl2pPr>
            <a:lvl3pPr indent="0" lvl="2" marL="914400" marR="0" rtl="0" algn="l">
              <a:spcBef>
                <a:spcPts val="480"/>
              </a:spcBef>
              <a:buClr>
                <a:schemeClr val="dk1"/>
              </a:buClr>
              <a:buFont typeface="Arial"/>
              <a:buNone/>
              <a:defRPr b="0" i="0" sz="2400" u="none" cap="none" strike="noStrike">
                <a:solidFill>
                  <a:schemeClr val="dk1"/>
                </a:solidFill>
                <a:latin typeface="Calibri"/>
                <a:ea typeface="Calibri"/>
                <a:cs typeface="Calibri"/>
                <a:sym typeface="Calibri"/>
              </a:defRPr>
            </a:lvl3pPr>
            <a:lvl4pPr indent="0" lvl="3" marL="1371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4pPr>
            <a:lvl5pPr indent="0" lvl="4" marL="18288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5pPr>
            <a:lvl6pPr indent="0" lvl="5" marL="22860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6pPr>
            <a:lvl7pPr indent="0" lvl="6" marL="27432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7pPr>
            <a:lvl8pPr indent="0" lvl="7" marL="32004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8pPr>
            <a:lvl9pPr indent="0" lvl="8" marL="3657600" marR="0" rtl="0" algn="l">
              <a:spcBef>
                <a:spcPts val="400"/>
              </a:spcBef>
              <a:buClr>
                <a:schemeClr val="dk1"/>
              </a:buClr>
              <a:buFont typeface="Arial"/>
              <a:buNone/>
              <a:defRPr b="0" i="0" sz="2000" u="none" cap="none" strike="noStrike">
                <a:solidFill>
                  <a:schemeClr val="dk1"/>
                </a:solidFill>
                <a:latin typeface="Calibri"/>
                <a:ea typeface="Calibri"/>
                <a:cs typeface="Calibri"/>
                <a:sym typeface="Calibri"/>
              </a:defRPr>
            </a:lvl9pPr>
          </a:lstStyle>
          <a:p/>
        </p:txBody>
      </p:sp>
      <p:sp>
        <p:nvSpPr>
          <p:cNvPr id="76" name="Shape 76"/>
          <p:cNvSpPr txBox="1"/>
          <p:nvPr>
            <p:ph idx="1" type="body"/>
          </p:nvPr>
        </p:nvSpPr>
        <p:spPr>
          <a:xfrm>
            <a:off x="1792288" y="5367338"/>
            <a:ext cx="5486400" cy="804862"/>
          </a:xfrm>
          <a:prstGeom prst="rect">
            <a:avLst/>
          </a:prstGeom>
          <a:noFill/>
          <a:ln>
            <a:noFill/>
          </a:ln>
        </p:spPr>
        <p:txBody>
          <a:bodyPr anchorCtr="0" anchor="t" bIns="91425" lIns="91425" rIns="91425" wrap="square" tIns="91425"/>
          <a:lstStyle>
            <a:lvl1pPr indent="0" lvl="0" marL="0" marR="0" rtl="0" algn="l">
              <a:spcBef>
                <a:spcPts val="280"/>
              </a:spcBef>
              <a:buClr>
                <a:schemeClr val="dk1"/>
              </a:buClr>
              <a:buFont typeface="Arial"/>
              <a:buNone/>
              <a:defRPr b="0" i="0" sz="1400" u="none" cap="none" strike="noStrike">
                <a:solidFill>
                  <a:schemeClr val="dk1"/>
                </a:solidFill>
                <a:latin typeface="Calibri"/>
                <a:ea typeface="Calibri"/>
                <a:cs typeface="Calibri"/>
                <a:sym typeface="Calibri"/>
              </a:defRPr>
            </a:lvl1pPr>
            <a:lvl2pPr indent="0" lvl="1" marL="457200" marR="0" rtl="0" algn="l">
              <a:spcBef>
                <a:spcPts val="240"/>
              </a:spcBef>
              <a:buClr>
                <a:schemeClr val="dk1"/>
              </a:buClr>
              <a:buFont typeface="Arial"/>
              <a:buNone/>
              <a:defRPr b="0" i="0" sz="1200" u="none" cap="none" strike="noStrike">
                <a:solidFill>
                  <a:schemeClr val="dk1"/>
                </a:solidFill>
                <a:latin typeface="Calibri"/>
                <a:ea typeface="Calibri"/>
                <a:cs typeface="Calibri"/>
                <a:sym typeface="Calibri"/>
              </a:defRPr>
            </a:lvl2pPr>
            <a:lvl3pPr indent="0" lvl="2" marL="914400" marR="0" rtl="0" algn="l">
              <a:spcBef>
                <a:spcPts val="200"/>
              </a:spcBef>
              <a:buClr>
                <a:schemeClr val="dk1"/>
              </a:buClr>
              <a:buFont typeface="Arial"/>
              <a:buNone/>
              <a:defRPr b="0" i="0" sz="1000" u="none" cap="none" strike="noStrike">
                <a:solidFill>
                  <a:schemeClr val="dk1"/>
                </a:solidFill>
                <a:latin typeface="Calibri"/>
                <a:ea typeface="Calibri"/>
                <a:cs typeface="Calibri"/>
                <a:sym typeface="Calibri"/>
              </a:defRPr>
            </a:lvl3pPr>
            <a:lvl4pPr indent="0" lvl="3" marL="1371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4pPr>
            <a:lvl5pPr indent="0" lvl="4" marL="18288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5pPr>
            <a:lvl6pPr indent="0" lvl="5" marL="22860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6pPr>
            <a:lvl7pPr indent="0" lvl="6" marL="27432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7pPr>
            <a:lvl8pPr indent="0" lvl="7" marL="32004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8pPr>
            <a:lvl9pPr indent="0" lvl="8" marL="3657600" marR="0" rtl="0" algn="l">
              <a:spcBef>
                <a:spcPts val="180"/>
              </a:spcBef>
              <a:buClr>
                <a:schemeClr val="dk1"/>
              </a:buClr>
              <a:buFont typeface="Arial"/>
              <a:buNone/>
              <a:defRPr b="0" i="0" sz="900" u="none" cap="none" strike="noStrike">
                <a:solidFill>
                  <a:schemeClr val="dk1"/>
                </a:solidFill>
                <a:latin typeface="Calibri"/>
                <a:ea typeface="Calibri"/>
                <a:cs typeface="Calibri"/>
                <a:sym typeface="Calibri"/>
              </a:defRPr>
            </a:lvl9pPr>
          </a:lstStyle>
          <a:p/>
        </p:txBody>
      </p:sp>
      <p:sp>
        <p:nvSpPr>
          <p:cNvPr id="77" name="Shape 77"/>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78" name="Shape 78"/>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sz="1200">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79" name="Shape 79"/>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lang="en-GB" sz="1200">
                <a:solidFill>
                  <a:srgbClr val="888888"/>
                </a:solidFill>
                <a:latin typeface="Tahoma"/>
                <a:ea typeface="Tahoma"/>
                <a:cs typeface="Tahoma"/>
                <a:sym typeface="Tahoma"/>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7" name="Shape 17"/>
        <p:cNvGrpSpPr/>
        <p:nvPr/>
      </p:nvGrpSpPr>
      <p:grpSpPr>
        <a:xfrm>
          <a:off x="0" y="0"/>
          <a:ext cx="0" cy="0"/>
          <a:chOff x="0" y="0"/>
          <a:chExt cx="0" cy="0"/>
        </a:xfrm>
      </p:grpSpPr>
      <p:sp>
        <p:nvSpPr>
          <p:cNvPr id="18" name="Shape 18"/>
          <p:cNvSpPr txBox="1"/>
          <p:nvPr>
            <p:ph type="title"/>
          </p:nvPr>
        </p:nvSpPr>
        <p:spPr>
          <a:xfrm>
            <a:off x="457200" y="274638"/>
            <a:ext cx="8229600" cy="1143000"/>
          </a:xfrm>
          <a:prstGeom prst="rect">
            <a:avLst/>
          </a:prstGeom>
          <a:noFill/>
          <a:ln>
            <a:noFill/>
          </a:ln>
        </p:spPr>
        <p:txBody>
          <a:bodyPr anchorCtr="0" anchor="ctr" bIns="91425" lIns="91425" rIns="91425" wrap="square" tIns="91425"/>
          <a:lstStyle>
            <a:lvl1pPr indent="0" lvl="0" marL="0" marR="0" rtl="0" algn="ctr">
              <a:spcBef>
                <a:spcPts val="0"/>
              </a:spcBef>
              <a:buClr>
                <a:schemeClr val="dk1"/>
              </a:buClr>
              <a:buFont typeface="Calibri"/>
              <a:buNone/>
              <a:defRPr b="0" i="0" sz="4400" u="none" cap="none" strike="noStrike">
                <a:solidFill>
                  <a:schemeClr val="dk1"/>
                </a:solidFill>
                <a:latin typeface="Calibri"/>
                <a:ea typeface="Calibri"/>
                <a:cs typeface="Calibri"/>
                <a:sym typeface="Calibri"/>
              </a:defRPr>
            </a:lvl1pPr>
            <a:lvl2pPr indent="0" lvl="1">
              <a:spcBef>
                <a:spcPts val="0"/>
              </a:spcBef>
              <a:buNone/>
              <a:defRPr sz="1800"/>
            </a:lvl2pPr>
            <a:lvl3pPr indent="0" lvl="2">
              <a:spcBef>
                <a:spcPts val="0"/>
              </a:spcBef>
              <a:buNone/>
              <a:defRPr sz="1800"/>
            </a:lvl3pPr>
            <a:lvl4pPr indent="0" lvl="3">
              <a:spcBef>
                <a:spcPts val="0"/>
              </a:spcBef>
              <a:buNone/>
              <a:defRPr sz="1800"/>
            </a:lvl4pPr>
            <a:lvl5pPr indent="0" lvl="4">
              <a:spcBef>
                <a:spcPts val="0"/>
              </a:spcBef>
              <a:buNone/>
              <a:defRPr sz="1800"/>
            </a:lvl5pPr>
            <a:lvl6pPr indent="0" lvl="5">
              <a:spcBef>
                <a:spcPts val="0"/>
              </a:spcBef>
              <a:buNone/>
              <a:defRPr sz="1800"/>
            </a:lvl6pPr>
            <a:lvl7pPr indent="0" lvl="6">
              <a:spcBef>
                <a:spcPts val="0"/>
              </a:spcBef>
              <a:buNone/>
              <a:defRPr sz="1800"/>
            </a:lvl7pPr>
            <a:lvl8pPr indent="0" lvl="7">
              <a:spcBef>
                <a:spcPts val="0"/>
              </a:spcBef>
              <a:buNone/>
              <a:defRPr sz="1800"/>
            </a:lvl8pPr>
            <a:lvl9pPr indent="0" lvl="8">
              <a:spcBef>
                <a:spcPts val="0"/>
              </a:spcBef>
              <a:buNone/>
              <a:defRPr sz="1800"/>
            </a:lvl9pPr>
          </a:lstStyle>
          <a:p/>
        </p:txBody>
      </p:sp>
      <p:sp>
        <p:nvSpPr>
          <p:cNvPr id="19" name="Shape 19"/>
          <p:cNvSpPr txBox="1"/>
          <p:nvPr>
            <p:ph idx="1" type="body"/>
          </p:nvPr>
        </p:nvSpPr>
        <p:spPr>
          <a:xfrm>
            <a:off x="457200" y="1600200"/>
            <a:ext cx="8229600" cy="4525963"/>
          </a:xfrm>
          <a:prstGeom prst="rect">
            <a:avLst/>
          </a:prstGeom>
          <a:noFill/>
          <a:ln>
            <a:noFill/>
          </a:ln>
        </p:spPr>
        <p:txBody>
          <a:bodyPr anchorCtr="0" anchor="t" bIns="91425" lIns="91425" rIns="91425" wrap="square" tIns="91425"/>
          <a:lstStyle>
            <a:lvl1pPr indent="-139700" lvl="0" marL="342900" marR="0" rtl="0" algn="l">
              <a:spcBef>
                <a:spcPts val="640"/>
              </a:spcBef>
              <a:buClr>
                <a:schemeClr val="dk1"/>
              </a:buClr>
              <a:buSzPct val="100000"/>
              <a:buFont typeface="Arial"/>
              <a:buChar char="•"/>
              <a:defRPr b="0" i="0" sz="3200" u="none" cap="none" strike="noStrike">
                <a:solidFill>
                  <a:schemeClr val="dk1"/>
                </a:solidFill>
                <a:latin typeface="Calibri"/>
                <a:ea typeface="Calibri"/>
                <a:cs typeface="Calibri"/>
                <a:sym typeface="Calibri"/>
              </a:defRPr>
            </a:lvl1pPr>
            <a:lvl2pPr indent="-107950" lvl="1" marL="742950" marR="0" rtl="0" algn="l">
              <a:spcBef>
                <a:spcPts val="560"/>
              </a:spcBef>
              <a:buClr>
                <a:schemeClr val="dk1"/>
              </a:buClr>
              <a:buSzPct val="100000"/>
              <a:buFont typeface="Arial"/>
              <a:buChar char="–"/>
              <a:defRPr b="0" i="0" sz="2800" u="none" cap="none" strike="noStrike">
                <a:solidFill>
                  <a:schemeClr val="dk1"/>
                </a:solidFill>
                <a:latin typeface="Calibri"/>
                <a:ea typeface="Calibri"/>
                <a:cs typeface="Calibri"/>
                <a:sym typeface="Calibri"/>
              </a:defRPr>
            </a:lvl2pPr>
            <a:lvl3pPr indent="-76200" lvl="2" marL="1143000" marR="0" rtl="0" algn="l">
              <a:spcBef>
                <a:spcPts val="480"/>
              </a:spcBef>
              <a:buClr>
                <a:schemeClr val="dk1"/>
              </a:buClr>
              <a:buSzPct val="100000"/>
              <a:buFont typeface="Arial"/>
              <a:buChar char="•"/>
              <a:defRPr b="0" i="0" sz="2400" u="none" cap="none" strike="noStrike">
                <a:solidFill>
                  <a:schemeClr val="dk1"/>
                </a:solidFill>
                <a:latin typeface="Calibri"/>
                <a:ea typeface="Calibri"/>
                <a:cs typeface="Calibri"/>
                <a:sym typeface="Calibri"/>
              </a:defRPr>
            </a:lvl3pPr>
            <a:lvl4pPr indent="-101600" lvl="3" marL="1600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4pPr>
            <a:lvl5pPr indent="-101600" lvl="4" marL="20574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5pPr>
            <a:lvl6pPr indent="-101600" lvl="5" marL="25146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6pPr>
            <a:lvl7pPr indent="-101600" lvl="6" marL="29718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7pPr>
            <a:lvl8pPr indent="-101600" lvl="7" marL="34290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8pPr>
            <a:lvl9pPr indent="-101600" lvl="8" marL="3886200" marR="0" rtl="0" algn="l">
              <a:spcBef>
                <a:spcPts val="400"/>
              </a:spcBef>
              <a:buClr>
                <a:schemeClr val="dk1"/>
              </a:buClr>
              <a:buSzPct val="100000"/>
              <a:buFont typeface="Arial"/>
              <a:buChar char="•"/>
              <a:defRPr b="0" i="0" sz="2000" u="none" cap="none" strike="noStrike">
                <a:solidFill>
                  <a:schemeClr val="dk1"/>
                </a:solidFill>
                <a:latin typeface="Calibri"/>
                <a:ea typeface="Calibri"/>
                <a:cs typeface="Calibri"/>
                <a:sym typeface="Calibri"/>
              </a:defRPr>
            </a:lvl9pPr>
          </a:lstStyle>
          <a:p/>
        </p:txBody>
      </p:sp>
      <p:sp>
        <p:nvSpPr>
          <p:cNvPr id="20" name="Shape 20"/>
          <p:cNvSpPr txBox="1"/>
          <p:nvPr>
            <p:ph idx="10" type="dt"/>
          </p:nvPr>
        </p:nvSpPr>
        <p:spPr>
          <a:xfrm>
            <a:off x="457200" y="6356350"/>
            <a:ext cx="2133600" cy="365125"/>
          </a:xfrm>
          <a:prstGeom prst="rect">
            <a:avLst/>
          </a:prstGeom>
          <a:noFill/>
          <a:ln>
            <a:noFill/>
          </a:ln>
        </p:spPr>
        <p:txBody>
          <a:bodyPr anchorCtr="0" anchor="ctr" bIns="91425" lIns="91425" rIns="91425" wrap="square" tIns="91425"/>
          <a:lstStyle>
            <a:lvl1pPr indent="0" lvl="0" marL="0" marR="0" rtl="0" algn="l">
              <a:lnSpc>
                <a:spcPct val="99000"/>
              </a:lnSpc>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21" name="Shape 21"/>
          <p:cNvSpPr txBox="1"/>
          <p:nvPr>
            <p:ph idx="11" type="ftr"/>
          </p:nvPr>
        </p:nvSpPr>
        <p:spPr>
          <a:xfrm>
            <a:off x="3124200" y="6356350"/>
            <a:ext cx="2895600" cy="365125"/>
          </a:xfrm>
          <a:prstGeom prst="rect">
            <a:avLst/>
          </a:prstGeom>
          <a:noFill/>
          <a:ln>
            <a:noFill/>
          </a:ln>
        </p:spPr>
        <p:txBody>
          <a:bodyPr anchorCtr="0" anchor="ctr" bIns="91425" lIns="91425" rIns="91425" wrap="square" tIns="91425"/>
          <a:lstStyle>
            <a:lvl1pPr indent="0" lvl="0" marL="0" marR="0" rtl="0" algn="ctr">
              <a:lnSpc>
                <a:spcPct val="99000"/>
              </a:lnSpc>
              <a:spcBef>
                <a:spcPts val="0"/>
              </a:spcBef>
              <a:spcAft>
                <a:spcPts val="0"/>
              </a:spcAft>
              <a:buNone/>
              <a:defRPr b="0" i="0" sz="1200" u="none" cap="none" strike="noStrike">
                <a:solidFill>
                  <a:srgbClr val="888888"/>
                </a:solidFill>
                <a:latin typeface="Tahoma"/>
                <a:ea typeface="Tahoma"/>
                <a:cs typeface="Tahoma"/>
                <a:sym typeface="Tahoma"/>
              </a:defRPr>
            </a:lvl1pPr>
            <a:lvl2pPr indent="0" lvl="1" marL="4572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2pPr>
            <a:lvl3pPr indent="0" lvl="2" marL="9144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3pPr>
            <a:lvl4pPr indent="0" lvl="3" marL="13716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4pPr>
            <a:lvl5pPr indent="0" lvl="4" marL="1828800" marR="0" rtl="0" algn="l">
              <a:lnSpc>
                <a:spcPct val="99000"/>
              </a:lnSpc>
              <a:spcBef>
                <a:spcPts val="0"/>
              </a:spcBef>
              <a:spcAft>
                <a:spcPts val="0"/>
              </a:spcAft>
              <a:buNone/>
              <a:defRPr b="0" i="0" sz="1600" u="none" cap="none" strike="noStrike">
                <a:solidFill>
                  <a:schemeClr val="lt1"/>
                </a:solidFill>
                <a:latin typeface="Tahoma"/>
                <a:ea typeface="Tahoma"/>
                <a:cs typeface="Tahoma"/>
                <a:sym typeface="Tahoma"/>
              </a:defRPr>
            </a:lvl5pPr>
            <a:lvl6pPr indent="0" lvl="5" marL="2286000" marR="0" rtl="0" algn="l">
              <a:spcBef>
                <a:spcPts val="0"/>
              </a:spcBef>
              <a:buNone/>
              <a:defRPr b="0" i="0" sz="1600" u="none" cap="none" strike="noStrike">
                <a:solidFill>
                  <a:schemeClr val="lt1"/>
                </a:solidFill>
                <a:latin typeface="Tahoma"/>
                <a:ea typeface="Tahoma"/>
                <a:cs typeface="Tahoma"/>
                <a:sym typeface="Tahoma"/>
              </a:defRPr>
            </a:lvl6pPr>
            <a:lvl7pPr indent="0" lvl="6" marL="2743200" marR="0" rtl="0" algn="l">
              <a:spcBef>
                <a:spcPts val="0"/>
              </a:spcBef>
              <a:buNone/>
              <a:defRPr b="0" i="0" sz="1600" u="none" cap="none" strike="noStrike">
                <a:solidFill>
                  <a:schemeClr val="lt1"/>
                </a:solidFill>
                <a:latin typeface="Tahoma"/>
                <a:ea typeface="Tahoma"/>
                <a:cs typeface="Tahoma"/>
                <a:sym typeface="Tahoma"/>
              </a:defRPr>
            </a:lvl7pPr>
            <a:lvl8pPr indent="0" lvl="7" marL="3200400" marR="0" rtl="0" algn="l">
              <a:spcBef>
                <a:spcPts val="0"/>
              </a:spcBef>
              <a:buNone/>
              <a:defRPr b="0" i="0" sz="1600" u="none" cap="none" strike="noStrike">
                <a:solidFill>
                  <a:schemeClr val="lt1"/>
                </a:solidFill>
                <a:latin typeface="Tahoma"/>
                <a:ea typeface="Tahoma"/>
                <a:cs typeface="Tahoma"/>
                <a:sym typeface="Tahoma"/>
              </a:defRPr>
            </a:lvl8pPr>
            <a:lvl9pPr indent="0" lvl="8" marL="3657600" marR="0" rtl="0" algn="l">
              <a:spcBef>
                <a:spcPts val="0"/>
              </a:spcBef>
              <a:buNone/>
              <a:defRPr b="0" i="0" sz="1600" u="none" cap="none" strike="noStrike">
                <a:solidFill>
                  <a:schemeClr val="lt1"/>
                </a:solidFill>
                <a:latin typeface="Tahoma"/>
                <a:ea typeface="Tahoma"/>
                <a:cs typeface="Tahoma"/>
                <a:sym typeface="Tahoma"/>
              </a:defRPr>
            </a:lvl9pPr>
          </a:lstStyle>
          <a:p/>
        </p:txBody>
      </p:sp>
      <p:sp>
        <p:nvSpPr>
          <p:cNvPr id="22" name="Shape 22"/>
          <p:cNvSpPr txBox="1"/>
          <p:nvPr>
            <p:ph idx="12" type="sldNum"/>
          </p:nvPr>
        </p:nvSpPr>
        <p:spPr>
          <a:xfrm>
            <a:off x="6553200" y="6356350"/>
            <a:ext cx="2133600" cy="365125"/>
          </a:xfrm>
          <a:prstGeom prst="rect">
            <a:avLst/>
          </a:prstGeom>
          <a:noFill/>
          <a:ln>
            <a:noFill/>
          </a:ln>
        </p:spPr>
        <p:txBody>
          <a:bodyPr anchorCtr="0" anchor="ctr" bIns="45700" lIns="91425" rIns="91425" wrap="square" tIns="45700">
            <a:noAutofit/>
          </a:bodyPr>
          <a:lstStyle/>
          <a:p>
            <a:pPr indent="0" lvl="0" marL="0" marR="0" rtl="0" algn="r">
              <a:lnSpc>
                <a:spcPct val="99000"/>
              </a:lnSpc>
              <a:spcBef>
                <a:spcPts val="0"/>
              </a:spcBef>
              <a:spcAft>
                <a:spcPts val="0"/>
              </a:spcAft>
              <a:buSzPct val="25000"/>
              <a:buNone/>
            </a:pPr>
            <a:fld id="{00000000-1234-1234-1234-123412341234}" type="slidenum">
              <a:rPr b="0" i="0" lang="en-GB" sz="1200" u="none" cap="none" strike="noStrike">
                <a:solidFill>
                  <a:srgbClr val="888888"/>
                </a:solidFill>
                <a:latin typeface="Tahoma"/>
                <a:ea typeface="Tahoma"/>
                <a:cs typeface="Tahoma"/>
                <a:sym typeface="Tahoma"/>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22.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5.png"/><Relationship Id="rId5"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3.png"/><Relationship Id="rId4" Type="http://schemas.openxmlformats.org/officeDocument/2006/relationships/image" Target="../media/image26.png"/><Relationship Id="rId5"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image" Target="../media/image3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2.png"/><Relationship Id="rId4" Type="http://schemas.openxmlformats.org/officeDocument/2006/relationships/image" Target="../media/image31.png"/><Relationship Id="rId5" Type="http://schemas.openxmlformats.org/officeDocument/2006/relationships/image" Target="../media/image3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4.png"/><Relationship Id="rId5"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35.png"/><Relationship Id="rId5"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Shape 96"/>
          <p:cNvSpPr txBox="1"/>
          <p:nvPr/>
        </p:nvSpPr>
        <p:spPr>
          <a:xfrm>
            <a:off x="0" y="188640"/>
            <a:ext cx="6264696" cy="603448"/>
          </a:xfrm>
          <a:prstGeom prst="rect">
            <a:avLst/>
          </a:prstGeom>
          <a:noFill/>
          <a:ln>
            <a:noFill/>
          </a:ln>
        </p:spPr>
        <p:txBody>
          <a:bodyPr anchorCtr="0" anchor="ctr" bIns="0" lIns="0" rIns="0" wrap="square" tIns="0">
            <a:noAutofit/>
          </a:bodyPr>
          <a:lstStyle/>
          <a:p>
            <a:pPr indent="0" lvl="0" marL="0" marR="0" rtl="0" algn="l">
              <a:lnSpc>
                <a:spcPct val="87000"/>
              </a:lnSpc>
              <a:spcBef>
                <a:spcPts val="0"/>
              </a:spcBef>
              <a:spcAft>
                <a:spcPts val="0"/>
              </a:spcAft>
              <a:buClr>
                <a:srgbClr val="3D6586"/>
              </a:buClr>
              <a:buSzPct val="25000"/>
              <a:buFont typeface="Arial"/>
              <a:buNone/>
            </a:pPr>
            <a:r>
              <a:rPr b="1" i="0" lang="en-GB" sz="3200" u="none" cap="none" strike="noStrike">
                <a:solidFill>
                  <a:schemeClr val="dk1"/>
                </a:solidFill>
                <a:latin typeface="Tahoma"/>
                <a:ea typeface="Tahoma"/>
                <a:cs typeface="Tahoma"/>
                <a:sym typeface="Tahoma"/>
              </a:rPr>
              <a:t> The Working Cycle</a:t>
            </a:r>
            <a:br>
              <a:rPr b="1" i="0" lang="en-GB" sz="3200" u="none" cap="none" strike="noStrike">
                <a:solidFill>
                  <a:schemeClr val="dk1"/>
                </a:solidFill>
                <a:latin typeface="Tahoma"/>
                <a:ea typeface="Tahoma"/>
                <a:cs typeface="Tahoma"/>
                <a:sym typeface="Tahoma"/>
              </a:rPr>
            </a:br>
            <a:r>
              <a:rPr b="1" i="0" lang="en-GB" sz="3200" u="none" cap="none" strike="noStrike">
                <a:solidFill>
                  <a:schemeClr val="dk1"/>
                </a:solidFill>
                <a:latin typeface="Tahoma"/>
                <a:ea typeface="Tahoma"/>
                <a:cs typeface="Tahoma"/>
                <a:sym typeface="Tahoma"/>
              </a:rPr>
              <a:t>  </a:t>
            </a:r>
            <a:r>
              <a:rPr b="1" i="0" lang="en-GB" sz="2400" u="none" cap="none" strike="noStrike">
                <a:solidFill>
                  <a:schemeClr val="dk1"/>
                </a:solidFill>
                <a:latin typeface="Tahoma"/>
                <a:ea typeface="Tahoma"/>
                <a:cs typeface="Tahoma"/>
                <a:sym typeface="Tahoma"/>
              </a:rPr>
              <a:t>Exercise I: adding files</a:t>
            </a:r>
          </a:p>
        </p:txBody>
      </p:sp>
      <p:sp>
        <p:nvSpPr>
          <p:cNvPr id="97" name="Shape 97"/>
          <p:cNvSpPr txBox="1"/>
          <p:nvPr/>
        </p:nvSpPr>
        <p:spPr>
          <a:xfrm>
            <a:off x="23575" y="995775"/>
            <a:ext cx="9096900" cy="58623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SzPct val="25000"/>
              <a:buNone/>
            </a:pPr>
            <a:r>
              <a:rPr lang="en-GB" sz="1600">
                <a:latin typeface="Tahoma"/>
                <a:ea typeface="Tahoma"/>
                <a:cs typeface="Tahoma"/>
                <a:sym typeface="Tahoma"/>
              </a:rPr>
              <a:t>First say to Git who are you, this info will appear on each commit you do. Example:</a:t>
            </a:r>
          </a:p>
          <a:p>
            <a:pPr indent="-69850" lvl="0" marL="0" marR="0" rtl="0" algn="l">
              <a:lnSpc>
                <a:spcPct val="99000"/>
              </a:lnSpc>
              <a:spcBef>
                <a:spcPts val="0"/>
              </a:spcBef>
              <a:spcAft>
                <a:spcPts val="0"/>
              </a:spcAft>
              <a:buClr>
                <a:schemeClr val="dk1"/>
              </a:buClr>
              <a:buSzPct val="68750"/>
              <a:buFont typeface="Arial"/>
              <a:buNone/>
            </a:pPr>
            <a:r>
              <a:rPr lang="en-GB" sz="1600">
                <a:latin typeface="Tahoma"/>
                <a:ea typeface="Tahoma"/>
                <a:cs typeface="Tahoma"/>
                <a:sym typeface="Tahoma"/>
              </a:rPr>
              <a:t>$ </a:t>
            </a:r>
            <a:r>
              <a:rPr lang="en-GB" sz="1600">
                <a:solidFill>
                  <a:srgbClr val="00B050"/>
                </a:solidFill>
                <a:latin typeface="Tahoma"/>
                <a:ea typeface="Tahoma"/>
                <a:cs typeface="Tahoma"/>
                <a:sym typeface="Tahoma"/>
              </a:rPr>
              <a:t>git config --global user.name &lt;YourUSERNAME&gt;</a:t>
            </a:r>
            <a:br>
              <a:rPr lang="en-GB" sz="1600">
                <a:latin typeface="Tahoma"/>
                <a:ea typeface="Tahoma"/>
                <a:cs typeface="Tahoma"/>
                <a:sym typeface="Tahoma"/>
              </a:rPr>
            </a:br>
            <a:r>
              <a:rPr lang="en-GB" sz="1600">
                <a:latin typeface="Tahoma"/>
                <a:ea typeface="Tahoma"/>
                <a:cs typeface="Tahoma"/>
                <a:sym typeface="Tahoma"/>
              </a:rPr>
              <a:t>$ </a:t>
            </a:r>
            <a:r>
              <a:rPr lang="en-GB" sz="1600">
                <a:solidFill>
                  <a:srgbClr val="00B050"/>
                </a:solidFill>
                <a:latin typeface="Tahoma"/>
                <a:ea typeface="Tahoma"/>
                <a:cs typeface="Tahoma"/>
                <a:sym typeface="Tahoma"/>
              </a:rPr>
              <a:t>git config --global user.email &lt;YourEMAIL&gt;</a:t>
            </a:r>
          </a:p>
          <a:p>
            <a:pPr indent="0" lvl="0" marL="0" marR="0" rtl="0" algn="l">
              <a:lnSpc>
                <a:spcPct val="99000"/>
              </a:lnSpc>
              <a:spcBef>
                <a:spcPts val="0"/>
              </a:spcBef>
              <a:spcAft>
                <a:spcPts val="0"/>
              </a:spcAft>
              <a:buNone/>
            </a:pPr>
            <a:r>
              <a:t/>
            </a:r>
            <a:endParaRPr sz="1600">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latin typeface="Tahoma"/>
                <a:ea typeface="Tahoma"/>
                <a:cs typeface="Tahoma"/>
                <a:sym typeface="Tahoma"/>
              </a:rPr>
              <a:t>P</a:t>
            </a:r>
            <a:r>
              <a:rPr b="0" i="0" lang="en-GB" sz="1600" u="none" cap="none" strike="noStrike">
                <a:solidFill>
                  <a:srgbClr val="000000"/>
                </a:solidFill>
                <a:latin typeface="Tahoma"/>
                <a:ea typeface="Tahoma"/>
                <a:cs typeface="Tahoma"/>
                <a:sym typeface="Tahoma"/>
              </a:rPr>
              <a:t>lease Create new (git init) „bare“ repository to be your origin(remote) repository</a:t>
            </a:r>
          </a:p>
          <a:p>
            <a:pPr indent="0" lvl="0" marL="0" marR="0" rtl="0" algn="l">
              <a:lnSpc>
                <a:spcPct val="99000"/>
              </a:lnSpc>
              <a:spcBef>
                <a:spcPts val="0"/>
              </a:spcBef>
              <a:spcAft>
                <a:spcPts val="0"/>
              </a:spcAft>
              <a:buSzPct val="25000"/>
              <a:buNone/>
            </a:pPr>
            <a:r>
              <a:rPr b="0" i="0" lang="en-GB" sz="1600" u="none" cap="none" strike="noStrike">
                <a:solidFill>
                  <a:schemeClr val="dk1"/>
                </a:solidFill>
                <a:latin typeface="Tahoma"/>
                <a:ea typeface="Tahoma"/>
                <a:cs typeface="Tahoma"/>
                <a:sym typeface="Tahoma"/>
              </a:rPr>
              <a:t>$</a:t>
            </a:r>
            <a:r>
              <a:rPr b="0" i="0" lang="en-GB" sz="1600" u="none" cap="none" strike="noStrike">
                <a:solidFill>
                  <a:srgbClr val="00B050"/>
                </a:solidFill>
                <a:latin typeface="Tahoma"/>
                <a:ea typeface="Tahoma"/>
                <a:cs typeface="Tahoma"/>
                <a:sym typeface="Tahoma"/>
              </a:rPr>
              <a:t> git init --bare --shared  ~/gitlab</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chemeClr val="dk1"/>
                </a:solidFill>
                <a:latin typeface="Tahoma"/>
                <a:ea typeface="Tahoma"/>
                <a:cs typeface="Tahoma"/>
                <a:sym typeface="Tahoma"/>
              </a:rPr>
              <a:t>Then clone it to harry repo: cd .git and</a:t>
            </a:r>
            <a:r>
              <a:rPr lang="en-GB" sz="1600">
                <a:solidFill>
                  <a:schemeClr val="dk1"/>
                </a:solidFill>
                <a:latin typeface="Tahoma"/>
                <a:ea typeface="Tahoma"/>
                <a:cs typeface="Tahoma"/>
                <a:sym typeface="Tahoma"/>
              </a:rPr>
              <a:t> overview repository objects</a:t>
            </a: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a:t>
            </a:r>
            <a:r>
              <a:rPr b="0" i="0" lang="en-GB" sz="1600" u="none" cap="none" strike="noStrike">
                <a:solidFill>
                  <a:srgbClr val="00B050"/>
                </a:solidFill>
                <a:latin typeface="Tahoma"/>
                <a:ea typeface="Tahoma"/>
                <a:cs typeface="Tahoma"/>
                <a:sym typeface="Tahoma"/>
              </a:rPr>
              <a:t> git clone ~/gitlab ~/harry</a:t>
            </a:r>
          </a:p>
          <a:p>
            <a:pPr indent="0" lvl="0" marL="0" marR="0" rtl="0" algn="l">
              <a:lnSpc>
                <a:spcPct val="99000"/>
              </a:lnSpc>
              <a:spcBef>
                <a:spcPts val="0"/>
              </a:spcBef>
              <a:spcAft>
                <a:spcPts val="0"/>
              </a:spcAft>
              <a:buNone/>
            </a:pPr>
            <a:r>
              <a:t/>
            </a:r>
            <a:endParaRPr b="0" i="0" sz="1600" u="none" cap="none" strike="noStrike">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Go to harry folder and create two files in your working directory (fill them with these text lines):</a:t>
            </a: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cd ~/harry</a:t>
            </a:r>
            <a:br>
              <a:rPr b="1" i="0" lang="en-GB" sz="1600" u="none" cap="none" strike="noStrike">
                <a:solidFill>
                  <a:srgbClr val="000000"/>
                </a:solidFill>
                <a:latin typeface="Courier New"/>
                <a:ea typeface="Courier New"/>
                <a:cs typeface="Courier New"/>
                <a:sym typeface="Courier New"/>
              </a:rPr>
            </a:br>
            <a:r>
              <a:rPr b="1" i="0" lang="en-GB" sz="1600" u="none" cap="none" strike="noStrike">
                <a:solidFill>
                  <a:srgbClr val="000000"/>
                </a:solidFill>
                <a:latin typeface="Courier New"/>
                <a:ea typeface="Courier New"/>
                <a:cs typeface="Courier New"/>
                <a:sym typeface="Courier New"/>
              </a:rPr>
              <a:t>main_e.txt</a:t>
            </a:r>
          </a:p>
          <a:p>
            <a:pPr indent="0" lvl="0" marL="0" marR="0" rtl="0" algn="l">
              <a:lnSpc>
                <a:spcPct val="99000"/>
              </a:lnSpc>
              <a:spcBef>
                <a:spcPts val="0"/>
              </a:spcBef>
              <a:spcAft>
                <a:spcPts val="0"/>
              </a:spcAft>
              <a:buSzPct val="25000"/>
              <a:buNone/>
            </a:pPr>
            <a:r>
              <a:rPr b="1" i="0" lang="en-GB" sz="1600" u="none" cap="none" strike="noStrike">
                <a:solidFill>
                  <a:srgbClr val="000000"/>
                </a:solidFill>
                <a:latin typeface="Courier New"/>
                <a:ea typeface="Courier New"/>
                <a:cs typeface="Courier New"/>
                <a:sym typeface="Courier New"/>
              </a:rPr>
              <a:t>library.txt</a:t>
            </a:r>
          </a:p>
          <a:p>
            <a:pPr indent="0" lvl="0" marL="0" marR="0" rtl="0" algn="l">
              <a:lnSpc>
                <a:spcPct val="99000"/>
              </a:lnSpc>
              <a:spcBef>
                <a:spcPts val="0"/>
              </a:spcBef>
              <a:spcAft>
                <a:spcPts val="0"/>
              </a:spcAft>
              <a:buClr>
                <a:srgbClr val="000000"/>
              </a:buClr>
              <a:buFont typeface="Times New Roman"/>
              <a:buNone/>
            </a:pPr>
            <a:r>
              <a:t/>
            </a:r>
            <a:endParaRPr b="1" i="0" sz="1600" u="none" cap="none" strike="noStrike">
              <a:solidFill>
                <a:srgbClr val="000000"/>
              </a:solidFill>
              <a:latin typeface="Courier New"/>
              <a:ea typeface="Courier New"/>
              <a:cs typeface="Courier New"/>
              <a:sym typeface="Courier New"/>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Add your changes to the index</a:t>
            </a:r>
            <a:br>
              <a:rPr b="0" i="0" lang="en-GB" sz="1600" u="none" cap="none" strike="noStrike">
                <a:solidFill>
                  <a:srgbClr val="000000"/>
                </a:solidFill>
                <a:latin typeface="Tahoma"/>
                <a:ea typeface="Tahoma"/>
                <a:cs typeface="Tahoma"/>
                <a:sym typeface="Tahoma"/>
              </a:rPr>
            </a:br>
            <a:r>
              <a:rPr b="1" i="0" lang="en-GB" sz="1600" u="none" cap="none" strike="noStrike">
                <a:solidFill>
                  <a:srgbClr val="000000"/>
                </a:solidFill>
                <a:latin typeface="Courier New"/>
                <a:ea typeface="Courier New"/>
                <a:cs typeface="Courier New"/>
                <a:sym typeface="Courier New"/>
              </a:rPr>
              <a:t>$</a:t>
            </a:r>
            <a:r>
              <a:rPr b="1" lang="en-GB" sz="1600">
                <a:latin typeface="Courier New"/>
                <a:ea typeface="Courier New"/>
                <a:cs typeface="Courier New"/>
                <a:sym typeface="Courier New"/>
              </a:rPr>
              <a:t> </a:t>
            </a:r>
            <a:r>
              <a:rPr b="0" i="0" lang="en-GB" sz="1600" u="none" cap="none" strike="noStrike">
                <a:solidFill>
                  <a:srgbClr val="00B050"/>
                </a:solidFill>
                <a:latin typeface="Tahoma"/>
                <a:ea typeface="Tahoma"/>
                <a:cs typeface="Tahoma"/>
                <a:sym typeface="Tahoma"/>
              </a:rPr>
              <a:t>git add * </a:t>
            </a:r>
            <a:br>
              <a:rPr b="0" i="0" lang="en-GB" sz="1600" u="none" cap="none" strike="noStrike">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Check your status before commit</a:t>
            </a:r>
          </a:p>
          <a:p>
            <a:pPr indent="0" lvl="0" marL="0" marR="0" rtl="0" algn="l">
              <a:lnSpc>
                <a:spcPct val="99000"/>
              </a:lnSpc>
              <a:spcBef>
                <a:spcPts val="0"/>
              </a:spcBef>
              <a:spcAft>
                <a:spcPts val="0"/>
              </a:spcAft>
              <a:buSzPct val="25000"/>
              <a:buNone/>
            </a:pPr>
            <a:r>
              <a:rPr b="0" i="0" lang="en-GB" sz="1600" u="none" cap="none" strike="noStrike">
                <a:solidFill>
                  <a:srgbClr val="00B050"/>
                </a:solidFill>
                <a:latin typeface="Tahoma"/>
                <a:ea typeface="Tahoma"/>
                <a:cs typeface="Tahoma"/>
                <a:sym typeface="Tahoma"/>
              </a:rPr>
              <a:t>$ git status</a:t>
            </a:r>
          </a:p>
          <a:p>
            <a:pPr indent="0" lvl="0" marL="0" marR="0" rtl="0" algn="l">
              <a:lnSpc>
                <a:spcPct val="99000"/>
              </a:lnSpc>
              <a:spcBef>
                <a:spcPts val="0"/>
              </a:spcBef>
              <a:spcAft>
                <a:spcPts val="0"/>
              </a:spcAft>
              <a:buSzPct val="25000"/>
              <a:buNone/>
            </a:pP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Commit your changes as </a:t>
            </a:r>
            <a:r>
              <a:rPr lang="en-GB" sz="1600">
                <a:latin typeface="Tahoma"/>
                <a:ea typeface="Tahoma"/>
                <a:cs typeface="Tahoma"/>
                <a:sym typeface="Tahoma"/>
              </a:rPr>
              <a:t>“I</a:t>
            </a:r>
            <a:r>
              <a:rPr b="0" i="0" lang="en-GB" sz="1600" u="none" cap="none" strike="noStrike">
                <a:solidFill>
                  <a:srgbClr val="000000"/>
                </a:solidFill>
                <a:latin typeface="Tahoma"/>
                <a:ea typeface="Tahoma"/>
                <a:cs typeface="Tahoma"/>
                <a:sym typeface="Tahoma"/>
              </a:rPr>
              <a:t>nitial project</a:t>
            </a:r>
            <a:r>
              <a:rPr lang="en-GB" sz="1600">
                <a:latin typeface="Tahoma"/>
                <a:ea typeface="Tahoma"/>
                <a:cs typeface="Tahoma"/>
                <a:sym typeface="Tahoma"/>
              </a:rPr>
              <a:t>”</a:t>
            </a: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git commit -m "</a:t>
            </a:r>
            <a:r>
              <a:rPr lang="en-GB" sz="1600">
                <a:solidFill>
                  <a:srgbClr val="00B050"/>
                </a:solidFill>
                <a:latin typeface="Tahoma"/>
                <a:ea typeface="Tahoma"/>
                <a:cs typeface="Tahoma"/>
                <a:sym typeface="Tahoma"/>
              </a:rPr>
              <a:t>I</a:t>
            </a:r>
            <a:r>
              <a:rPr b="0" i="0" lang="en-GB" sz="1600" u="none" cap="none" strike="noStrike">
                <a:solidFill>
                  <a:srgbClr val="00B050"/>
                </a:solidFill>
                <a:latin typeface="Tahoma"/>
                <a:ea typeface="Tahoma"/>
                <a:cs typeface="Tahoma"/>
                <a:sym typeface="Tahoma"/>
              </a:rPr>
              <a:t>nitial project"</a:t>
            </a:r>
          </a:p>
        </p:txBody>
      </p:sp>
      <p:pic>
        <p:nvPicPr>
          <p:cNvPr id="98" name="Shape 98"/>
          <p:cNvPicPr preferRelativeResize="0"/>
          <p:nvPr/>
        </p:nvPicPr>
        <p:blipFill rotWithShape="1">
          <a:blip r:embed="rId3">
            <a:alphaModFix/>
          </a:blip>
          <a:srcRect b="0" l="0" r="0" t="0"/>
          <a:stretch/>
        </p:blipFill>
        <p:spPr>
          <a:xfrm>
            <a:off x="5559407" y="5392864"/>
            <a:ext cx="3039000" cy="1375800"/>
          </a:xfrm>
          <a:prstGeom prst="rect">
            <a:avLst/>
          </a:prstGeom>
          <a:noFill/>
          <a:ln>
            <a:noFill/>
          </a:ln>
        </p:spPr>
      </p:pic>
      <p:pic>
        <p:nvPicPr>
          <p:cNvPr id="99" name="Shape 99"/>
          <p:cNvPicPr preferRelativeResize="0"/>
          <p:nvPr/>
        </p:nvPicPr>
        <p:blipFill rotWithShape="1">
          <a:blip r:embed="rId4">
            <a:alphaModFix/>
          </a:blip>
          <a:srcRect b="0" l="0" r="0" t="0"/>
          <a:stretch/>
        </p:blipFill>
        <p:spPr>
          <a:xfrm>
            <a:off x="5416770" y="4044552"/>
            <a:ext cx="3324300" cy="1076400"/>
          </a:xfrm>
          <a:prstGeom prst="rect">
            <a:avLst/>
          </a:prstGeom>
          <a:noFill/>
          <a:ln>
            <a:noFill/>
          </a:ln>
        </p:spPr>
      </p:pic>
      <p:cxnSp>
        <p:nvCxnSpPr>
          <p:cNvPr id="100" name="Shape 100"/>
          <p:cNvCxnSpPr>
            <a:endCxn id="99" idx="1"/>
          </p:cNvCxnSpPr>
          <p:nvPr/>
        </p:nvCxnSpPr>
        <p:spPr>
          <a:xfrm>
            <a:off x="1453470" y="4176852"/>
            <a:ext cx="3963300" cy="405900"/>
          </a:xfrm>
          <a:prstGeom prst="straightConnector1">
            <a:avLst/>
          </a:prstGeom>
          <a:noFill/>
          <a:ln cap="flat" cmpd="sng" w="19050">
            <a:solidFill>
              <a:schemeClr val="dk2"/>
            </a:solidFill>
            <a:prstDash val="solid"/>
            <a:round/>
            <a:headEnd len="lg" w="lg" type="none"/>
            <a:tailEnd len="lg" w="lg" type="triangle"/>
          </a:ln>
        </p:spPr>
      </p:cxnSp>
      <p:cxnSp>
        <p:nvCxnSpPr>
          <p:cNvPr id="101" name="Shape 101"/>
          <p:cNvCxnSpPr/>
          <p:nvPr/>
        </p:nvCxnSpPr>
        <p:spPr>
          <a:xfrm>
            <a:off x="1636900" y="4459100"/>
            <a:ext cx="3880500" cy="1002000"/>
          </a:xfrm>
          <a:prstGeom prst="straightConnector1">
            <a:avLst/>
          </a:prstGeom>
          <a:noFill/>
          <a:ln cap="flat" cmpd="sng" w="19050">
            <a:solidFill>
              <a:schemeClr val="dk2"/>
            </a:solidFill>
            <a:prstDash val="solid"/>
            <a:round/>
            <a:headEnd len="lg" w="lg" type="none"/>
            <a:tailEnd len="lg" w="lg" type="triangl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Shape 193"/>
          <p:cNvSpPr txBox="1"/>
          <p:nvPr/>
        </p:nvSpPr>
        <p:spPr>
          <a:xfrm>
            <a:off x="35496" y="0"/>
            <a:ext cx="9108503" cy="45719"/>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Font typeface="Arial"/>
              <a:buNone/>
            </a:pPr>
            <a:r>
              <a:t/>
            </a:r>
            <a:endParaRPr b="1" sz="2400">
              <a:solidFill>
                <a:srgbClr val="000000"/>
              </a:solidFill>
              <a:latin typeface="Tahoma"/>
              <a:ea typeface="Tahoma"/>
              <a:cs typeface="Tahoma"/>
              <a:sym typeface="Tahoma"/>
            </a:endParaRPr>
          </a:p>
          <a:p>
            <a:pPr indent="0" lvl="0" marL="0" marR="0" rtl="0" algn="l">
              <a:lnSpc>
                <a:spcPct val="94000"/>
              </a:lnSpc>
              <a:spcBef>
                <a:spcPts val="0"/>
              </a:spcBef>
              <a:spcAft>
                <a:spcPts val="0"/>
              </a:spcAft>
              <a:buClr>
                <a:srgbClr val="3D6586"/>
              </a:buClr>
              <a:buFont typeface="Arial"/>
              <a:buNone/>
            </a:pPr>
            <a:r>
              <a:t/>
            </a:r>
            <a:endParaRPr b="1" sz="2400">
              <a:solidFill>
                <a:srgbClr val="000000"/>
              </a:solidFill>
              <a:latin typeface="Tahoma"/>
              <a:ea typeface="Tahoma"/>
              <a:cs typeface="Tahoma"/>
              <a:sym typeface="Tahoma"/>
            </a:endParaRP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Git Reverts of all kinds</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IX</a:t>
            </a:r>
          </a:p>
        </p:txBody>
      </p:sp>
      <p:sp>
        <p:nvSpPr>
          <p:cNvPr id="194" name="Shape 194"/>
          <p:cNvSpPr txBox="1"/>
          <p:nvPr/>
        </p:nvSpPr>
        <p:spPr>
          <a:xfrm>
            <a:off x="0" y="764700"/>
            <a:ext cx="9144000" cy="61659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SzPct val="25000"/>
              <a:buNone/>
            </a:pPr>
            <a:r>
              <a:rPr lang="en-GB" sz="1000">
                <a:solidFill>
                  <a:srgbClr val="000000"/>
                </a:solidFill>
                <a:latin typeface="Tahoma"/>
                <a:ea typeface="Tahoma"/>
                <a:cs typeface="Tahoma"/>
                <a:sym typeface="Tahoma"/>
              </a:rPr>
              <a:t>Check if you are on master branch in Harry‘s repo  </a:t>
            </a:r>
          </a:p>
          <a:p>
            <a:pPr indent="0" lvl="0" marL="0" marR="0" rtl="0" algn="l">
              <a:lnSpc>
                <a:spcPct val="99000"/>
              </a:lnSpc>
              <a:spcBef>
                <a:spcPts val="0"/>
              </a:spcBef>
              <a:spcAft>
                <a:spcPts val="0"/>
              </a:spcAft>
              <a:buSzPct val="25000"/>
              <a:buNone/>
            </a:pPr>
            <a:r>
              <a:rPr lang="en-GB" sz="1000">
                <a:solidFill>
                  <a:srgbClr val="000000"/>
                </a:solidFill>
                <a:latin typeface="Tahoma"/>
                <a:ea typeface="Tahoma"/>
                <a:cs typeface="Tahoma"/>
                <a:sym typeface="Tahoma"/>
              </a:rPr>
              <a:t>~/harry]$ </a:t>
            </a:r>
            <a:r>
              <a:rPr lang="en-GB" sz="1000">
                <a:solidFill>
                  <a:srgbClr val="00B050"/>
                </a:solidFill>
                <a:latin typeface="Tahoma"/>
                <a:ea typeface="Tahoma"/>
                <a:cs typeface="Tahoma"/>
                <a:sym typeface="Tahoma"/>
              </a:rPr>
              <a:t>git status </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On branch master</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nothing to commit (working directory clean)</a:t>
            </a:r>
          </a:p>
          <a:p>
            <a:pPr indent="0" lvl="0" marL="0" marR="0" rtl="0" algn="l">
              <a:lnSpc>
                <a:spcPct val="99000"/>
              </a:lnSpc>
              <a:spcBef>
                <a:spcPts val="0"/>
              </a:spcBef>
              <a:spcAft>
                <a:spcPts val="0"/>
              </a:spcAft>
              <a:buNone/>
            </a:pPr>
            <a:r>
              <a:t/>
            </a:r>
            <a:endParaRPr sz="8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1" lang="en-GB" sz="1600">
                <a:latin typeface="Tahoma"/>
                <a:ea typeface="Tahoma"/>
                <a:cs typeface="Tahoma"/>
                <a:sym typeface="Tahoma"/>
              </a:rPr>
              <a:t>How to undo modify</a:t>
            </a:r>
            <a:br>
              <a:rPr lang="en-GB" sz="1600">
                <a:latin typeface="Tahoma"/>
                <a:ea typeface="Tahoma"/>
                <a:cs typeface="Tahoma"/>
                <a:sym typeface="Tahoma"/>
              </a:rPr>
            </a:br>
            <a:r>
              <a:rPr lang="en-GB" sz="1600">
                <a:solidFill>
                  <a:srgbClr val="000000"/>
                </a:solidFill>
                <a:latin typeface="Tahoma"/>
                <a:ea typeface="Tahoma"/>
                <a:cs typeface="Tahoma"/>
                <a:sym typeface="Tahoma"/>
              </a:rPr>
              <a:t>Edit the file main.txt add a line „# Add temp line“ save the file  </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vi main.txt</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Run git status and see how to discard last file changes</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status</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Discard the change in the Working Copy in the file main.txt, remember the discard is </a:t>
            </a:r>
            <a:r>
              <a:rPr lang="en-GB" sz="1600">
                <a:latin typeface="Tahoma"/>
                <a:ea typeface="Tahoma"/>
                <a:cs typeface="Tahoma"/>
                <a:sym typeface="Tahoma"/>
              </a:rPr>
              <a:t>irreversible</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 HEAD main.txt    </a:t>
            </a:r>
            <a:r>
              <a:rPr lang="en-GB" sz="1600">
                <a:solidFill>
                  <a:srgbClr val="000000"/>
                </a:solidFill>
                <a:latin typeface="Tahoma"/>
                <a:ea typeface="Tahoma"/>
                <a:cs typeface="Tahoma"/>
                <a:sym typeface="Tahoma"/>
              </a:rPr>
              <a:t>–  Always see what you are going to discard first!!!</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 main.txt </a:t>
            </a:r>
            <a:r>
              <a:rPr lang="en-GB" sz="1600">
                <a:solidFill>
                  <a:srgbClr val="000000"/>
                </a:solidFill>
                <a:latin typeface="Tahoma"/>
                <a:ea typeface="Tahoma"/>
                <a:cs typeface="Tahoma"/>
                <a:sym typeface="Tahoma"/>
              </a:rPr>
              <a:t>(discard the change)</a:t>
            </a:r>
          </a:p>
          <a:p>
            <a:pPr indent="0" lvl="0" marL="0" marR="0" rtl="0" algn="l">
              <a:lnSpc>
                <a:spcPct val="99000"/>
              </a:lnSpc>
              <a:spcBef>
                <a:spcPts val="0"/>
              </a:spcBef>
              <a:spcAft>
                <a:spcPts val="0"/>
              </a:spcAft>
              <a:buNone/>
            </a:pPr>
            <a:r>
              <a:t/>
            </a:r>
            <a:endParaRPr sz="1200">
              <a:solidFill>
                <a:srgbClr val="00B050"/>
              </a:solidFill>
              <a:latin typeface="Tahoma"/>
              <a:ea typeface="Tahoma"/>
              <a:cs typeface="Tahoma"/>
              <a:sym typeface="Tahoma"/>
            </a:endParaRP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Run git status and see status of the file now</a:t>
            </a:r>
          </a:p>
          <a:p>
            <a:pPr lvl="0" rtl="0">
              <a:lnSpc>
                <a:spcPct val="99000"/>
              </a:lnSpc>
              <a:spcBef>
                <a:spcPts val="0"/>
              </a:spcBef>
              <a:buSzPct val="25000"/>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status</a:t>
            </a:r>
          </a:p>
          <a:p>
            <a:pPr indent="0" lvl="0" marL="0" marR="0" rtl="0" algn="l">
              <a:lnSpc>
                <a:spcPct val="99000"/>
              </a:lnSpc>
              <a:spcBef>
                <a:spcPts val="0"/>
              </a:spcBef>
              <a:spcAft>
                <a:spcPts val="0"/>
              </a:spcAft>
              <a:buNone/>
            </a:pPr>
            <a:r>
              <a:t/>
            </a:r>
            <a:endParaRPr sz="12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1" lang="en-GB" sz="1600">
                <a:latin typeface="Tahoma"/>
                <a:ea typeface="Tahoma"/>
                <a:cs typeface="Tahoma"/>
                <a:sym typeface="Tahoma"/>
              </a:rPr>
              <a:t>How to undo staged changes</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Do the </a:t>
            </a:r>
            <a:r>
              <a:rPr lang="en-GB" sz="1600">
                <a:latin typeface="Tahoma"/>
                <a:ea typeface="Tahoma"/>
                <a:cs typeface="Tahoma"/>
                <a:sym typeface="Tahoma"/>
              </a:rPr>
              <a:t>below</a:t>
            </a:r>
            <a:r>
              <a:rPr lang="en-GB" sz="1600">
                <a:solidFill>
                  <a:srgbClr val="000000"/>
                </a:solidFill>
                <a:latin typeface="Tahoma"/>
                <a:ea typeface="Tahoma"/>
                <a:cs typeface="Tahoma"/>
                <a:sym typeface="Tahoma"/>
              </a:rPr>
              <a:t> steps again (</a:t>
            </a:r>
            <a:r>
              <a:rPr lang="en-GB" sz="1600">
                <a:solidFill>
                  <a:srgbClr val="00B050"/>
                </a:solidFill>
                <a:latin typeface="Tahoma"/>
                <a:ea typeface="Tahoma"/>
                <a:cs typeface="Tahoma"/>
                <a:sym typeface="Tahoma"/>
              </a:rPr>
              <a:t>vi main.txt, git status, git diff HEAD main.txt</a:t>
            </a:r>
            <a:r>
              <a:rPr lang="en-GB" sz="1600">
                <a:solidFill>
                  <a:srgbClr val="000000"/>
                </a:solidFill>
                <a:latin typeface="Tahoma"/>
                <a:ea typeface="Tahoma"/>
                <a:cs typeface="Tahoma"/>
                <a:sym typeface="Tahoma"/>
              </a:rPr>
              <a:t>)</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add main.txt   </a:t>
            </a:r>
            <a:r>
              <a:rPr lang="en-GB" sz="1600">
                <a:latin typeface="Tahoma"/>
                <a:ea typeface="Tahoma"/>
                <a:cs typeface="Tahoma"/>
                <a:sym typeface="Tahoma"/>
              </a:rPr>
              <a:t>(</a:t>
            </a:r>
            <a:r>
              <a:rPr lang="en-GB" sz="1600">
                <a:solidFill>
                  <a:srgbClr val="000000"/>
                </a:solidFill>
                <a:latin typeface="Tahoma"/>
                <a:ea typeface="Tahoma"/>
                <a:cs typeface="Tahoma"/>
                <a:sym typeface="Tahoma"/>
              </a:rPr>
              <a:t>To add main.txt to the Index)</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diff --staged  </a:t>
            </a:r>
            <a:r>
              <a:rPr lang="en-GB" sz="1600">
                <a:solidFill>
                  <a:schemeClr val="dk1"/>
                </a:solidFill>
                <a:latin typeface="Tahoma"/>
                <a:ea typeface="Tahoma"/>
                <a:cs typeface="Tahoma"/>
                <a:sym typeface="Tahoma"/>
              </a:rPr>
              <a:t> (</a:t>
            </a:r>
            <a:r>
              <a:rPr lang="en-GB" sz="1600">
                <a:latin typeface="Tahoma"/>
                <a:ea typeface="Tahoma"/>
                <a:cs typeface="Tahoma"/>
                <a:sym typeface="Tahoma"/>
              </a:rPr>
              <a:t>Compare HEAD and staged, </a:t>
            </a:r>
            <a:r>
              <a:rPr lang="en-GB" sz="1600">
                <a:solidFill>
                  <a:schemeClr val="dk1"/>
                </a:solidFill>
                <a:latin typeface="Tahoma"/>
                <a:ea typeface="Tahoma"/>
                <a:cs typeface="Tahoma"/>
                <a:sym typeface="Tahoma"/>
              </a:rPr>
              <a:t>see what you are going to discard first!!!)</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reset HEAD main.txt </a:t>
            </a:r>
            <a:r>
              <a:rPr lang="en-GB" sz="1600">
                <a:solidFill>
                  <a:schemeClr val="dk1"/>
                </a:solidFill>
                <a:latin typeface="Tahoma"/>
                <a:ea typeface="Tahoma"/>
                <a:cs typeface="Tahoma"/>
                <a:sym typeface="Tahoma"/>
              </a:rPr>
              <a:t>(Unstage the file)</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diff</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 main.txt </a:t>
            </a:r>
            <a:r>
              <a:rPr lang="en-GB" sz="1600">
                <a:solidFill>
                  <a:srgbClr val="000000"/>
                </a:solidFill>
                <a:latin typeface="Tahoma"/>
                <a:ea typeface="Tahoma"/>
                <a:cs typeface="Tahoma"/>
                <a:sym typeface="Tahoma"/>
              </a:rPr>
              <a:t>(discard the change)</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br>
              <a:rPr lang="en-GB" sz="1600">
                <a:solidFill>
                  <a:srgbClr val="00B050"/>
                </a:solidFill>
                <a:latin typeface="Tahoma"/>
                <a:ea typeface="Tahoma"/>
                <a:cs typeface="Tahoma"/>
                <a:sym typeface="Tahoma"/>
              </a:rPr>
            </a:br>
          </a:p>
        </p:txBody>
      </p:sp>
      <p:pic>
        <p:nvPicPr>
          <p:cNvPr id="195" name="Shape 195"/>
          <p:cNvPicPr preferRelativeResize="0"/>
          <p:nvPr/>
        </p:nvPicPr>
        <p:blipFill rotWithShape="1">
          <a:blip r:embed="rId3">
            <a:alphaModFix/>
          </a:blip>
          <a:srcRect b="0" l="0" r="0" t="0"/>
          <a:stretch/>
        </p:blipFill>
        <p:spPr>
          <a:xfrm>
            <a:off x="6588224" y="980728"/>
            <a:ext cx="2400300" cy="809625"/>
          </a:xfrm>
          <a:prstGeom prst="rect">
            <a:avLst/>
          </a:prstGeom>
          <a:noFill/>
          <a:ln>
            <a:noFill/>
          </a:ln>
        </p:spPr>
      </p:pic>
      <p:cxnSp>
        <p:nvCxnSpPr>
          <p:cNvPr id="196" name="Shape 196"/>
          <p:cNvCxnSpPr/>
          <p:nvPr/>
        </p:nvCxnSpPr>
        <p:spPr>
          <a:xfrm flipH="1" rot="10800000">
            <a:off x="1919100" y="1385600"/>
            <a:ext cx="4669200" cy="392400"/>
          </a:xfrm>
          <a:prstGeom prst="straightConnector1">
            <a:avLst/>
          </a:prstGeom>
          <a:noFill/>
          <a:ln cap="flat" cmpd="sng" w="19050">
            <a:solidFill>
              <a:schemeClr val="dk1"/>
            </a:solidFill>
            <a:prstDash val="solid"/>
            <a:round/>
            <a:headEnd len="med" w="med" type="none"/>
            <a:tailEnd len="lg" w="lg" type="stealth"/>
          </a:ln>
        </p:spPr>
      </p:cxnSp>
      <p:pic>
        <p:nvPicPr>
          <p:cNvPr id="197" name="Shape 197"/>
          <p:cNvPicPr preferRelativeResize="0"/>
          <p:nvPr/>
        </p:nvPicPr>
        <p:blipFill rotWithShape="1">
          <a:blip r:embed="rId4">
            <a:alphaModFix/>
          </a:blip>
          <a:srcRect b="0" l="0" r="0" t="0"/>
          <a:stretch/>
        </p:blipFill>
        <p:spPr>
          <a:xfrm>
            <a:off x="5543597" y="2502162"/>
            <a:ext cx="3600300" cy="896400"/>
          </a:xfrm>
          <a:prstGeom prst="rect">
            <a:avLst/>
          </a:prstGeom>
          <a:noFill/>
          <a:ln>
            <a:noFill/>
          </a:ln>
        </p:spPr>
      </p:pic>
      <p:pic>
        <p:nvPicPr>
          <p:cNvPr id="198" name="Shape 198"/>
          <p:cNvPicPr preferRelativeResize="0"/>
          <p:nvPr/>
        </p:nvPicPr>
        <p:blipFill rotWithShape="1">
          <a:blip r:embed="rId5">
            <a:alphaModFix/>
          </a:blip>
          <a:srcRect b="0" l="0" r="0" t="0"/>
          <a:stretch/>
        </p:blipFill>
        <p:spPr>
          <a:xfrm>
            <a:off x="6228209" y="4271903"/>
            <a:ext cx="2915700" cy="72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Shape 203"/>
          <p:cNvSpPr txBox="1"/>
          <p:nvPr/>
        </p:nvSpPr>
        <p:spPr>
          <a:xfrm>
            <a:off x="17746" y="-10"/>
            <a:ext cx="9108600" cy="692700"/>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Git Reverts of all kinds</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IX Continue</a:t>
            </a:r>
          </a:p>
        </p:txBody>
      </p:sp>
      <p:sp>
        <p:nvSpPr>
          <p:cNvPr id="204" name="Shape 204"/>
          <p:cNvSpPr txBox="1"/>
          <p:nvPr/>
        </p:nvSpPr>
        <p:spPr>
          <a:xfrm>
            <a:off x="39750" y="735100"/>
            <a:ext cx="9064500" cy="61653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None/>
            </a:pPr>
            <a:r>
              <a:t/>
            </a:r>
            <a:endParaRPr sz="8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1" lang="en-GB" sz="1600">
                <a:latin typeface="Tahoma"/>
                <a:ea typeface="Tahoma"/>
                <a:cs typeface="Tahoma"/>
                <a:sym typeface="Tahoma"/>
              </a:rPr>
              <a:t>How to revert latest local commit</a:t>
            </a:r>
            <a:br>
              <a:rPr b="1" lang="en-GB" sz="1600">
                <a:latin typeface="Tahoma"/>
                <a:ea typeface="Tahoma"/>
                <a:cs typeface="Tahoma"/>
                <a:sym typeface="Tahoma"/>
              </a:rPr>
            </a:br>
            <a:r>
              <a:rPr lang="en-GB" sz="1600">
                <a:solidFill>
                  <a:srgbClr val="000000"/>
                </a:solidFill>
                <a:latin typeface="Tahoma"/>
                <a:ea typeface="Tahoma"/>
                <a:cs typeface="Tahoma"/>
                <a:sym typeface="Tahoma"/>
              </a:rPr>
              <a:t>Do the upper steps again (</a:t>
            </a:r>
            <a:r>
              <a:rPr lang="en-GB" sz="1600">
                <a:solidFill>
                  <a:srgbClr val="00B050"/>
                </a:solidFill>
                <a:latin typeface="Tahoma"/>
                <a:ea typeface="Tahoma"/>
                <a:cs typeface="Tahoma"/>
                <a:sym typeface="Tahoma"/>
              </a:rPr>
              <a:t>vi main.txt, git status, git diff main.txt, git add main.txt</a:t>
            </a:r>
            <a:r>
              <a:rPr lang="en-GB" sz="1600">
                <a:solidFill>
                  <a:srgbClr val="000000"/>
                </a:solidFill>
                <a:latin typeface="Tahoma"/>
                <a:ea typeface="Tahoma"/>
                <a:cs typeface="Tahoma"/>
                <a:sym typeface="Tahoma"/>
              </a:rPr>
              <a:t>)</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commit -a -m "Adding temp line number 3 commit“</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Clr>
                <a:srgbClr val="000000"/>
              </a:buClr>
              <a:buFont typeface="Times New Roman"/>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Run log to see the two latest commits</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log --name-status</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Run git reset </a:t>
            </a:r>
            <a:r>
              <a:rPr lang="en-GB" sz="1600">
                <a:latin typeface="Tahoma"/>
                <a:ea typeface="Tahoma"/>
                <a:cs typeface="Tahoma"/>
                <a:sym typeface="Tahoma"/>
              </a:rPr>
              <a:t>to reset current branch to previous commit</a:t>
            </a:r>
            <a:r>
              <a:rPr lang="en-GB" sz="1600">
                <a:solidFill>
                  <a:srgbClr val="000000"/>
                </a:solidFill>
                <a:latin typeface="Tahoma"/>
                <a:ea typeface="Tahoma"/>
                <a:cs typeface="Tahoma"/>
                <a:sym typeface="Tahoma"/>
              </a:rPr>
              <a:t>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reset --hard HEAD^</a:t>
            </a:r>
            <a:br>
              <a:rPr lang="en-GB" sz="1600">
                <a:solidFill>
                  <a:srgbClr val="00B050"/>
                </a:solidFill>
                <a:latin typeface="Tahoma"/>
                <a:ea typeface="Tahoma"/>
                <a:cs typeface="Tahoma"/>
                <a:sym typeface="Tahoma"/>
              </a:rPr>
            </a:br>
            <a:r>
              <a:rPr lang="en-GB" sz="1600">
                <a:latin typeface="Tahoma"/>
                <a:ea typeface="Tahoma"/>
                <a:cs typeface="Tahoma"/>
                <a:sym typeface="Tahoma"/>
              </a:rPr>
              <a:t>(Be carefull </a:t>
            </a:r>
            <a:r>
              <a:rPr lang="en-GB" sz="1600">
                <a:solidFill>
                  <a:srgbClr val="00B050"/>
                </a:solidFill>
                <a:latin typeface="Tahoma"/>
                <a:ea typeface="Tahoma"/>
                <a:cs typeface="Tahoma"/>
                <a:sym typeface="Tahoma"/>
              </a:rPr>
              <a:t>--hard</a:t>
            </a:r>
            <a:r>
              <a:rPr lang="en-GB" sz="1600">
                <a:latin typeface="Tahoma"/>
                <a:ea typeface="Tahoma"/>
                <a:cs typeface="Tahoma"/>
                <a:sym typeface="Tahoma"/>
              </a:rPr>
              <a:t> resets Index, Working Tree also)</a:t>
            </a:r>
          </a:p>
          <a:p>
            <a:pPr lvl="0" rtl="0">
              <a:lnSpc>
                <a:spcPct val="99000"/>
              </a:lnSpc>
              <a:spcBef>
                <a:spcPts val="0"/>
              </a:spcBef>
              <a:buNone/>
            </a:pPr>
            <a:r>
              <a:t/>
            </a:r>
            <a:endParaRPr sz="1600">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Run log now to see the </a:t>
            </a:r>
            <a:r>
              <a:rPr lang="en-GB" sz="1600">
                <a:latin typeface="Tahoma"/>
                <a:ea typeface="Tahoma"/>
                <a:cs typeface="Tahoma"/>
                <a:sym typeface="Tahoma"/>
              </a:rPr>
              <a:t>previous good commit back to be first</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log --name-status</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latin typeface="Tahoma"/>
                <a:ea typeface="Tahoma"/>
                <a:cs typeface="Tahoma"/>
                <a:sym typeface="Tahoma"/>
              </a:rPr>
              <a:t>Where is the temp commit? It exists, just not </a:t>
            </a:r>
          </a:p>
          <a:p>
            <a:pPr indent="0" lvl="0" marL="0" marR="0" rtl="0" algn="l">
              <a:lnSpc>
                <a:spcPct val="99000"/>
              </a:lnSpc>
              <a:spcBef>
                <a:spcPts val="0"/>
              </a:spcBef>
              <a:spcAft>
                <a:spcPts val="0"/>
              </a:spcAft>
              <a:buSzPct val="25000"/>
              <a:buNone/>
            </a:pPr>
            <a:r>
              <a:rPr lang="en-GB" sz="1600">
                <a:latin typeface="Tahoma"/>
                <a:ea typeface="Tahoma"/>
                <a:cs typeface="Tahoma"/>
                <a:sym typeface="Tahoma"/>
              </a:rPr>
              <a:t>Referenced, run reflog to see it:</a:t>
            </a:r>
          </a:p>
          <a:p>
            <a:pPr lvl="0" rtl="0">
              <a:lnSpc>
                <a:spcPct val="99000"/>
              </a:lnSpc>
              <a:spcBef>
                <a:spcPts val="0"/>
              </a:spcBef>
              <a:buSzPct val="25000"/>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reflog</a:t>
            </a:r>
            <a:br>
              <a:rPr lang="en-GB" sz="1600">
                <a:solidFill>
                  <a:srgbClr val="00B050"/>
                </a:solidFill>
                <a:latin typeface="Tahoma"/>
                <a:ea typeface="Tahoma"/>
                <a:cs typeface="Tahoma"/>
                <a:sym typeface="Tahoma"/>
              </a:rPr>
            </a:br>
            <a:r>
              <a:rPr lang="en-GB" sz="1600">
                <a:solidFill>
                  <a:srgbClr val="00B050"/>
                </a:solidFill>
                <a:latin typeface="Tahoma"/>
                <a:ea typeface="Tahoma"/>
                <a:cs typeface="Tahoma"/>
                <a:sym typeface="Tahoma"/>
              </a:rPr>
              <a:t>$ git reflog</a:t>
            </a:r>
          </a:p>
          <a:p>
            <a:pPr lvl="0" rtl="0">
              <a:lnSpc>
                <a:spcPct val="99000"/>
              </a:lnSpc>
              <a:spcBef>
                <a:spcPts val="0"/>
              </a:spcBef>
              <a:buClr>
                <a:schemeClr val="dk1"/>
              </a:buClr>
              <a:buSzPct val="68750"/>
              <a:buFont typeface="Arial"/>
              <a:buNone/>
            </a:pPr>
            <a:r>
              <a:rPr lang="en-GB" sz="1600">
                <a:latin typeface="Tahoma"/>
                <a:ea typeface="Tahoma"/>
                <a:cs typeface="Tahoma"/>
                <a:sym typeface="Tahoma"/>
              </a:rPr>
              <a:t>8291f8a HEAD@{1}: commit: Adding temp line #3</a:t>
            </a:r>
          </a:p>
          <a:p>
            <a:pPr lvl="0" rtl="0">
              <a:lnSpc>
                <a:spcPct val="99000"/>
              </a:lnSpc>
              <a:spcBef>
                <a:spcPts val="0"/>
              </a:spcBef>
              <a:buClr>
                <a:schemeClr val="dk1"/>
              </a:buClr>
              <a:buFont typeface="Arial"/>
              <a:buNone/>
            </a:pPr>
            <a:r>
              <a:t/>
            </a:r>
            <a:endParaRPr sz="1600">
              <a:latin typeface="Tahoma"/>
              <a:ea typeface="Tahoma"/>
              <a:cs typeface="Tahoma"/>
              <a:sym typeface="Tahoma"/>
            </a:endParaRPr>
          </a:p>
          <a:p>
            <a:pPr lvl="0" rtl="0">
              <a:lnSpc>
                <a:spcPct val="99000"/>
              </a:lnSpc>
              <a:spcBef>
                <a:spcPts val="0"/>
              </a:spcBef>
              <a:buClr>
                <a:schemeClr val="dk1"/>
              </a:buClr>
              <a:buFont typeface="Arial"/>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br>
              <a:rPr lang="en-GB" sz="1600">
                <a:solidFill>
                  <a:srgbClr val="00B050"/>
                </a:solidFill>
                <a:latin typeface="Tahoma"/>
                <a:ea typeface="Tahoma"/>
                <a:cs typeface="Tahoma"/>
                <a:sym typeface="Tahoma"/>
              </a:rPr>
            </a:b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p:txBody>
      </p:sp>
      <p:cxnSp>
        <p:nvCxnSpPr>
          <p:cNvPr id="205" name="Shape 205"/>
          <p:cNvCxnSpPr>
            <a:endCxn id="206" idx="1"/>
          </p:cNvCxnSpPr>
          <p:nvPr/>
        </p:nvCxnSpPr>
        <p:spPr>
          <a:xfrm>
            <a:off x="3217225" y="2539901"/>
            <a:ext cx="2216100" cy="42000"/>
          </a:xfrm>
          <a:prstGeom prst="straightConnector1">
            <a:avLst/>
          </a:prstGeom>
          <a:noFill/>
          <a:ln cap="flat" cmpd="sng" w="9525">
            <a:solidFill>
              <a:schemeClr val="dk1"/>
            </a:solidFill>
            <a:prstDash val="solid"/>
            <a:round/>
            <a:headEnd len="med" w="med" type="none"/>
            <a:tailEnd len="lg" w="lg" type="stealth"/>
          </a:ln>
        </p:spPr>
      </p:cxnSp>
      <p:cxnSp>
        <p:nvCxnSpPr>
          <p:cNvPr id="207" name="Shape 207"/>
          <p:cNvCxnSpPr/>
          <p:nvPr/>
        </p:nvCxnSpPr>
        <p:spPr>
          <a:xfrm>
            <a:off x="3104450" y="5023550"/>
            <a:ext cx="1586700" cy="421500"/>
          </a:xfrm>
          <a:prstGeom prst="straightConnector1">
            <a:avLst/>
          </a:prstGeom>
          <a:noFill/>
          <a:ln cap="flat" cmpd="sng" w="9525">
            <a:solidFill>
              <a:schemeClr val="dk1"/>
            </a:solidFill>
            <a:prstDash val="solid"/>
            <a:round/>
            <a:headEnd len="med" w="med" type="none"/>
            <a:tailEnd len="lg" w="lg" type="stealth"/>
          </a:ln>
        </p:spPr>
      </p:cxnSp>
      <p:grpSp>
        <p:nvGrpSpPr>
          <p:cNvPr id="208" name="Shape 208"/>
          <p:cNvGrpSpPr/>
          <p:nvPr/>
        </p:nvGrpSpPr>
        <p:grpSpPr>
          <a:xfrm>
            <a:off x="5167512" y="260648"/>
            <a:ext cx="3710673" cy="876300"/>
            <a:chOff x="5392675" y="5981700"/>
            <a:chExt cx="3710673" cy="876300"/>
          </a:xfrm>
        </p:grpSpPr>
        <p:pic>
          <p:nvPicPr>
            <p:cNvPr id="209" name="Shape 209"/>
            <p:cNvPicPr preferRelativeResize="0"/>
            <p:nvPr/>
          </p:nvPicPr>
          <p:blipFill rotWithShape="1">
            <a:blip r:embed="rId3">
              <a:alphaModFix/>
            </a:blip>
            <a:srcRect b="0" l="0" r="0" t="0"/>
            <a:stretch/>
          </p:blipFill>
          <p:spPr>
            <a:xfrm>
              <a:off x="6836398" y="5981700"/>
              <a:ext cx="2266950" cy="876300"/>
            </a:xfrm>
            <a:prstGeom prst="rect">
              <a:avLst/>
            </a:prstGeom>
            <a:noFill/>
            <a:ln>
              <a:noFill/>
            </a:ln>
          </p:spPr>
        </p:pic>
        <p:cxnSp>
          <p:nvCxnSpPr>
            <p:cNvPr id="210" name="Shape 210"/>
            <p:cNvCxnSpPr/>
            <p:nvPr/>
          </p:nvCxnSpPr>
          <p:spPr>
            <a:xfrm flipH="1" rot="10800000">
              <a:off x="5392675" y="6237312"/>
              <a:ext cx="1422070" cy="620688"/>
            </a:xfrm>
            <a:prstGeom prst="straightConnector1">
              <a:avLst/>
            </a:prstGeom>
            <a:noFill/>
            <a:ln cap="flat" cmpd="sng" w="9525">
              <a:solidFill>
                <a:schemeClr val="dk1"/>
              </a:solidFill>
              <a:prstDash val="solid"/>
              <a:round/>
              <a:headEnd len="med" w="med" type="none"/>
              <a:tailEnd len="lg" w="lg" type="stealth"/>
            </a:ln>
          </p:spPr>
        </p:cxnSp>
      </p:grpSp>
      <p:pic>
        <p:nvPicPr>
          <p:cNvPr id="206" name="Shape 206"/>
          <p:cNvPicPr preferRelativeResize="0"/>
          <p:nvPr/>
        </p:nvPicPr>
        <p:blipFill>
          <a:blip r:embed="rId4">
            <a:alphaModFix/>
          </a:blip>
          <a:stretch>
            <a:fillRect/>
          </a:stretch>
        </p:blipFill>
        <p:spPr>
          <a:xfrm>
            <a:off x="5433325" y="1826900"/>
            <a:ext cx="3710675" cy="1510002"/>
          </a:xfrm>
          <a:prstGeom prst="rect">
            <a:avLst/>
          </a:prstGeom>
          <a:noFill/>
          <a:ln>
            <a:noFill/>
          </a:ln>
        </p:spPr>
      </p:pic>
      <p:pic>
        <p:nvPicPr>
          <p:cNvPr id="211" name="Shape 211"/>
          <p:cNvPicPr preferRelativeResize="0"/>
          <p:nvPr/>
        </p:nvPicPr>
        <p:blipFill>
          <a:blip r:embed="rId5">
            <a:alphaModFix/>
          </a:blip>
          <a:stretch>
            <a:fillRect/>
          </a:stretch>
        </p:blipFill>
        <p:spPr>
          <a:xfrm>
            <a:off x="4691250" y="4990276"/>
            <a:ext cx="4452750" cy="18677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p:nvPr/>
        </p:nvSpPr>
        <p:spPr>
          <a:xfrm>
            <a:off x="0" y="713700"/>
            <a:ext cx="9144000" cy="6144300"/>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b="1" lang="en-GB" sz="1600">
                <a:latin typeface="Tahoma"/>
                <a:ea typeface="Tahoma"/>
                <a:cs typeface="Tahoma"/>
                <a:sym typeface="Tahoma"/>
              </a:rPr>
              <a:t>How to Revert Remote Commit</a:t>
            </a:r>
            <a:br>
              <a:rPr lang="en-GB" sz="1600">
                <a:latin typeface="Tahoma"/>
                <a:ea typeface="Tahoma"/>
                <a:cs typeface="Tahoma"/>
                <a:sym typeface="Tahoma"/>
              </a:rPr>
            </a:b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Let us reset master branch back to "Adding temp line number 3 commit“</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reset --hard 8291f8a</a:t>
            </a:r>
          </a:p>
          <a:p>
            <a:pPr indent="0" lvl="0" marL="0" marR="0" rtl="0" algn="l">
              <a:lnSpc>
                <a:spcPct val="99000"/>
              </a:lnSpc>
              <a:spcBef>
                <a:spcPts val="0"/>
              </a:spcBef>
              <a:spcAft>
                <a:spcPts val="0"/>
              </a:spcAft>
              <a:buSzPct val="25000"/>
              <a:buNone/>
            </a:pPr>
            <a:r>
              <a:rPr lang="en-GB" sz="1600">
                <a:latin typeface="Tahoma"/>
                <a:ea typeface="Tahoma"/>
                <a:cs typeface="Tahoma"/>
                <a:sym typeface="Tahoma"/>
              </a:rPr>
              <a:t>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Push the </a:t>
            </a:r>
            <a:r>
              <a:rPr lang="en-GB" sz="1600">
                <a:latin typeface="Tahoma"/>
                <a:ea typeface="Tahoma"/>
                <a:cs typeface="Tahoma"/>
                <a:sym typeface="Tahoma"/>
              </a:rPr>
              <a:t>commit</a:t>
            </a:r>
            <a:r>
              <a:rPr lang="en-GB" sz="1600">
                <a:solidFill>
                  <a:srgbClr val="000000"/>
                </a:solidFill>
                <a:latin typeface="Tahoma"/>
                <a:ea typeface="Tahoma"/>
                <a:cs typeface="Tahoma"/>
                <a:sym typeface="Tahoma"/>
              </a:rPr>
              <a:t> to the original repo</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push</a:t>
            </a:r>
          </a:p>
          <a:p>
            <a:pPr indent="0" lvl="0" marL="0" marR="0" rtl="0" algn="l">
              <a:lnSpc>
                <a:spcPct val="99000"/>
              </a:lnSpc>
              <a:spcBef>
                <a:spcPts val="0"/>
              </a:spcBef>
              <a:spcAft>
                <a:spcPts val="0"/>
              </a:spcAft>
              <a:buSzPct val="25000"/>
              <a:buNone/>
            </a:pPr>
            <a:br>
              <a:rPr lang="en-GB" sz="1600">
                <a:latin typeface="Tahoma"/>
                <a:ea typeface="Tahoma"/>
                <a:cs typeface="Tahoma"/>
                <a:sym typeface="Tahoma"/>
              </a:rPr>
            </a:br>
            <a:r>
              <a:rPr lang="en-GB" sz="1600">
                <a:latin typeface="Tahoma"/>
                <a:ea typeface="Tahoma"/>
                <a:cs typeface="Tahoma"/>
                <a:sym typeface="Tahoma"/>
              </a:rPr>
              <a:t>See the log and copy commit sha1</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log -2</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Now let us revert already pushed to origin commit, never mind who did it. </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Let us revert commit </a:t>
            </a:r>
            <a:r>
              <a:rPr lang="en-GB" sz="1600">
                <a:solidFill>
                  <a:srgbClr val="00B050"/>
                </a:solidFill>
                <a:latin typeface="Tahoma"/>
                <a:ea typeface="Tahoma"/>
                <a:cs typeface="Tahoma"/>
                <a:sym typeface="Tahoma"/>
              </a:rPr>
              <a:t>"Adding temp line number 3 commit”</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revert </a:t>
            </a:r>
            <a:r>
              <a:rPr lang="en-GB" sz="1600">
                <a:solidFill>
                  <a:srgbClr val="00B050"/>
                </a:solidFill>
                <a:latin typeface="Tahoma"/>
                <a:ea typeface="Tahoma"/>
                <a:cs typeface="Tahoma"/>
                <a:sym typeface="Tahoma"/>
              </a:rPr>
              <a:t>8291f8a48d0ab46f302c3755b617cf186edc50f8</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Run d</a:t>
            </a:r>
            <a:r>
              <a:rPr lang="en-GB" sz="1600">
                <a:solidFill>
                  <a:srgbClr val="000000"/>
                </a:solidFill>
                <a:latin typeface="Tahoma"/>
                <a:ea typeface="Tahoma"/>
                <a:cs typeface="Tahoma"/>
                <a:sym typeface="Tahoma"/>
              </a:rPr>
              <a:t>iff of the file main.txt to see what we get after revert</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 HEAD^ HEAD </a:t>
            </a:r>
            <a:r>
              <a:rPr lang="en-GB" sz="1600">
                <a:solidFill>
                  <a:schemeClr val="dk1"/>
                </a:solidFill>
                <a:latin typeface="Tahoma"/>
                <a:ea typeface="Tahoma"/>
                <a:cs typeface="Tahoma"/>
                <a:sym typeface="Tahoma"/>
              </a:rPr>
              <a:t>– you should see 1 line less</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log -2</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Run git status and see revert commit</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status</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Push the </a:t>
            </a:r>
            <a:r>
              <a:rPr lang="en-GB" sz="1600">
                <a:solidFill>
                  <a:srgbClr val="000000"/>
                </a:solidFill>
                <a:latin typeface="Tahoma"/>
                <a:ea typeface="Tahoma"/>
                <a:cs typeface="Tahoma"/>
                <a:sym typeface="Tahoma"/>
              </a:rPr>
              <a:t>origin </a:t>
            </a:r>
            <a:r>
              <a:rPr lang="en-GB" sz="1600">
                <a:solidFill>
                  <a:srgbClr val="000000"/>
                </a:solidFill>
                <a:latin typeface="Tahoma"/>
                <a:ea typeface="Tahoma"/>
                <a:cs typeface="Tahoma"/>
                <a:sym typeface="Tahoma"/>
              </a:rPr>
              <a:t>commit revert to the original repo</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push</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p:txBody>
      </p:sp>
      <p:sp>
        <p:nvSpPr>
          <p:cNvPr id="217" name="Shape 217"/>
          <p:cNvSpPr txBox="1"/>
          <p:nvPr/>
        </p:nvSpPr>
        <p:spPr>
          <a:xfrm>
            <a:off x="45903" y="21000"/>
            <a:ext cx="6359833" cy="692696"/>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Git Reverts of all kinds</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IX Continue</a:t>
            </a:r>
          </a:p>
        </p:txBody>
      </p:sp>
      <p:grpSp>
        <p:nvGrpSpPr>
          <p:cNvPr id="218" name="Shape 218"/>
          <p:cNvGrpSpPr/>
          <p:nvPr/>
        </p:nvGrpSpPr>
        <p:grpSpPr>
          <a:xfrm>
            <a:off x="4964062" y="353898"/>
            <a:ext cx="3710523" cy="876300"/>
            <a:chOff x="5392675" y="5981700"/>
            <a:chExt cx="3710523" cy="876300"/>
          </a:xfrm>
        </p:grpSpPr>
        <p:pic>
          <p:nvPicPr>
            <p:cNvPr id="219" name="Shape 219"/>
            <p:cNvPicPr preferRelativeResize="0"/>
            <p:nvPr/>
          </p:nvPicPr>
          <p:blipFill rotWithShape="1">
            <a:blip r:embed="rId3">
              <a:alphaModFix/>
            </a:blip>
            <a:srcRect b="0" l="0" r="0" t="0"/>
            <a:stretch/>
          </p:blipFill>
          <p:spPr>
            <a:xfrm>
              <a:off x="6836398" y="5981700"/>
              <a:ext cx="2266800" cy="876300"/>
            </a:xfrm>
            <a:prstGeom prst="rect">
              <a:avLst/>
            </a:prstGeom>
            <a:noFill/>
            <a:ln>
              <a:noFill/>
            </a:ln>
          </p:spPr>
        </p:pic>
        <p:cxnSp>
          <p:nvCxnSpPr>
            <p:cNvPr id="220" name="Shape 220"/>
            <p:cNvCxnSpPr/>
            <p:nvPr/>
          </p:nvCxnSpPr>
          <p:spPr>
            <a:xfrm flipH="1" rot="10800000">
              <a:off x="5392675" y="6704400"/>
              <a:ext cx="1461600" cy="153600"/>
            </a:xfrm>
            <a:prstGeom prst="straightConnector1">
              <a:avLst/>
            </a:prstGeom>
            <a:noFill/>
            <a:ln cap="flat" cmpd="sng" w="9525">
              <a:solidFill>
                <a:schemeClr val="dk1"/>
              </a:solidFill>
              <a:prstDash val="solid"/>
              <a:round/>
              <a:headEnd len="med" w="med" type="none"/>
              <a:tailEnd len="lg" w="lg" type="stealth"/>
            </a:ln>
          </p:spPr>
        </p:cxn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Shape 225"/>
          <p:cNvSpPr txBox="1"/>
          <p:nvPr/>
        </p:nvSpPr>
        <p:spPr>
          <a:xfrm>
            <a:off x="86469" y="116632"/>
            <a:ext cx="4701556" cy="601317"/>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Git Stash usage</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X</a:t>
            </a:r>
          </a:p>
        </p:txBody>
      </p:sp>
      <p:sp>
        <p:nvSpPr>
          <p:cNvPr id="226" name="Shape 226"/>
          <p:cNvSpPr txBox="1"/>
          <p:nvPr/>
        </p:nvSpPr>
        <p:spPr>
          <a:xfrm>
            <a:off x="-3" y="676703"/>
            <a:ext cx="9144000" cy="61812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When you are in the middle of something, your boss comes in and demands that you fix something immediately. Stash you work, do emergency fix, commit it and pop you stash back </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Do regular task in master branch, change file main.txt add line „Add regular Task“</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vi main.txt</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stash</a:t>
            </a:r>
            <a:br>
              <a:rPr lang="en-GB" sz="1600">
                <a:solidFill>
                  <a:srgbClr val="00B050"/>
                </a:solidFill>
                <a:latin typeface="Tahoma"/>
                <a:ea typeface="Tahoma"/>
                <a:cs typeface="Tahoma"/>
                <a:sym typeface="Tahoma"/>
              </a:rPr>
            </a:br>
            <a:r>
              <a:rPr lang="en-GB" sz="1200">
                <a:solidFill>
                  <a:schemeClr val="dk1"/>
                </a:solidFill>
                <a:latin typeface="Tahoma"/>
                <a:ea typeface="Tahoma"/>
                <a:cs typeface="Tahoma"/>
                <a:sym typeface="Tahoma"/>
              </a:rPr>
              <a:t>Saved working directory and index state WIP on master: 581fe85 Revert "Adding temp line #3"</a:t>
            </a:r>
          </a:p>
          <a:p>
            <a:pPr indent="-69850" lvl="0" marL="0" marR="0" rtl="0" algn="l">
              <a:lnSpc>
                <a:spcPct val="99000"/>
              </a:lnSpc>
              <a:spcBef>
                <a:spcPts val="0"/>
              </a:spcBef>
              <a:spcAft>
                <a:spcPts val="0"/>
              </a:spcAft>
              <a:buClr>
                <a:schemeClr val="dk1"/>
              </a:buClr>
              <a:buSzPct val="91666"/>
              <a:buFont typeface="Arial"/>
              <a:buNone/>
            </a:pPr>
            <a:r>
              <a:rPr lang="en-GB" sz="1200">
                <a:solidFill>
                  <a:schemeClr val="dk1"/>
                </a:solidFill>
                <a:latin typeface="Tahoma"/>
                <a:ea typeface="Tahoma"/>
                <a:cs typeface="Tahoma"/>
                <a:sym typeface="Tahoma"/>
              </a:rPr>
              <a:t>HEAD is now at 581fe85 Revert "Adding temp line #3"</a:t>
            </a:r>
          </a:p>
          <a:p>
            <a:pPr indent="0" lvl="0" marL="0" marR="0" rtl="0" algn="l">
              <a:lnSpc>
                <a:spcPct val="99000"/>
              </a:lnSpc>
              <a:spcBef>
                <a:spcPts val="0"/>
              </a:spcBef>
              <a:spcAft>
                <a:spcPts val="0"/>
              </a:spcAft>
              <a:buNone/>
            </a:pPr>
            <a:r>
              <a:t/>
            </a:r>
            <a:endParaRPr sz="12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Do emergency fix in master branch, change file main.txt add first line „Add quick fix immediately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vi main.txt</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commit -a -m "Fix a bug in a quick"</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stash pop</a:t>
            </a:r>
          </a:p>
          <a:p>
            <a:pPr indent="0" lvl="0" marL="0" marR="0" rtl="0" algn="l">
              <a:lnSpc>
                <a:spcPct val="99000"/>
              </a:lnSpc>
              <a:spcBef>
                <a:spcPts val="0"/>
              </a:spcBef>
              <a:spcAft>
                <a:spcPts val="0"/>
              </a:spcAft>
              <a:buSzPct val="25000"/>
              <a:buNone/>
            </a:pPr>
            <a:r>
              <a:rPr lang="en-GB" sz="1200">
                <a:solidFill>
                  <a:srgbClr val="000000"/>
                </a:solidFill>
                <a:latin typeface="Tahoma"/>
                <a:ea typeface="Tahoma"/>
                <a:cs typeface="Tahoma"/>
                <a:sym typeface="Tahoma"/>
              </a:rPr>
              <a:t>Auto-merging ilyar/main.txt</a:t>
            </a:r>
          </a:p>
          <a:p>
            <a:pPr indent="0" lvl="0" marL="0" marR="0" rtl="0" algn="l">
              <a:lnSpc>
                <a:spcPct val="99000"/>
              </a:lnSpc>
              <a:spcBef>
                <a:spcPts val="0"/>
              </a:spcBef>
              <a:spcAft>
                <a:spcPts val="0"/>
              </a:spcAft>
              <a:buSzPct val="25000"/>
              <a:buNone/>
            </a:pPr>
            <a:r>
              <a:rPr lang="en-GB" sz="1200">
                <a:solidFill>
                  <a:srgbClr val="000000"/>
                </a:solidFill>
                <a:latin typeface="Tahoma"/>
                <a:ea typeface="Tahoma"/>
                <a:cs typeface="Tahoma"/>
                <a:sym typeface="Tahoma"/>
              </a:rPr>
              <a:t># On branch master</a:t>
            </a:r>
          </a:p>
          <a:p>
            <a:pPr indent="0" lvl="0" marL="0" marR="0" rtl="0" algn="l">
              <a:lnSpc>
                <a:spcPct val="99000"/>
              </a:lnSpc>
              <a:spcBef>
                <a:spcPts val="0"/>
              </a:spcBef>
              <a:spcAft>
                <a:spcPts val="0"/>
              </a:spcAft>
              <a:buSzPct val="25000"/>
              <a:buNone/>
            </a:pPr>
            <a:r>
              <a:rPr lang="en-GB" sz="1200">
                <a:solidFill>
                  <a:srgbClr val="000000"/>
                </a:solidFill>
                <a:latin typeface="Tahoma"/>
                <a:ea typeface="Tahoma"/>
                <a:cs typeface="Tahoma"/>
                <a:sym typeface="Tahoma"/>
              </a:rPr>
              <a:t>Dropped refs/stash@{0} (bd59435b9a1e08a702f8416f642c4d207d72e020)</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Now continue you work, diff changes, commit and push</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a:t>
            </a:r>
          </a:p>
          <a:p>
            <a:pPr indent="0" lvl="0" marL="0" marR="0" rtl="0" algn="l">
              <a:lnSpc>
                <a:spcPct val="99000"/>
              </a:lnSpc>
              <a:spcBef>
                <a:spcPts val="0"/>
              </a:spcBef>
              <a:spcAft>
                <a:spcPts val="0"/>
              </a:spcAft>
              <a:buSzPct val="25000"/>
              <a:buNone/>
            </a:pPr>
            <a:br>
              <a:rPr lang="en-GB" sz="1600">
                <a:solidFill>
                  <a:srgbClr val="00B050"/>
                </a:solidFill>
                <a:latin typeface="Tahoma"/>
                <a:ea typeface="Tahoma"/>
                <a:cs typeface="Tahoma"/>
                <a:sym typeface="Tahoma"/>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commit -a -m "Regular task"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a:t>
            </a:r>
            <a:r>
              <a:rPr lang="en-GB" sz="1600">
                <a:solidFill>
                  <a:srgbClr val="00B050"/>
                </a:solidFill>
                <a:latin typeface="Tahoma"/>
                <a:ea typeface="Tahoma"/>
                <a:cs typeface="Tahoma"/>
                <a:sym typeface="Tahoma"/>
              </a:rPr>
              <a:t> git push</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p:txBody>
      </p:sp>
      <p:pic>
        <p:nvPicPr>
          <p:cNvPr id="227" name="Shape 227"/>
          <p:cNvPicPr preferRelativeResize="0"/>
          <p:nvPr/>
        </p:nvPicPr>
        <p:blipFill rotWithShape="1">
          <a:blip r:embed="rId3">
            <a:alphaModFix/>
          </a:blip>
          <a:srcRect b="0" l="0" r="0" t="0"/>
          <a:stretch/>
        </p:blipFill>
        <p:spPr>
          <a:xfrm>
            <a:off x="7247306" y="1916832"/>
            <a:ext cx="1808678" cy="525342"/>
          </a:xfrm>
          <a:prstGeom prst="rect">
            <a:avLst/>
          </a:prstGeom>
          <a:noFill/>
          <a:ln>
            <a:noFill/>
          </a:ln>
        </p:spPr>
      </p:pic>
      <p:pic>
        <p:nvPicPr>
          <p:cNvPr id="228" name="Shape 228"/>
          <p:cNvPicPr preferRelativeResize="0"/>
          <p:nvPr/>
        </p:nvPicPr>
        <p:blipFill rotWithShape="1">
          <a:blip r:embed="rId4">
            <a:alphaModFix/>
          </a:blip>
          <a:srcRect b="0" l="0" r="0" t="0"/>
          <a:stretch/>
        </p:blipFill>
        <p:spPr>
          <a:xfrm>
            <a:off x="7203298" y="3212976"/>
            <a:ext cx="1896693" cy="683786"/>
          </a:xfrm>
          <a:prstGeom prst="rect">
            <a:avLst/>
          </a:prstGeom>
          <a:noFill/>
          <a:ln>
            <a:noFill/>
          </a:ln>
        </p:spPr>
      </p:pic>
      <p:pic>
        <p:nvPicPr>
          <p:cNvPr id="229" name="Shape 229"/>
          <p:cNvPicPr preferRelativeResize="0"/>
          <p:nvPr/>
        </p:nvPicPr>
        <p:blipFill rotWithShape="1">
          <a:blip r:embed="rId5">
            <a:alphaModFix/>
          </a:blip>
          <a:srcRect b="0" l="0" r="0" t="0"/>
          <a:stretch/>
        </p:blipFill>
        <p:spPr>
          <a:xfrm>
            <a:off x="5148507" y="4509120"/>
            <a:ext cx="3955863" cy="171492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nvSpPr>
        <p:spPr>
          <a:xfrm>
            <a:off x="0" y="786625"/>
            <a:ext cx="9144000" cy="6071400"/>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Go to Harry’s repository and add line to the END of file library.txt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a:t>
            </a:r>
            <a:r>
              <a:rPr lang="en-GB" sz="1600">
                <a:solidFill>
                  <a:srgbClr val="00B050"/>
                </a:solidFill>
                <a:latin typeface="Tahoma"/>
                <a:ea typeface="Tahoma"/>
                <a:cs typeface="Tahoma"/>
                <a:sym typeface="Tahoma"/>
              </a:rPr>
              <a:t> vi library.txt</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Commit the change in Harry’s repository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a:t>
            </a:r>
            <a:r>
              <a:rPr lang="en-GB" sz="1600">
                <a:solidFill>
                  <a:srgbClr val="00B050"/>
                </a:solidFill>
                <a:latin typeface="Tahoma"/>
                <a:ea typeface="Tahoma"/>
                <a:cs typeface="Tahoma"/>
                <a:sym typeface="Tahoma"/>
              </a:rPr>
              <a:t> git commit -am “harry’s commit for patch“</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Format patch of the last commit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format-patch -1 7b82010d86bcc9f020c413e216a1caf3d0651147</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0001-harry-s-patch-change.patch</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See the patch file on </a:t>
            </a:r>
            <a:r>
              <a:rPr lang="en-GB" sz="1600">
                <a:solidFill>
                  <a:schemeClr val="dk1"/>
                </a:solidFill>
                <a:latin typeface="Tahoma"/>
                <a:ea typeface="Tahoma"/>
                <a:cs typeface="Tahoma"/>
                <a:sym typeface="Tahoma"/>
              </a:rPr>
              <a:t>file system</a:t>
            </a:r>
            <a:r>
              <a:rPr lang="en-GB" sz="1600">
                <a:solidFill>
                  <a:schemeClr val="dk1"/>
                </a:solidFill>
                <a:latin typeface="Tahoma"/>
                <a:ea typeface="Tahoma"/>
                <a:cs typeface="Tahoma"/>
                <a:sym typeface="Tahoma"/>
              </a:rPr>
              <a:t>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ls</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0001-harry-s-patch-change.patch  library.txt</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Go to Sally’s repository and pull latest commits</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cd ~/sally/libs</a:t>
            </a:r>
          </a:p>
          <a:p>
            <a:pPr lvl="0" rtl="0">
              <a:lnSpc>
                <a:spcPct val="99000"/>
              </a:lnSpc>
              <a:spcBef>
                <a:spcPts val="0"/>
              </a:spcBef>
              <a:buClr>
                <a:srgbClr val="000000"/>
              </a:buClr>
              <a:buSzPct val="68750"/>
              <a:buFont typeface="Arial"/>
              <a:buNone/>
            </a:pPr>
            <a:r>
              <a:rPr lang="en-GB" sz="1600">
                <a:solidFill>
                  <a:schemeClr val="dk1"/>
                </a:solidFill>
                <a:latin typeface="Tahoma"/>
                <a:ea typeface="Tahoma"/>
                <a:cs typeface="Tahoma"/>
                <a:sym typeface="Tahoma"/>
              </a:rPr>
              <a:t>~/sally/libs (master)</a:t>
            </a:r>
          </a:p>
          <a:p>
            <a:pPr indent="-69850" lvl="0" marL="0" marR="0" rtl="0" algn="l">
              <a:lnSpc>
                <a:spcPct val="99000"/>
              </a:lnSpc>
              <a:spcBef>
                <a:spcPts val="0"/>
              </a:spcBef>
              <a:spcAft>
                <a:spcPts val="0"/>
              </a:spcAft>
              <a:buClr>
                <a:schemeClr val="dk1"/>
              </a:buClr>
              <a:buSzPct val="68750"/>
              <a:buFont typeface="Arial"/>
              <a:buNone/>
            </a:pPr>
            <a:r>
              <a:rPr lang="en-GB" sz="1600">
                <a:solidFill>
                  <a:schemeClr val="dk1"/>
                </a:solidFill>
                <a:latin typeface="Tahoma"/>
                <a:ea typeface="Tahoma"/>
                <a:cs typeface="Tahoma"/>
                <a:sym typeface="Tahoma"/>
              </a:rPr>
              <a:t>$</a:t>
            </a:r>
            <a:r>
              <a:rPr lang="en-GB" sz="1600">
                <a:solidFill>
                  <a:srgbClr val="00B050"/>
                </a:solidFill>
                <a:latin typeface="Tahoma"/>
                <a:ea typeface="Tahoma"/>
                <a:cs typeface="Tahoma"/>
                <a:sym typeface="Tahoma"/>
              </a:rPr>
              <a:t> git pull</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p:txBody>
      </p:sp>
      <p:sp>
        <p:nvSpPr>
          <p:cNvPr id="235" name="Shape 235"/>
          <p:cNvSpPr/>
          <p:nvPr/>
        </p:nvSpPr>
        <p:spPr>
          <a:xfrm>
            <a:off x="105976" y="0"/>
            <a:ext cx="4572000" cy="786626"/>
          </a:xfrm>
          <a:prstGeom prst="rect">
            <a:avLst/>
          </a:prstGeom>
          <a:noFill/>
          <a:ln>
            <a:noFill/>
          </a:ln>
        </p:spPr>
        <p:txBody>
          <a:bodyPr anchorCtr="0" anchor="t" bIns="45700" lIns="91425" rIns="91425" wrap="square" tIns="45700">
            <a:noAutofit/>
          </a:bodyPr>
          <a:lstStyle/>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Format/Apply Patch </a:t>
            </a:r>
          </a:p>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Exercise XI</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p:nvPr/>
        </p:nvSpPr>
        <p:spPr>
          <a:xfrm>
            <a:off x="105976" y="0"/>
            <a:ext cx="4572000" cy="786626"/>
          </a:xfrm>
          <a:prstGeom prst="rect">
            <a:avLst/>
          </a:prstGeom>
          <a:noFill/>
          <a:ln>
            <a:noFill/>
          </a:ln>
        </p:spPr>
        <p:txBody>
          <a:bodyPr anchorCtr="0" anchor="t" bIns="45700" lIns="91425" rIns="91425" wrap="square" tIns="45700">
            <a:noAutofit/>
          </a:bodyPr>
          <a:lstStyle/>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Format/Apply Patch </a:t>
            </a:r>
          </a:p>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Exercise XI Continue</a:t>
            </a:r>
          </a:p>
        </p:txBody>
      </p:sp>
      <p:sp>
        <p:nvSpPr>
          <p:cNvPr id="241" name="Shape 241"/>
          <p:cNvSpPr/>
          <p:nvPr/>
        </p:nvSpPr>
        <p:spPr>
          <a:xfrm>
            <a:off x="0" y="786625"/>
            <a:ext cx="9144000" cy="6071400"/>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See what you got in the patch </a:t>
            </a: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apply --stat ~/harry/libs/0001-harry-s-patch-change.patch</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library.txt |    2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1 file changed, 2 insertions(+)</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Check if the patch is applicable, “no output no errors”</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apply --check ~/harry/libs/0001-harry-s-patch-change.patch</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See content of the patch file, looks familiar?</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 ~/sally/libs (master)</a:t>
            </a:r>
          </a:p>
          <a:p>
            <a:pPr lvl="0" rtl="0">
              <a:lnSpc>
                <a:spcPct val="99000"/>
              </a:lnSpc>
              <a:spcBef>
                <a:spcPts val="0"/>
              </a:spcBef>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cat ~/harry/libs/0001-harry-s-patch-change.patch</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Apply the patch with signature of the patch</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am --signoff &lt; ~/harry/libs/0001-harry-s-patch-change.patch</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Applying: harry's patch change</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log -1 -c</a:t>
            </a:r>
          </a:p>
          <a:p>
            <a:pPr indent="0" lvl="0" marL="0" marR="0" rtl="0" algn="l">
              <a:lnSpc>
                <a:spcPct val="99000"/>
              </a:lnSpc>
              <a:spcBef>
                <a:spcPts val="0"/>
              </a:spcBef>
              <a:spcAft>
                <a:spcPts val="0"/>
              </a:spcAft>
              <a:buSzPct val="25000"/>
              <a:buNone/>
            </a:pPr>
            <a:r>
              <a:rPr lang="en-GB" sz="1050">
                <a:solidFill>
                  <a:schemeClr val="dk1"/>
                </a:solidFill>
                <a:latin typeface="Tahoma"/>
                <a:ea typeface="Tahoma"/>
                <a:cs typeface="Tahoma"/>
                <a:sym typeface="Tahoma"/>
              </a:rPr>
              <a:t>commit 38a8ce3ce4cd260303ba930ab1a3c2b49e3dd217</a:t>
            </a:r>
          </a:p>
          <a:p>
            <a:pPr indent="0" lvl="0" marL="0" marR="0" rtl="0" algn="l">
              <a:lnSpc>
                <a:spcPct val="99000"/>
              </a:lnSpc>
              <a:spcBef>
                <a:spcPts val="0"/>
              </a:spcBef>
              <a:spcAft>
                <a:spcPts val="0"/>
              </a:spcAft>
              <a:buSzPct val="25000"/>
              <a:buNone/>
            </a:pPr>
            <a:r>
              <a:rPr lang="en-GB" sz="1050">
                <a:solidFill>
                  <a:schemeClr val="dk1"/>
                </a:solidFill>
                <a:latin typeface="Tahoma"/>
                <a:ea typeface="Tahoma"/>
                <a:cs typeface="Tahoma"/>
                <a:sym typeface="Tahoma"/>
              </a:rPr>
              <a:t>    harry's patch change</a:t>
            </a:r>
            <a:br>
              <a:rPr lang="en-GB"/>
            </a:br>
            <a:r>
              <a:rPr lang="en-GB" sz="1600">
                <a:solidFill>
                  <a:schemeClr val="dk1"/>
                </a:solidFill>
                <a:latin typeface="Tahoma"/>
                <a:ea typeface="Tahoma"/>
                <a:cs typeface="Tahoma"/>
                <a:sym typeface="Tahoma"/>
              </a:rPr>
              <a:t>   </a:t>
            </a:r>
            <a:r>
              <a:rPr lang="en-GB" sz="1050">
                <a:solidFill>
                  <a:schemeClr val="dk1"/>
                </a:solidFill>
                <a:latin typeface="Tahoma"/>
                <a:ea typeface="Tahoma"/>
                <a:cs typeface="Tahoma"/>
                <a:sym typeface="Tahoma"/>
              </a:rPr>
              <a:t> Signed-off-by: Ilya &lt;astra07_2010@yahoo.com</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p:nvPr/>
        </p:nvSpPr>
        <p:spPr>
          <a:xfrm>
            <a:off x="0" y="786625"/>
            <a:ext cx="9144000" cy="6071400"/>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In Sally’s repository do 2 changes and 2 commits </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We want to squash 2 commits 9fb9d06 and 5822495</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log --pretty=oneline -3</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9fb9d060ab4ffe34f033d7b61163ce6697894a7b Add 2nd commit for squash</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5822495ba795f4b0a18e89d52e77473dcd700c65 Add alt commit line</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38a8ce3ce4cd260303ba930ab1a3c2b49e3dd217</a:t>
            </a:r>
            <a:r>
              <a:rPr lang="en-GB" sz="1200">
                <a:solidFill>
                  <a:schemeClr val="dk1"/>
                </a:solidFill>
                <a:latin typeface="Tahoma"/>
                <a:ea typeface="Tahoma"/>
                <a:cs typeface="Tahoma"/>
                <a:sym typeface="Tahoma"/>
              </a:rPr>
              <a:t> harry’s commit for patch</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Run git rebase interactively on commit </a:t>
            </a:r>
            <a:r>
              <a:rPr b="1" lang="en-GB" sz="1600">
                <a:solidFill>
                  <a:schemeClr val="dk1"/>
                </a:solidFill>
                <a:latin typeface="Tahoma"/>
                <a:ea typeface="Tahoma"/>
                <a:cs typeface="Tahoma"/>
                <a:sym typeface="Tahoma"/>
              </a:rPr>
              <a:t>before</a:t>
            </a:r>
            <a:r>
              <a:rPr lang="en-GB" sz="1600">
                <a:solidFill>
                  <a:schemeClr val="dk1"/>
                </a:solidFill>
                <a:latin typeface="Tahoma"/>
                <a:ea typeface="Tahoma"/>
                <a:cs typeface="Tahoma"/>
                <a:sym typeface="Tahoma"/>
              </a:rPr>
              <a:t> 2 commits you want to squash</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 (master)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rebase -i HEAD^^       </a:t>
            </a:r>
            <a:r>
              <a:rPr lang="en-GB" sz="1600">
                <a:solidFill>
                  <a:schemeClr val="dk1"/>
                </a:solidFill>
                <a:latin typeface="Tahoma"/>
                <a:ea typeface="Tahoma"/>
                <a:cs typeface="Tahoma"/>
                <a:sym typeface="Tahoma"/>
              </a:rPr>
              <a:t>OR $</a:t>
            </a:r>
            <a:r>
              <a:rPr lang="en-GB" sz="1600">
                <a:solidFill>
                  <a:srgbClr val="00B050"/>
                </a:solidFill>
                <a:latin typeface="Tahoma"/>
                <a:ea typeface="Tahoma"/>
                <a:cs typeface="Tahoma"/>
                <a:sym typeface="Tahoma"/>
              </a:rPr>
              <a:t> git rebase -i 38a8ce3ce4cd260303ba930ab1a3c2b49e3dd217</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The first commit </a:t>
            </a:r>
            <a:r>
              <a:rPr b="1" lang="en-GB" sz="1600">
                <a:solidFill>
                  <a:schemeClr val="dk1"/>
                </a:solidFill>
                <a:latin typeface="Tahoma"/>
                <a:ea typeface="Tahoma"/>
                <a:cs typeface="Tahoma"/>
                <a:sym typeface="Tahoma"/>
              </a:rPr>
              <a:t>pick</a:t>
            </a:r>
            <a:r>
              <a:rPr lang="en-GB" sz="1600">
                <a:solidFill>
                  <a:schemeClr val="dk1"/>
                </a:solidFill>
                <a:latin typeface="Tahoma"/>
                <a:ea typeface="Tahoma"/>
                <a:cs typeface="Tahoma"/>
                <a:sym typeface="Tahoma"/>
              </a:rPr>
              <a:t> (leave it)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The second squash into first commit</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[detached HEAD e33ede3] Add alt commit line</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2 files changed, 3 insertions(+)</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Successfully rebased and updated refs/heads/master.</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Run now $</a:t>
            </a:r>
            <a:r>
              <a:rPr lang="en-GB" sz="1600">
                <a:solidFill>
                  <a:srgbClr val="00B050"/>
                </a:solidFill>
                <a:latin typeface="Tahoma"/>
                <a:ea typeface="Tahoma"/>
                <a:cs typeface="Tahoma"/>
                <a:sym typeface="Tahoma"/>
              </a:rPr>
              <a:t>git log -c -2 </a:t>
            </a:r>
            <a:r>
              <a:rPr lang="en-GB" sz="1600">
                <a:solidFill>
                  <a:schemeClr val="dk1"/>
                </a:solidFill>
                <a:latin typeface="Tahoma"/>
                <a:ea typeface="Tahoma"/>
                <a:cs typeface="Tahoma"/>
                <a:sym typeface="Tahoma"/>
              </a:rPr>
              <a:t>You should see only 1 commit instead of 2 that was before</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What happened with the 2 commits being </a:t>
            </a:r>
            <a:r>
              <a:rPr lang="en-GB" sz="1600">
                <a:solidFill>
                  <a:schemeClr val="dk1"/>
                </a:solidFill>
                <a:latin typeface="Tahoma"/>
                <a:ea typeface="Tahoma"/>
                <a:cs typeface="Tahoma"/>
                <a:sym typeface="Tahoma"/>
              </a:rPr>
              <a:t>squashed? Disappeared? Let us find them</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reflog </a:t>
            </a:r>
          </a:p>
        </p:txBody>
      </p:sp>
      <p:sp>
        <p:nvSpPr>
          <p:cNvPr id="247" name="Shape 247"/>
          <p:cNvSpPr/>
          <p:nvPr/>
        </p:nvSpPr>
        <p:spPr>
          <a:xfrm>
            <a:off x="105976" y="0"/>
            <a:ext cx="7634376" cy="786626"/>
          </a:xfrm>
          <a:prstGeom prst="rect">
            <a:avLst/>
          </a:prstGeom>
          <a:noFill/>
          <a:ln>
            <a:noFill/>
          </a:ln>
        </p:spPr>
        <p:txBody>
          <a:bodyPr anchorCtr="0" anchor="t" bIns="45700" lIns="91425" rIns="91425" wrap="square" tIns="45700">
            <a:noAutofit/>
          </a:bodyPr>
          <a:lstStyle/>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Squash several commits to 1 commit</a:t>
            </a:r>
          </a:p>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Exercise XI</a:t>
            </a:r>
            <a:r>
              <a:rPr b="1" lang="en-GB" sz="2400">
                <a:latin typeface="Tahoma"/>
                <a:ea typeface="Tahoma"/>
                <a:cs typeface="Tahoma"/>
                <a:sym typeface="Tahoma"/>
              </a:rPr>
              <a:t>I</a:t>
            </a:r>
          </a:p>
        </p:txBody>
      </p:sp>
      <p:sp>
        <p:nvSpPr>
          <p:cNvPr id="248" name="Shape 248"/>
          <p:cNvSpPr txBox="1"/>
          <p:nvPr/>
        </p:nvSpPr>
        <p:spPr>
          <a:xfrm>
            <a:off x="4325745" y="3714888"/>
            <a:ext cx="4426500" cy="823800"/>
          </a:xfrm>
          <a:prstGeom prst="rect">
            <a:avLst/>
          </a:prstGeom>
          <a:noFill/>
          <a:ln cap="flat" cmpd="sng" w="9525">
            <a:solidFill>
              <a:schemeClr val="dk1"/>
            </a:solidFill>
            <a:prstDash val="solid"/>
            <a:round/>
            <a:headEnd len="med" w="med" type="none"/>
            <a:tailEnd len="med" w="med" type="none"/>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pick 5822495 This is parent commit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s 9fb9d06 This is child commit</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Rebase 38a8ce3..9fb9d06 onto 38a8ce3 </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Shape 253"/>
          <p:cNvSpPr/>
          <p:nvPr/>
        </p:nvSpPr>
        <p:spPr>
          <a:xfrm>
            <a:off x="0" y="0"/>
            <a:ext cx="9144000" cy="786600"/>
          </a:xfrm>
          <a:prstGeom prst="rect">
            <a:avLst/>
          </a:prstGeom>
          <a:noFill/>
          <a:ln>
            <a:noFill/>
          </a:ln>
        </p:spPr>
        <p:txBody>
          <a:bodyPr anchorCtr="0" anchor="t" bIns="45700" lIns="91425" rIns="91425" wrap="square" tIns="45700">
            <a:noAutofit/>
          </a:bodyPr>
          <a:lstStyle/>
          <a:p>
            <a:pPr indent="0" lvl="0" marL="0" marR="0" rtl="0" algn="l">
              <a:lnSpc>
                <a:spcPct val="94000"/>
              </a:lnSpc>
              <a:spcBef>
                <a:spcPts val="0"/>
              </a:spcBef>
              <a:spcAft>
                <a:spcPts val="0"/>
              </a:spcAft>
              <a:buSzPct val="25000"/>
              <a:buNone/>
            </a:pPr>
            <a:r>
              <a:rPr b="1" lang="en-GB" sz="2400">
                <a:latin typeface="Tahoma"/>
                <a:ea typeface="Tahoma"/>
                <a:cs typeface="Tahoma"/>
                <a:sym typeface="Tahoma"/>
              </a:rPr>
              <a:t>Pull</a:t>
            </a:r>
            <a:r>
              <a:rPr b="1" lang="en-GB" sz="2400">
                <a:solidFill>
                  <a:srgbClr val="000000"/>
                </a:solidFill>
                <a:latin typeface="Tahoma"/>
                <a:ea typeface="Tahoma"/>
                <a:cs typeface="Tahoma"/>
                <a:sym typeface="Tahoma"/>
              </a:rPr>
              <a:t> directly </a:t>
            </a:r>
            <a:r>
              <a:rPr b="1" lang="en-GB" sz="2400">
                <a:latin typeface="Tahoma"/>
                <a:ea typeface="Tahoma"/>
                <a:cs typeface="Tahoma"/>
                <a:sym typeface="Tahoma"/>
              </a:rPr>
              <a:t>from</a:t>
            </a:r>
            <a:r>
              <a:rPr b="1" lang="en-GB" sz="2400">
                <a:solidFill>
                  <a:srgbClr val="000000"/>
                </a:solidFill>
                <a:latin typeface="Tahoma"/>
                <a:ea typeface="Tahoma"/>
                <a:cs typeface="Tahoma"/>
                <a:sym typeface="Tahoma"/>
              </a:rPr>
              <a:t> another repository not origin</a:t>
            </a:r>
            <a:r>
              <a:rPr b="1" lang="en-GB" sz="2400">
                <a:latin typeface="Tahoma"/>
                <a:ea typeface="Tahoma"/>
                <a:cs typeface="Tahoma"/>
                <a:sym typeface="Tahoma"/>
              </a:rPr>
              <a:t>.</a:t>
            </a:r>
          </a:p>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Exercise X</a:t>
            </a:r>
            <a:r>
              <a:rPr b="1" lang="en-GB" sz="2400">
                <a:latin typeface="Tahoma"/>
                <a:ea typeface="Tahoma"/>
                <a:cs typeface="Tahoma"/>
                <a:sym typeface="Tahoma"/>
              </a:rPr>
              <a:t>III</a:t>
            </a:r>
          </a:p>
        </p:txBody>
      </p:sp>
      <p:sp>
        <p:nvSpPr>
          <p:cNvPr id="254" name="Shape 254"/>
          <p:cNvSpPr/>
          <p:nvPr/>
        </p:nvSpPr>
        <p:spPr>
          <a:xfrm>
            <a:off x="0" y="548650"/>
            <a:ext cx="9144000" cy="6309300"/>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Pull then push in Sally’s repository and pull again to be fully synced with Harry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~/sally/libs (master)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log --pretty=oneline -1</a:t>
            </a:r>
          </a:p>
          <a:p>
            <a:pPr lvl="0" rtl="0">
              <a:lnSpc>
                <a:spcPct val="99000"/>
              </a:lnSpc>
              <a:spcBef>
                <a:spcPts val="0"/>
              </a:spcBef>
              <a:buClr>
                <a:schemeClr val="dk1"/>
              </a:buClr>
              <a:buSzPct val="25000"/>
              <a:buFont typeface="Arial"/>
              <a:buNone/>
            </a:pPr>
            <a:r>
              <a:rPr lang="en-GB" sz="1200">
                <a:solidFill>
                  <a:schemeClr val="dk1"/>
                </a:solidFill>
                <a:latin typeface="Tahoma"/>
                <a:ea typeface="Tahoma"/>
                <a:cs typeface="Tahoma"/>
                <a:sym typeface="Tahoma"/>
              </a:rPr>
              <a:t>fde4fd370a20dd1491e5f5edd8498f1cc833912d Push for harry</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Pull then push in Harry’s repository and Pull again to be fully synced with Sally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Let’s see harry’s log from within sally’s repository</a:t>
            </a:r>
          </a:p>
          <a:p>
            <a:pPr indent="0" lvl="0" marL="0" marR="0" rtl="0" algn="l">
              <a:lnSpc>
                <a:spcPct val="99000"/>
              </a:lnSpc>
              <a:spcBef>
                <a:spcPts val="0"/>
              </a:spcBef>
              <a:spcAft>
                <a:spcPts val="0"/>
              </a:spcAft>
              <a:buSzPct val="25000"/>
              <a:buNone/>
            </a:pPr>
            <a:r>
              <a:rPr b="1" lang="en-GB" sz="1600">
                <a:solidFill>
                  <a:schemeClr val="dk1"/>
                </a:solidFill>
                <a:latin typeface="Tahoma"/>
                <a:ea typeface="Tahoma"/>
                <a:cs typeface="Tahoma"/>
                <a:sym typeface="Tahoma"/>
              </a:rPr>
              <a:t>~/sally</a:t>
            </a:r>
            <a:r>
              <a:rPr lang="en-GB" sz="1600">
                <a:solidFill>
                  <a:schemeClr val="dk1"/>
                </a:solidFill>
                <a:latin typeface="Tahoma"/>
                <a:ea typeface="Tahoma"/>
                <a:cs typeface="Tahoma"/>
                <a:sym typeface="Tahoma"/>
              </a:rPr>
              <a:t>/libs (master)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a:t>
            </a:r>
            <a:r>
              <a:rPr b="1" lang="en-GB" sz="1600">
                <a:solidFill>
                  <a:srgbClr val="00B050"/>
                </a:solidFill>
                <a:latin typeface="Tahoma"/>
                <a:ea typeface="Tahoma"/>
                <a:cs typeface="Tahoma"/>
                <a:sym typeface="Tahoma"/>
              </a:rPr>
              <a:t>-C</a:t>
            </a:r>
            <a:r>
              <a:rPr lang="en-GB" sz="1600">
                <a:solidFill>
                  <a:srgbClr val="00B050"/>
                </a:solidFill>
                <a:latin typeface="Tahoma"/>
                <a:ea typeface="Tahoma"/>
                <a:cs typeface="Tahoma"/>
                <a:sym typeface="Tahoma"/>
              </a:rPr>
              <a:t> </a:t>
            </a:r>
            <a:r>
              <a:rPr b="1" lang="en-GB" sz="1600">
                <a:solidFill>
                  <a:srgbClr val="00B050"/>
                </a:solidFill>
                <a:latin typeface="Tahoma"/>
                <a:ea typeface="Tahoma"/>
                <a:cs typeface="Tahoma"/>
                <a:sym typeface="Tahoma"/>
              </a:rPr>
              <a:t>~/harry</a:t>
            </a:r>
            <a:r>
              <a:rPr lang="en-GB" sz="1600">
                <a:solidFill>
                  <a:srgbClr val="00B050"/>
                </a:solidFill>
                <a:latin typeface="Tahoma"/>
                <a:ea typeface="Tahoma"/>
                <a:cs typeface="Tahoma"/>
                <a:sym typeface="Tahoma"/>
              </a:rPr>
              <a:t> log master --pretty=oneline -1</a:t>
            </a:r>
          </a:p>
          <a:p>
            <a:pPr lvl="0" rtl="0">
              <a:lnSpc>
                <a:spcPct val="99000"/>
              </a:lnSpc>
              <a:spcBef>
                <a:spcPts val="0"/>
              </a:spcBef>
              <a:buClr>
                <a:schemeClr val="dk1"/>
              </a:buClr>
              <a:buSzPct val="25000"/>
              <a:buFont typeface="Arial"/>
              <a:buNone/>
            </a:pPr>
            <a:r>
              <a:rPr lang="en-GB" sz="1200">
                <a:solidFill>
                  <a:schemeClr val="dk1"/>
                </a:solidFill>
                <a:latin typeface="Tahoma"/>
                <a:ea typeface="Tahoma"/>
                <a:cs typeface="Tahoma"/>
                <a:sym typeface="Tahoma"/>
              </a:rPr>
              <a:t>fde4fd370a20dd1491e5f5edd8498f1cc833912d Add alt commit line</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Change sally's file and commit it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~/sally/libs (master)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vi library.txt    </a:t>
            </a:r>
            <a:r>
              <a:rPr lang="en-GB" sz="1600">
                <a:solidFill>
                  <a:schemeClr val="dk1"/>
                </a:solidFill>
                <a:latin typeface="Tahoma"/>
                <a:ea typeface="Tahoma"/>
                <a:cs typeface="Tahoma"/>
                <a:sym typeface="Tahoma"/>
              </a:rPr>
              <a:t>$</a:t>
            </a:r>
            <a:r>
              <a:rPr lang="en-GB" sz="1600">
                <a:solidFill>
                  <a:srgbClr val="00B050"/>
                </a:solidFill>
                <a:latin typeface="Tahoma"/>
                <a:ea typeface="Tahoma"/>
                <a:cs typeface="Tahoma"/>
                <a:sym typeface="Tahoma"/>
              </a:rPr>
              <a:t> git diff   </a:t>
            </a: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commit -am "Commit to pull for harry"</a:t>
            </a:r>
            <a:br>
              <a:rPr lang="en-GB"/>
            </a:b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Go to harry’s repository: $ </a:t>
            </a:r>
            <a:r>
              <a:rPr lang="en-GB" sz="1600">
                <a:solidFill>
                  <a:srgbClr val="00B050"/>
                </a:solidFill>
                <a:latin typeface="Tahoma"/>
                <a:ea typeface="Tahoma"/>
                <a:cs typeface="Tahoma"/>
                <a:sym typeface="Tahoma"/>
              </a:rPr>
              <a:t>cd ~/harry </a:t>
            </a:r>
            <a:r>
              <a:rPr lang="en-GB" sz="1600">
                <a:solidFill>
                  <a:schemeClr val="dk1"/>
                </a:solidFill>
                <a:latin typeface="Tahoma"/>
                <a:ea typeface="Tahoma"/>
                <a:cs typeface="Tahoma"/>
                <a:sym typeface="Tahoma"/>
              </a:rPr>
              <a:t>and pull the commit</a:t>
            </a:r>
          </a:p>
          <a:p>
            <a:pPr lvl="0" rtl="0">
              <a:lnSpc>
                <a:spcPct val="99000"/>
              </a:lnSpc>
              <a:spcBef>
                <a:spcPts val="0"/>
              </a:spcBef>
              <a:buSzPct val="25000"/>
              <a:buNone/>
            </a:pPr>
            <a:r>
              <a:rPr lang="en-GB" sz="1600">
                <a:solidFill>
                  <a:schemeClr val="dk1"/>
                </a:solidFill>
                <a:latin typeface="Tahoma"/>
                <a:ea typeface="Tahoma"/>
                <a:cs typeface="Tahoma"/>
                <a:sym typeface="Tahoma"/>
              </a:rPr>
              <a:t>~/harry (master)</a:t>
            </a:r>
          </a:p>
          <a:p>
            <a:pPr lvl="0" rtl="0">
              <a:lnSpc>
                <a:spcPct val="99000"/>
              </a:lnSpc>
              <a:spcBef>
                <a:spcPts val="0"/>
              </a:spcBef>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pull ~/sally master:master</a:t>
            </a:r>
          </a:p>
          <a:p>
            <a:pPr lvl="0" rtl="0">
              <a:lnSpc>
                <a:spcPct val="99000"/>
              </a:lnSpc>
              <a:spcBef>
                <a:spcPts val="0"/>
              </a:spcBef>
              <a:buSzPct val="25000"/>
              <a:buNone/>
            </a:pP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Let us see the logs of the 2 repositories again</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~/harry (master)</a:t>
            </a:r>
          </a:p>
          <a:p>
            <a:pPr lvl="0" rtl="0">
              <a:lnSpc>
                <a:spcPct val="99000"/>
              </a:lnSpc>
              <a:spcBef>
                <a:spcPts val="0"/>
              </a:spcBef>
              <a:buSzPct val="68750"/>
              <a:buNone/>
            </a:pPr>
            <a:r>
              <a:rPr lang="en-GB" sz="1600">
                <a:latin typeface="Tahoma"/>
                <a:ea typeface="Tahoma"/>
                <a:cs typeface="Tahoma"/>
                <a:sym typeface="Tahoma"/>
              </a:rPr>
              <a:t>$</a:t>
            </a:r>
            <a:r>
              <a:rPr lang="en-GB" sz="1600">
                <a:solidFill>
                  <a:srgbClr val="00B050"/>
                </a:solidFill>
                <a:latin typeface="Tahoma"/>
                <a:ea typeface="Tahoma"/>
                <a:cs typeface="Tahoma"/>
                <a:sym typeface="Tahoma"/>
              </a:rPr>
              <a:t> git log master --pretty=oneline -1</a:t>
            </a:r>
          </a:p>
          <a:p>
            <a:pPr indent="-69850" lvl="0" marL="0" marR="0" rtl="0" algn="l">
              <a:lnSpc>
                <a:spcPct val="99000"/>
              </a:lnSpc>
              <a:spcBef>
                <a:spcPts val="0"/>
              </a:spcBef>
              <a:spcAft>
                <a:spcPts val="0"/>
              </a:spcAft>
              <a:buClr>
                <a:srgbClr val="000000"/>
              </a:buClr>
              <a:buSzPct val="68750"/>
              <a:buFont typeface="Arial"/>
              <a:buNone/>
            </a:pPr>
            <a:r>
              <a:rPr lang="en-GB" sz="1600">
                <a:solidFill>
                  <a:schemeClr val="dk1"/>
                </a:solidFill>
                <a:latin typeface="Tahoma"/>
                <a:ea typeface="Tahoma"/>
                <a:cs typeface="Tahoma"/>
                <a:sym typeface="Tahoma"/>
              </a:rPr>
              <a:t>c98ab2d24894ee330a5c75f1c7fc77d83a7061db (HEAD -&gt; master) Commit to pull for harry</a:t>
            </a:r>
          </a:p>
          <a:p>
            <a:pPr lvl="0" rtl="0">
              <a:lnSpc>
                <a:spcPct val="99000"/>
              </a:lnSpc>
              <a:spcBef>
                <a:spcPts val="0"/>
              </a:spcBef>
              <a:buClr>
                <a:schemeClr val="dk1"/>
              </a:buClr>
              <a:buSzPct val="68750"/>
              <a:buFont typeface="Arial"/>
              <a:buNone/>
            </a:pPr>
            <a:r>
              <a:rPr lang="en-GB" sz="1600">
                <a:latin typeface="Tahoma"/>
                <a:ea typeface="Tahoma"/>
                <a:cs typeface="Tahoma"/>
                <a:sym typeface="Tahoma"/>
              </a:rPr>
              <a:t>$</a:t>
            </a:r>
            <a:r>
              <a:rPr lang="en-GB" sz="1600">
                <a:solidFill>
                  <a:srgbClr val="00B050"/>
                </a:solidFill>
                <a:latin typeface="Tahoma"/>
                <a:ea typeface="Tahoma"/>
                <a:cs typeface="Tahoma"/>
                <a:sym typeface="Tahoma"/>
              </a:rPr>
              <a:t> git </a:t>
            </a:r>
            <a:r>
              <a:rPr b="1" lang="en-GB" sz="1600">
                <a:solidFill>
                  <a:srgbClr val="00B050"/>
                </a:solidFill>
                <a:latin typeface="Tahoma"/>
                <a:ea typeface="Tahoma"/>
                <a:cs typeface="Tahoma"/>
                <a:sym typeface="Tahoma"/>
              </a:rPr>
              <a:t>-C ~/sally</a:t>
            </a:r>
            <a:r>
              <a:rPr lang="en-GB" sz="1600">
                <a:solidFill>
                  <a:srgbClr val="00B050"/>
                </a:solidFill>
                <a:latin typeface="Tahoma"/>
                <a:ea typeface="Tahoma"/>
                <a:cs typeface="Tahoma"/>
                <a:sym typeface="Tahoma"/>
              </a:rPr>
              <a:t> log master --pretty=oneline -1</a:t>
            </a:r>
          </a:p>
          <a:p>
            <a:pPr indent="-69850" lvl="0" marL="0" marR="0" rtl="0" algn="l">
              <a:lnSpc>
                <a:spcPct val="99000"/>
              </a:lnSpc>
              <a:spcBef>
                <a:spcPts val="0"/>
              </a:spcBef>
              <a:spcAft>
                <a:spcPts val="0"/>
              </a:spcAft>
              <a:buClr>
                <a:srgbClr val="000000"/>
              </a:buClr>
              <a:buSzPct val="68750"/>
              <a:buFont typeface="Arial"/>
              <a:buNone/>
            </a:pPr>
            <a:r>
              <a:rPr lang="en-GB" sz="1600">
                <a:solidFill>
                  <a:schemeClr val="dk1"/>
                </a:solidFill>
                <a:latin typeface="Tahoma"/>
                <a:ea typeface="Tahoma"/>
                <a:cs typeface="Tahoma"/>
                <a:sym typeface="Tahoma"/>
              </a:rPr>
              <a:t>c98ab2d24894ee330a5c75f1c7fc77d83a7061db (HEAD -&gt; master)  Commit to pull for harry</a:t>
            </a:r>
          </a:p>
          <a:p>
            <a:pPr indent="-69850" lvl="0" marL="0" marR="0" rtl="0" algn="l">
              <a:lnSpc>
                <a:spcPct val="99000"/>
              </a:lnSpc>
              <a:spcBef>
                <a:spcPts val="0"/>
              </a:spcBef>
              <a:spcAft>
                <a:spcPts val="0"/>
              </a:spcAft>
              <a:buClr>
                <a:srgbClr val="000000"/>
              </a:buClr>
              <a:buFont typeface="Arial"/>
              <a:buNone/>
            </a:pPr>
            <a:r>
              <a:t/>
            </a:r>
            <a:endParaRPr sz="1600">
              <a:solidFill>
                <a:schemeClr val="dk1"/>
              </a:solidFill>
              <a:latin typeface="Tahoma"/>
              <a:ea typeface="Tahoma"/>
              <a:cs typeface="Tahoma"/>
              <a:sym typeface="Tahoma"/>
            </a:endParaRPr>
          </a:p>
          <a:p>
            <a:pPr lvl="0" rtl="0">
              <a:lnSpc>
                <a:spcPct val="99000"/>
              </a:lnSpc>
              <a:spcBef>
                <a:spcPts val="0"/>
              </a:spcBef>
              <a:buClr>
                <a:schemeClr val="dk1"/>
              </a:buClr>
              <a:buFont typeface="Arial"/>
              <a:buNone/>
            </a:pPr>
            <a:r>
              <a:t/>
            </a:r>
            <a:endParaRPr sz="1600">
              <a:solidFill>
                <a:srgbClr val="00B050"/>
              </a:solidFill>
              <a:latin typeface="Tahoma"/>
              <a:ea typeface="Tahoma"/>
              <a:cs typeface="Tahoma"/>
              <a:sym typeface="Tahoma"/>
            </a:endParaRPr>
          </a:p>
          <a:p>
            <a:pPr lvl="0" rtl="0">
              <a:lnSpc>
                <a:spcPct val="99000"/>
              </a:lnSpc>
              <a:spcBef>
                <a:spcPts val="0"/>
              </a:spcBef>
              <a:buClr>
                <a:schemeClr val="dk1"/>
              </a:buClr>
              <a:buFont typeface="Arial"/>
              <a:buNone/>
            </a:pPr>
            <a:r>
              <a:t/>
            </a:r>
            <a:endParaRPr sz="1600">
              <a:solidFill>
                <a:srgbClr val="00B050"/>
              </a:solidFill>
              <a:latin typeface="Tahoma"/>
              <a:ea typeface="Tahoma"/>
              <a:cs typeface="Tahoma"/>
              <a:sym typeface="Tahom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Shape 259"/>
          <p:cNvSpPr txBox="1"/>
          <p:nvPr/>
        </p:nvSpPr>
        <p:spPr>
          <a:xfrm>
            <a:off x="1349125" y="1975500"/>
            <a:ext cx="6119100" cy="2634000"/>
          </a:xfrm>
          <a:prstGeom prst="rect">
            <a:avLst/>
          </a:prstGeom>
          <a:noFill/>
          <a:ln>
            <a:noFill/>
          </a:ln>
        </p:spPr>
        <p:txBody>
          <a:bodyPr anchorCtr="0" anchor="t" bIns="91425" lIns="91425" rIns="91425" wrap="square" tIns="91425">
            <a:noAutofit/>
          </a:bodyPr>
          <a:lstStyle/>
          <a:p>
            <a:pPr lvl="0">
              <a:spcBef>
                <a:spcPts val="0"/>
              </a:spcBef>
              <a:buNone/>
            </a:pPr>
            <a:r>
              <a:rPr lang="en-GB" sz="7200"/>
              <a:t>Backup slides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Shape 264"/>
          <p:cNvSpPr/>
          <p:nvPr/>
        </p:nvSpPr>
        <p:spPr>
          <a:xfrm>
            <a:off x="0" y="853724"/>
            <a:ext cx="9036496" cy="5455596"/>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Go to Sally’s repository and add line to the END of file library.txt </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rgbClr val="00B050"/>
                </a:solidFill>
                <a:latin typeface="Tahoma"/>
                <a:ea typeface="Tahoma"/>
                <a:cs typeface="Tahoma"/>
                <a:sym typeface="Tahoma"/>
              </a:rPr>
              <a:t>$ vi library.txt</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Commit the change in Sally’s repository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rgbClr val="00B050"/>
                </a:solidFill>
                <a:latin typeface="Tahoma"/>
                <a:ea typeface="Tahoma"/>
                <a:cs typeface="Tahoma"/>
                <a:sym typeface="Tahoma"/>
              </a:rPr>
              <a:t>$ git commit -a -m "sally’s commit"</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[master 4a14da9] sally commit</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1 file changed, 2 insertions(+)</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Push the change to origin</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rgbClr val="00B050"/>
                </a:solidFill>
                <a:latin typeface="Tahoma"/>
                <a:ea typeface="Tahoma"/>
                <a:cs typeface="Tahoma"/>
                <a:sym typeface="Tahoma"/>
              </a:rPr>
              <a:t>$ git push origin</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Go to Harry’s repository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rgbClr val="00B050"/>
                </a:solidFill>
                <a:latin typeface="Tahoma"/>
                <a:ea typeface="Tahoma"/>
                <a:cs typeface="Tahoma"/>
                <a:sym typeface="Tahoma"/>
              </a:rPr>
              <a:t>$ cd ~/harry/libs</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Add first line to the beginning of the file library.txt</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rgbClr val="00B050"/>
                </a:solidFill>
                <a:latin typeface="Tahoma"/>
                <a:ea typeface="Tahoma"/>
                <a:cs typeface="Tahoma"/>
                <a:sym typeface="Tahoma"/>
              </a:rPr>
              <a:t>$ vi library.txt</a:t>
            </a:r>
          </a:p>
        </p:txBody>
      </p:sp>
      <p:sp>
        <p:nvSpPr>
          <p:cNvPr id="265" name="Shape 265"/>
          <p:cNvSpPr txBox="1"/>
          <p:nvPr/>
        </p:nvSpPr>
        <p:spPr>
          <a:xfrm>
            <a:off x="0" y="0"/>
            <a:ext cx="9191400" cy="754800"/>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Rebase </a:t>
            </a:r>
            <a:r>
              <a:rPr b="1" lang="en-GB" sz="2400">
                <a:solidFill>
                  <a:schemeClr val="dk1"/>
                </a:solidFill>
                <a:latin typeface="Tahoma"/>
                <a:ea typeface="Tahoma"/>
                <a:cs typeface="Tahoma"/>
                <a:sym typeface="Tahoma"/>
              </a:rPr>
              <a:t>(Already present in TeamWork)</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a:t>
            </a:r>
            <a:r>
              <a:rPr b="1" lang="en-GB" sz="2400">
                <a:latin typeface="Tahoma"/>
                <a:ea typeface="Tahoma"/>
                <a:cs typeface="Tahoma"/>
                <a:sym typeface="Tahoma"/>
              </a:rPr>
              <a:t>V</a:t>
            </a:r>
            <a:r>
              <a:rPr b="1" lang="en-GB" sz="2400">
                <a:solidFill>
                  <a:srgbClr val="000000"/>
                </a:solidFill>
                <a:latin typeface="Tahoma"/>
                <a:ea typeface="Tahoma"/>
                <a:cs typeface="Tahoma"/>
                <a:sym typeface="Tahoma"/>
              </a:rPr>
              <a:t>I</a:t>
            </a:r>
            <a:r>
              <a:rPr b="1" lang="en-GB" sz="2400">
                <a:latin typeface="Tahoma"/>
                <a:ea typeface="Tahoma"/>
                <a:cs typeface="Tahoma"/>
                <a:sym typeface="Tahoma"/>
              </a:rPr>
              <a:t>II</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Shape 106"/>
          <p:cNvSpPr txBox="1"/>
          <p:nvPr/>
        </p:nvSpPr>
        <p:spPr>
          <a:xfrm>
            <a:off x="166937" y="144017"/>
            <a:ext cx="4968552" cy="548679"/>
          </a:xfrm>
          <a:prstGeom prst="rect">
            <a:avLst/>
          </a:prstGeom>
          <a:noFill/>
          <a:ln>
            <a:noFill/>
          </a:ln>
        </p:spPr>
        <p:txBody>
          <a:bodyPr anchorCtr="0" anchor="ctr" bIns="0" lIns="0" rIns="0" wrap="square" tIns="0">
            <a:noAutofit/>
          </a:bodyPr>
          <a:lstStyle/>
          <a:p>
            <a:pPr indent="0" lvl="0" marL="0" marR="0" rtl="0" algn="l">
              <a:lnSpc>
                <a:spcPct val="87000"/>
              </a:lnSpc>
              <a:spcBef>
                <a:spcPts val="0"/>
              </a:spcBef>
              <a:spcAft>
                <a:spcPts val="0"/>
              </a:spcAft>
              <a:buClr>
                <a:srgbClr val="3D6586"/>
              </a:buClr>
              <a:buSzPct val="25000"/>
              <a:buFont typeface="Arial"/>
              <a:buNone/>
            </a:pPr>
            <a:r>
              <a:rPr b="1" i="0" lang="en-GB" sz="3200" u="none" cap="none" strike="noStrike">
                <a:solidFill>
                  <a:schemeClr val="dk1"/>
                </a:solidFill>
                <a:latin typeface="Tahoma"/>
                <a:ea typeface="Tahoma"/>
                <a:cs typeface="Tahoma"/>
                <a:sym typeface="Tahoma"/>
              </a:rPr>
              <a:t>The Working Cycle</a:t>
            </a:r>
            <a:br>
              <a:rPr b="1" i="0" lang="en-GB" sz="3200" u="none" cap="none" strike="noStrike">
                <a:solidFill>
                  <a:schemeClr val="dk1"/>
                </a:solidFill>
                <a:latin typeface="Tahoma"/>
                <a:ea typeface="Tahoma"/>
                <a:cs typeface="Tahoma"/>
                <a:sym typeface="Tahoma"/>
              </a:rPr>
            </a:br>
            <a:r>
              <a:rPr b="1" i="0" lang="en-GB" sz="2400" u="none" cap="none" strike="noStrike">
                <a:solidFill>
                  <a:schemeClr val="dk1"/>
                </a:solidFill>
                <a:latin typeface="Tahoma"/>
                <a:ea typeface="Tahoma"/>
                <a:cs typeface="Tahoma"/>
                <a:sym typeface="Tahoma"/>
              </a:rPr>
              <a:t>Exercise II: restructuring files</a:t>
            </a:r>
          </a:p>
        </p:txBody>
      </p:sp>
      <p:pic>
        <p:nvPicPr>
          <p:cNvPr id="107" name="Shape 107"/>
          <p:cNvPicPr preferRelativeResize="0"/>
          <p:nvPr/>
        </p:nvPicPr>
        <p:blipFill rotWithShape="1">
          <a:blip r:embed="rId3">
            <a:alphaModFix/>
          </a:blip>
          <a:srcRect b="0" l="0" r="0" t="0"/>
          <a:stretch/>
        </p:blipFill>
        <p:spPr>
          <a:xfrm>
            <a:off x="5759450" y="2987675"/>
            <a:ext cx="3162300" cy="1152525"/>
          </a:xfrm>
          <a:prstGeom prst="rect">
            <a:avLst/>
          </a:prstGeom>
          <a:noFill/>
          <a:ln>
            <a:noFill/>
          </a:ln>
        </p:spPr>
      </p:pic>
      <p:sp>
        <p:nvSpPr>
          <p:cNvPr id="108" name="Shape 108"/>
          <p:cNvSpPr txBox="1"/>
          <p:nvPr/>
        </p:nvSpPr>
        <p:spPr>
          <a:xfrm>
            <a:off x="4050" y="980704"/>
            <a:ext cx="9135900" cy="58773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Rename main_e.txt into main.txt</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 </a:t>
            </a:r>
            <a:r>
              <a:rPr lang="en-GB" sz="1600">
                <a:solidFill>
                  <a:srgbClr val="00B050"/>
                </a:solidFill>
                <a:latin typeface="Tahoma"/>
                <a:ea typeface="Tahoma"/>
                <a:cs typeface="Tahoma"/>
                <a:sym typeface="Tahoma"/>
              </a:rPr>
              <a:t>git mv main_e.txt main.txt</a:t>
            </a:r>
            <a:br>
              <a:rPr lang="en-GB" sz="1600">
                <a:solidFill>
                  <a:srgbClr val="00B050"/>
                </a:solidFill>
                <a:latin typeface="Tahoma"/>
                <a:ea typeface="Tahoma"/>
                <a:cs typeface="Tahoma"/>
                <a:sym typeface="Tahoma"/>
              </a:rPr>
            </a:b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Create a folder named libs</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 </a:t>
            </a:r>
            <a:r>
              <a:rPr lang="en-GB" sz="1600">
                <a:solidFill>
                  <a:srgbClr val="00B050"/>
                </a:solidFill>
                <a:latin typeface="Tahoma"/>
                <a:ea typeface="Tahoma"/>
                <a:cs typeface="Tahoma"/>
                <a:sym typeface="Tahoma"/>
              </a:rPr>
              <a:t>mkdir libs</a:t>
            </a:r>
          </a:p>
          <a:p>
            <a:pPr indent="0" lvl="0" marL="0" marR="0" rtl="0" algn="l">
              <a:lnSpc>
                <a:spcPct val="99000"/>
              </a:lnSpc>
              <a:spcBef>
                <a:spcPts val="0"/>
              </a:spcBef>
              <a:spcAft>
                <a:spcPts val="0"/>
              </a:spcAft>
              <a:buNone/>
            </a:pPr>
            <a:r>
              <a:t/>
            </a:r>
            <a:endParaRPr b="0" i="0" sz="1600" u="none" cap="none" strike="noStrike">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Move library.txt into libs (modify main.txt accordingly!)</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‏And add modified main.txt to Index</a:t>
            </a:r>
          </a:p>
          <a:p>
            <a:pPr indent="0" lvl="0" marL="0" marR="0" rtl="0" algn="l">
              <a:lnSpc>
                <a:spcPct val="99000"/>
              </a:lnSpc>
              <a:spcBef>
                <a:spcPts val="0"/>
              </a:spcBef>
              <a:spcAft>
                <a:spcPts val="0"/>
              </a:spcAft>
              <a:buSzPct val="25000"/>
              <a:buNone/>
            </a:pPr>
            <a:r>
              <a:rPr b="0" i="0" lang="en-GB" sz="1400" u="none" cap="none" strike="noStrike">
                <a:solidFill>
                  <a:srgbClr val="000000"/>
                </a:solidFill>
                <a:latin typeface="Tahoma"/>
                <a:ea typeface="Tahoma"/>
                <a:cs typeface="Tahoma"/>
                <a:sym typeface="Tahoma"/>
              </a:rPr>
              <a:t>$</a:t>
            </a:r>
            <a:r>
              <a:rPr b="0" i="0" lang="en-GB" sz="1400" u="none" cap="none" strike="noStrike">
                <a:solidFill>
                  <a:srgbClr val="00B050"/>
                </a:solidFill>
                <a:latin typeface="Tahoma"/>
                <a:ea typeface="Tahoma"/>
                <a:cs typeface="Tahoma"/>
                <a:sym typeface="Tahoma"/>
              </a:rPr>
              <a:t> </a:t>
            </a:r>
            <a:r>
              <a:rPr lang="en-GB" sz="1600">
                <a:solidFill>
                  <a:srgbClr val="00B050"/>
                </a:solidFill>
                <a:latin typeface="Tahoma"/>
                <a:ea typeface="Tahoma"/>
                <a:cs typeface="Tahoma"/>
                <a:sym typeface="Tahoma"/>
              </a:rPr>
              <a:t>git mv library.txt libs</a:t>
            </a:r>
          </a:p>
          <a:p>
            <a:pPr indent="0" lvl="0" marL="0" marR="0" rtl="0" algn="l">
              <a:lnSpc>
                <a:spcPct val="99000"/>
              </a:lnSpc>
              <a:spcBef>
                <a:spcPts val="0"/>
              </a:spcBef>
              <a:spcAft>
                <a:spcPts val="0"/>
              </a:spcAft>
              <a:buSzPct val="25000"/>
              <a:buNone/>
            </a:pPr>
            <a:r>
              <a:rPr b="0" i="0" lang="en-GB" sz="1400" u="none" cap="none" strike="noStrike">
                <a:solidFill>
                  <a:srgbClr val="000000"/>
                </a:solidFill>
                <a:latin typeface="Tahoma"/>
                <a:ea typeface="Tahoma"/>
                <a:cs typeface="Tahoma"/>
                <a:sym typeface="Tahoma"/>
              </a:rPr>
              <a:t>$ </a:t>
            </a:r>
            <a:r>
              <a:rPr lang="en-GB" sz="1600">
                <a:solidFill>
                  <a:srgbClr val="00B050"/>
                </a:solidFill>
                <a:latin typeface="Tahoma"/>
                <a:ea typeface="Tahoma"/>
                <a:cs typeface="Tahoma"/>
                <a:sym typeface="Tahoma"/>
              </a:rPr>
              <a:t>vi main.txt</a:t>
            </a:r>
            <a:br>
              <a:rPr lang="en-GB" sz="1600">
                <a:solidFill>
                  <a:srgbClr val="00B050"/>
                </a:solidFill>
                <a:latin typeface="Tahoma"/>
                <a:ea typeface="Tahoma"/>
                <a:cs typeface="Tahoma"/>
                <a:sym typeface="Tahoma"/>
              </a:rPr>
            </a:br>
            <a:r>
              <a:rPr b="0" i="0" lang="en-GB" sz="1400" u="none" cap="none" strike="noStrike">
                <a:solidFill>
                  <a:srgbClr val="000000"/>
                </a:solidFill>
                <a:latin typeface="Tahoma"/>
                <a:ea typeface="Tahoma"/>
                <a:cs typeface="Tahoma"/>
                <a:sym typeface="Tahoma"/>
              </a:rPr>
              <a:t>$</a:t>
            </a:r>
            <a:r>
              <a:rPr b="0" i="0" lang="en-GB" sz="1400" u="none" cap="none" strike="noStrike">
                <a:solidFill>
                  <a:srgbClr val="00B050"/>
                </a:solidFill>
                <a:latin typeface="Tahoma"/>
                <a:ea typeface="Tahoma"/>
                <a:cs typeface="Tahoma"/>
                <a:sym typeface="Tahoma"/>
              </a:rPr>
              <a:t> </a:t>
            </a:r>
            <a:r>
              <a:rPr lang="en-GB" sz="1600">
                <a:solidFill>
                  <a:srgbClr val="00B050"/>
                </a:solidFill>
                <a:latin typeface="Tahoma"/>
                <a:ea typeface="Tahoma"/>
                <a:cs typeface="Tahoma"/>
                <a:sym typeface="Tahoma"/>
              </a:rPr>
              <a:t>git add *</a:t>
            </a:r>
            <a:br>
              <a:rPr lang="en-GB" sz="1600">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Check your status and diff before commit</a:t>
            </a: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a:t>
            </a:r>
            <a:r>
              <a:rPr b="0" i="0" lang="en-GB" sz="1600" u="none" cap="none" strike="noStrike">
                <a:solidFill>
                  <a:srgbClr val="00B050"/>
                </a:solidFill>
                <a:latin typeface="Tahoma"/>
                <a:ea typeface="Tahoma"/>
                <a:cs typeface="Tahoma"/>
                <a:sym typeface="Tahoma"/>
              </a:rPr>
              <a:t> </a:t>
            </a:r>
            <a:r>
              <a:rPr lang="en-GB" sz="1600">
                <a:solidFill>
                  <a:srgbClr val="00B050"/>
                </a:solidFill>
                <a:latin typeface="Tahoma"/>
                <a:ea typeface="Tahoma"/>
                <a:cs typeface="Tahoma"/>
                <a:sym typeface="Tahoma"/>
              </a:rPr>
              <a:t>git status </a:t>
            </a:r>
            <a:r>
              <a:rPr lang="en-GB" sz="1600">
                <a:latin typeface="Tahoma"/>
                <a:ea typeface="Tahoma"/>
                <a:cs typeface="Tahoma"/>
                <a:sym typeface="Tahoma"/>
              </a:rPr>
              <a:t>$</a:t>
            </a:r>
            <a:r>
              <a:rPr lang="en-GB" sz="1600">
                <a:solidFill>
                  <a:srgbClr val="00B050"/>
                </a:solidFill>
                <a:latin typeface="Tahoma"/>
                <a:ea typeface="Tahoma"/>
                <a:cs typeface="Tahoma"/>
                <a:sym typeface="Tahoma"/>
              </a:rPr>
              <a:t> git diff --staged main.txt</a:t>
            </a:r>
            <a:br>
              <a:rPr lang="en-GB" sz="1600">
                <a:solidFill>
                  <a:srgbClr val="00B050"/>
                </a:solidFill>
                <a:latin typeface="Tahoma"/>
                <a:ea typeface="Tahoma"/>
                <a:cs typeface="Tahoma"/>
                <a:sym typeface="Tahoma"/>
              </a:rPr>
            </a:br>
          </a:p>
          <a:p>
            <a:pPr indent="0" lvl="0" marL="0" marR="0" rtl="0" algn="l">
              <a:lnSpc>
                <a:spcPct val="99000"/>
              </a:lnSpc>
              <a:spcBef>
                <a:spcPts val="0"/>
              </a:spcBef>
              <a:spcAft>
                <a:spcPts val="0"/>
              </a:spcAft>
              <a:buNone/>
            </a:pPr>
            <a:r>
              <a:t/>
            </a:r>
            <a:endParaRPr b="0" i="0" sz="1600" u="none" cap="none" strike="noStrike">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Commit your changes as </a:t>
            </a:r>
            <a:r>
              <a:rPr lang="en-GB" sz="1600">
                <a:latin typeface="Tahoma"/>
                <a:ea typeface="Tahoma"/>
                <a:cs typeface="Tahoma"/>
                <a:sym typeface="Tahoma"/>
              </a:rPr>
              <a:t>“R</a:t>
            </a:r>
            <a:r>
              <a:rPr b="0" i="0" lang="en-GB" sz="1600" u="none" cap="none" strike="noStrike">
                <a:solidFill>
                  <a:srgbClr val="000000"/>
                </a:solidFill>
                <a:latin typeface="Tahoma"/>
                <a:ea typeface="Tahoma"/>
                <a:cs typeface="Tahoma"/>
                <a:sym typeface="Tahoma"/>
              </a:rPr>
              <a:t>estructuring project</a:t>
            </a:r>
            <a:r>
              <a:rPr lang="en-GB" sz="1600">
                <a:latin typeface="Tahoma"/>
                <a:ea typeface="Tahoma"/>
                <a:cs typeface="Tahoma"/>
                <a:sym typeface="Tahoma"/>
              </a:rPr>
              <a:t>”</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a:t>
            </a:r>
            <a:r>
              <a:rPr lang="en-GB" sz="1600">
                <a:solidFill>
                  <a:srgbClr val="00B050"/>
                </a:solidFill>
                <a:latin typeface="Tahoma"/>
                <a:ea typeface="Tahoma"/>
                <a:cs typeface="Tahoma"/>
                <a:sym typeface="Tahoma"/>
              </a:rPr>
              <a:t> git commit -m "Restructuring project“</a:t>
            </a:r>
            <a:br>
              <a:rPr lang="en-GB" sz="1600">
                <a:solidFill>
                  <a:srgbClr val="00B050"/>
                </a:solidFill>
                <a:latin typeface="Tahoma"/>
                <a:ea typeface="Tahoma"/>
                <a:cs typeface="Tahoma"/>
                <a:sym typeface="Tahoma"/>
              </a:rPr>
            </a:br>
          </a:p>
          <a:p>
            <a:pPr indent="0" lvl="0" marL="0" marR="0" rtl="0" algn="l">
              <a:lnSpc>
                <a:spcPct val="99000"/>
              </a:lnSpc>
              <a:spcBef>
                <a:spcPts val="0"/>
              </a:spcBef>
              <a:spcAft>
                <a:spcPts val="0"/>
              </a:spcAft>
              <a:buClr>
                <a:srgbClr val="000000"/>
              </a:buClr>
              <a:buFont typeface="Times New Roman"/>
              <a:buNone/>
            </a:pPr>
            <a:r>
              <a:t/>
            </a:r>
            <a:endParaRPr b="0" i="0" sz="1400" u="none" cap="none" strike="noStrike">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Push all your work to origin (remote) repo</a:t>
            </a:r>
            <a:r>
              <a:rPr lang="en-GB" sz="1600">
                <a:latin typeface="Tahoma"/>
                <a:ea typeface="Tahoma"/>
                <a:cs typeface="Tahoma"/>
                <a:sym typeface="Tahoma"/>
              </a:rPr>
              <a:t>sitory</a:t>
            </a:r>
            <a:r>
              <a:rPr b="0" i="0" lang="en-GB" sz="1600" u="none" cap="none" strike="noStrike">
                <a:solidFill>
                  <a:srgbClr val="000000"/>
                </a:solidFill>
                <a:latin typeface="Tahoma"/>
                <a:ea typeface="Tahoma"/>
                <a:cs typeface="Tahoma"/>
                <a:sym typeface="Tahoma"/>
              </a:rPr>
              <a:t> </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 </a:t>
            </a:r>
            <a:r>
              <a:rPr lang="en-GB" sz="1600">
                <a:solidFill>
                  <a:srgbClr val="00B050"/>
                </a:solidFill>
                <a:latin typeface="Tahoma"/>
                <a:ea typeface="Tahoma"/>
                <a:cs typeface="Tahoma"/>
                <a:sym typeface="Tahoma"/>
              </a:rPr>
              <a:t>git push</a:t>
            </a:r>
          </a:p>
          <a:p>
            <a:pPr indent="0" lvl="0" marL="0" marR="0" rtl="0" algn="l">
              <a:lnSpc>
                <a:spcPct val="99000"/>
              </a:lnSpc>
              <a:spcBef>
                <a:spcPts val="0"/>
              </a:spcBef>
              <a:spcAft>
                <a:spcPts val="0"/>
              </a:spcAft>
              <a:buNone/>
            </a:pPr>
            <a:r>
              <a:t/>
            </a:r>
            <a:endParaRPr b="0" i="0" sz="1600" u="none" cap="none" strike="noStrike">
              <a:solidFill>
                <a:srgbClr val="00B050"/>
              </a:solidFill>
              <a:latin typeface="Tahoma"/>
              <a:ea typeface="Tahoma"/>
              <a:cs typeface="Tahoma"/>
              <a:sym typeface="Tahoma"/>
            </a:endParaRPr>
          </a:p>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rgbClr val="000000"/>
              </a:solidFill>
              <a:latin typeface="Tahoma"/>
              <a:ea typeface="Tahoma"/>
              <a:cs typeface="Tahoma"/>
              <a:sym typeface="Tahoma"/>
            </a:endParaRPr>
          </a:p>
        </p:txBody>
      </p:sp>
      <p:pic>
        <p:nvPicPr>
          <p:cNvPr id="109" name="Shape 109"/>
          <p:cNvPicPr preferRelativeResize="0"/>
          <p:nvPr/>
        </p:nvPicPr>
        <p:blipFill rotWithShape="1">
          <a:blip r:embed="rId4">
            <a:alphaModFix/>
          </a:blip>
          <a:srcRect b="0" l="0" r="0" t="0"/>
          <a:stretch/>
        </p:blipFill>
        <p:spPr>
          <a:xfrm>
            <a:off x="4860032" y="4263905"/>
            <a:ext cx="4081506" cy="1009770"/>
          </a:xfrm>
          <a:prstGeom prst="rect">
            <a:avLst/>
          </a:prstGeom>
          <a:noFill/>
          <a:ln>
            <a:noFill/>
          </a:ln>
        </p:spPr>
      </p:pic>
      <p:pic>
        <p:nvPicPr>
          <p:cNvPr id="110" name="Shape 110"/>
          <p:cNvPicPr preferRelativeResize="0"/>
          <p:nvPr/>
        </p:nvPicPr>
        <p:blipFill rotWithShape="1">
          <a:blip r:embed="rId5">
            <a:alphaModFix/>
          </a:blip>
          <a:srcRect b="0" l="0" r="0" t="0"/>
          <a:stretch/>
        </p:blipFill>
        <p:spPr>
          <a:xfrm>
            <a:off x="5989250" y="5397369"/>
            <a:ext cx="2952300" cy="868200"/>
          </a:xfrm>
          <a:prstGeom prst="rect">
            <a:avLst/>
          </a:prstGeom>
          <a:noFill/>
          <a:ln>
            <a:noFill/>
          </a:ln>
        </p:spPr>
      </p:pic>
      <p:cxnSp>
        <p:nvCxnSpPr>
          <p:cNvPr id="111" name="Shape 111"/>
          <p:cNvCxnSpPr/>
          <p:nvPr/>
        </p:nvCxnSpPr>
        <p:spPr>
          <a:xfrm>
            <a:off x="3717675" y="2717850"/>
            <a:ext cx="1999800" cy="7887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Shape 270"/>
          <p:cNvSpPr/>
          <p:nvPr/>
        </p:nvSpPr>
        <p:spPr>
          <a:xfrm>
            <a:off x="0" y="829325"/>
            <a:ext cx="9144000" cy="6028800"/>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Commit the change in Harry’s repository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commit -a -m "harry's change"</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[master 70ed6d3] harry's change</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1 file changed, 2 insertions(+)</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Fetch the Sally’s commit</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fetch</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From c:/Users/Ilya/gitlab</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06cfb7a..4a14da9  master     -&gt; origin/master</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See the log, where is the Sally’s commit and where is Harry’s commit, are they on the same line?</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log --graph --oneline --branches</a:t>
            </a:r>
          </a:p>
          <a:p>
            <a:pPr indent="0" lvl="0" marL="0" marR="0" rtl="0" algn="l">
              <a:lnSpc>
                <a:spcPct val="99000"/>
              </a:lnSpc>
              <a:spcBef>
                <a:spcPts val="0"/>
              </a:spcBef>
              <a:spcAft>
                <a:spcPts val="0"/>
              </a:spcAft>
              <a:buSzPct val="25000"/>
              <a:buNone/>
            </a:pP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Now run rebase</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rebase</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First, rewinding head to replay your work on top of it... Applying: harry's change</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Now see the log, where is the Sally’s commit and where is Harry’s commit now? Why?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~/harry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gitk</a:t>
            </a:r>
          </a:p>
        </p:txBody>
      </p:sp>
      <p:sp>
        <p:nvSpPr>
          <p:cNvPr id="271" name="Shape 271"/>
          <p:cNvSpPr/>
          <p:nvPr/>
        </p:nvSpPr>
        <p:spPr>
          <a:xfrm>
            <a:off x="105974" y="0"/>
            <a:ext cx="8952300" cy="786600"/>
          </a:xfrm>
          <a:prstGeom prst="rect">
            <a:avLst/>
          </a:prstGeom>
          <a:noFill/>
          <a:ln>
            <a:noFill/>
          </a:ln>
        </p:spPr>
        <p:txBody>
          <a:bodyPr anchorCtr="0" anchor="t" bIns="45700" lIns="91425" rIns="91425" wrap="square" tIns="45700">
            <a:noAutofit/>
          </a:bodyPr>
          <a:lstStyle/>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Rebase (Already present in TeamWork)</a:t>
            </a:r>
          </a:p>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Exercise </a:t>
            </a:r>
            <a:r>
              <a:rPr b="1" lang="en-GB" sz="2400">
                <a:latin typeface="Tahoma"/>
                <a:ea typeface="Tahoma"/>
                <a:cs typeface="Tahoma"/>
                <a:sym typeface="Tahoma"/>
              </a:rPr>
              <a:t>V</a:t>
            </a:r>
            <a:r>
              <a:rPr b="1" lang="en-GB" sz="2400">
                <a:solidFill>
                  <a:srgbClr val="000000"/>
                </a:solidFill>
                <a:latin typeface="Tahoma"/>
                <a:ea typeface="Tahoma"/>
                <a:cs typeface="Tahoma"/>
                <a:sym typeface="Tahoma"/>
              </a:rPr>
              <a:t>I</a:t>
            </a:r>
            <a:r>
              <a:rPr b="1" lang="en-GB" sz="2400">
                <a:latin typeface="Tahoma"/>
                <a:ea typeface="Tahoma"/>
                <a:cs typeface="Tahoma"/>
                <a:sym typeface="Tahoma"/>
              </a:rPr>
              <a:t>II</a:t>
            </a:r>
            <a:r>
              <a:rPr b="1" lang="en-GB" sz="2400">
                <a:solidFill>
                  <a:srgbClr val="000000"/>
                </a:solidFill>
                <a:latin typeface="Tahoma"/>
                <a:ea typeface="Tahoma"/>
                <a:cs typeface="Tahoma"/>
                <a:sym typeface="Tahoma"/>
              </a:rPr>
              <a:t> Continue</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p:nvPr/>
        </p:nvSpPr>
        <p:spPr>
          <a:xfrm>
            <a:off x="0" y="0"/>
            <a:ext cx="9144000" cy="786626"/>
          </a:xfrm>
          <a:prstGeom prst="rect">
            <a:avLst/>
          </a:prstGeom>
          <a:noFill/>
          <a:ln>
            <a:noFill/>
          </a:ln>
        </p:spPr>
        <p:txBody>
          <a:bodyPr anchorCtr="0" anchor="t" bIns="45700" lIns="91425" rIns="91425" wrap="square" tIns="45700">
            <a:noAutofit/>
          </a:bodyPr>
          <a:lstStyle/>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Push directly to another repo not origin,</a:t>
            </a:r>
            <a:br>
              <a:rPr b="1" lang="en-GB" sz="2400">
                <a:solidFill>
                  <a:srgbClr val="000000"/>
                </a:solidFill>
                <a:latin typeface="Tahoma"/>
                <a:ea typeface="Tahoma"/>
                <a:cs typeface="Tahoma"/>
                <a:sym typeface="Tahoma"/>
              </a:rPr>
            </a:br>
            <a:r>
              <a:rPr b="1" lang="en-GB" sz="2400">
                <a:solidFill>
                  <a:srgbClr val="000000"/>
                </a:solidFill>
                <a:latin typeface="Tahoma"/>
                <a:ea typeface="Tahoma"/>
                <a:cs typeface="Tahoma"/>
                <a:sym typeface="Tahoma"/>
              </a:rPr>
              <a:t>From sally to harry directly. Exercise XVI</a:t>
            </a:r>
          </a:p>
        </p:txBody>
      </p:sp>
      <p:sp>
        <p:nvSpPr>
          <p:cNvPr id="277" name="Shape 277"/>
          <p:cNvSpPr/>
          <p:nvPr/>
        </p:nvSpPr>
        <p:spPr>
          <a:xfrm>
            <a:off x="0" y="786625"/>
            <a:ext cx="9144000" cy="6071400"/>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Pull then push in Sally’s repository and pull again to be fully synced with Harry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log --pretty=oneline -3</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93dffff1a6160c747d18c5fd36d0cf82062042a2 harry's change</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e33ede3a4a6428f523d8bec1041098464cad58b7 Add alt commit line</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930ab1a3c2b49e3dd217 harry's patch change</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Pull then push in Harry’s repository and Pull again to be fully synced with Sally </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Let’s see harry’s log from within sally’s repository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b="1" lang="en-GB" sz="1600">
                <a:solidFill>
                  <a:schemeClr val="dk1"/>
                </a:solidFill>
                <a:latin typeface="Tahoma"/>
                <a:ea typeface="Tahoma"/>
                <a:cs typeface="Tahoma"/>
                <a:sym typeface="Tahoma"/>
              </a:rPr>
              <a:t>~/sally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a:t>
            </a:r>
            <a:r>
              <a:rPr lang="en-GB" sz="1600">
                <a:solidFill>
                  <a:srgbClr val="00B050"/>
                </a:solidFill>
                <a:latin typeface="Tahoma"/>
                <a:ea typeface="Tahoma"/>
                <a:cs typeface="Tahoma"/>
                <a:sym typeface="Tahoma"/>
              </a:rPr>
              <a:t>it </a:t>
            </a:r>
            <a:r>
              <a:rPr b="1" lang="en-GB" sz="1600">
                <a:solidFill>
                  <a:srgbClr val="00B050"/>
                </a:solidFill>
                <a:latin typeface="Tahoma"/>
                <a:ea typeface="Tahoma"/>
                <a:cs typeface="Tahoma"/>
                <a:sym typeface="Tahoma"/>
              </a:rPr>
              <a:t>-C</a:t>
            </a:r>
            <a:r>
              <a:rPr lang="en-GB" sz="1600">
                <a:solidFill>
                  <a:srgbClr val="00B050"/>
                </a:solidFill>
                <a:latin typeface="Tahoma"/>
                <a:ea typeface="Tahoma"/>
                <a:cs typeface="Tahoma"/>
                <a:sym typeface="Tahoma"/>
              </a:rPr>
              <a:t> </a:t>
            </a:r>
            <a:r>
              <a:rPr b="1" lang="en-GB" sz="1600">
                <a:solidFill>
                  <a:srgbClr val="00B050"/>
                </a:solidFill>
                <a:latin typeface="Tahoma"/>
                <a:ea typeface="Tahoma"/>
                <a:cs typeface="Tahoma"/>
                <a:sym typeface="Tahoma"/>
              </a:rPr>
              <a:t>~/harry</a:t>
            </a:r>
            <a:r>
              <a:rPr lang="en-GB" sz="1600">
                <a:solidFill>
                  <a:srgbClr val="00B050"/>
                </a:solidFill>
                <a:latin typeface="Tahoma"/>
                <a:ea typeface="Tahoma"/>
                <a:cs typeface="Tahoma"/>
                <a:sym typeface="Tahoma"/>
              </a:rPr>
              <a:t> log master --pretty=oneline -3</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93dffff1a6160c747d18c5fd36d0cf82062042a2 harry's change</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e33ede3a4a6428f523d8bec1041098464cad58b7 Add alt commit line</a:t>
            </a:r>
          </a:p>
          <a:p>
            <a:pPr indent="0" lvl="0" marL="0" marR="0" rtl="0" algn="l">
              <a:lnSpc>
                <a:spcPct val="99000"/>
              </a:lnSpc>
              <a:spcBef>
                <a:spcPts val="0"/>
              </a:spcBef>
              <a:spcAft>
                <a:spcPts val="0"/>
              </a:spcAft>
              <a:buSzPct val="25000"/>
              <a:buNone/>
            </a:pPr>
            <a:r>
              <a:rPr lang="en-GB" sz="1200">
                <a:solidFill>
                  <a:schemeClr val="dk1"/>
                </a:solidFill>
                <a:latin typeface="Tahoma"/>
                <a:ea typeface="Tahoma"/>
                <a:cs typeface="Tahoma"/>
                <a:sym typeface="Tahoma"/>
              </a:rPr>
              <a:t>930ab1a3c2b49e3dd217 harry's patch change</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Change sally's file</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vi library.txt</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a:t>
            </a:r>
            <a:r>
              <a:rPr lang="en-GB" sz="1600">
                <a:solidFill>
                  <a:srgbClr val="00B050"/>
                </a:solidFill>
                <a:latin typeface="Tahoma"/>
                <a:ea typeface="Tahoma"/>
                <a:cs typeface="Tahoma"/>
                <a:sym typeface="Tahoma"/>
              </a:rPr>
              <a:t> git diff HEAD</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 (master)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commit -a -m "Push for harry"</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Shape 282"/>
          <p:cNvSpPr/>
          <p:nvPr/>
        </p:nvSpPr>
        <p:spPr>
          <a:xfrm>
            <a:off x="14312" y="810091"/>
            <a:ext cx="9129688" cy="5943165"/>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push ~/harry master:master</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Worked? Why not? Go to Harry’s repository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a:t>
            </a:r>
            <a:r>
              <a:rPr lang="en-GB" sz="1600">
                <a:solidFill>
                  <a:schemeClr val="dk1"/>
                </a:solidFill>
                <a:latin typeface="Tahoma"/>
                <a:ea typeface="Tahoma"/>
                <a:cs typeface="Tahoma"/>
                <a:sym typeface="Tahoma"/>
              </a:rPr>
              <a:t>/libs </a:t>
            </a:r>
            <a:r>
              <a:rPr lang="en-GB" sz="1600">
                <a:solidFill>
                  <a:schemeClr val="dk1"/>
                </a:solidFill>
                <a:latin typeface="Tahoma"/>
                <a:ea typeface="Tahoma"/>
                <a:cs typeface="Tahoma"/>
                <a:sym typeface="Tahoma"/>
              </a:rPr>
              <a:t>(master)</a:t>
            </a:r>
          </a:p>
          <a:p>
            <a:pPr indent="0" lvl="0" marL="0" marR="0" rtl="0" algn="l">
              <a:lnSpc>
                <a:spcPct val="99000"/>
              </a:lnSpc>
              <a:spcBef>
                <a:spcPts val="0"/>
              </a:spcBef>
              <a:spcAft>
                <a:spcPts val="0"/>
              </a:spcAft>
              <a:buSzPct val="25000"/>
              <a:buNone/>
            </a:pPr>
            <a:r>
              <a:rPr lang="en-GB" sz="1600">
                <a:solidFill>
                  <a:srgbClr val="00B050"/>
                </a:solidFill>
                <a:latin typeface="Tahoma"/>
                <a:ea typeface="Tahoma"/>
                <a:cs typeface="Tahoma"/>
                <a:sym typeface="Tahoma"/>
              </a:rPr>
              <a:t>$ cd ~/harry/libs</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another branch: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a:t>
            </a:r>
            <a:r>
              <a:rPr lang="en-GB" sz="1600">
                <a:solidFill>
                  <a:srgbClr val="00B050"/>
                </a:solidFill>
                <a:latin typeface="Tahoma"/>
                <a:ea typeface="Tahoma"/>
                <a:cs typeface="Tahoma"/>
                <a:sym typeface="Tahoma"/>
              </a:rPr>
              <a:t>bugfix/release_01_fix1</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Back to Sally’s repository </a:t>
            </a:r>
            <a:r>
              <a:rPr lang="en-GB" sz="1600">
                <a:solidFill>
                  <a:srgbClr val="00B050"/>
                </a:solidFill>
                <a:latin typeface="Tahoma"/>
                <a:ea typeface="Tahoma"/>
                <a:cs typeface="Tahoma"/>
                <a:sym typeface="Tahoma"/>
              </a:rPr>
              <a:t>$ cd ~/sally</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~/sally (master)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push ~/harry master:master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To c:/Users/Ilya/harry      93dffff..fde4fd3  master -&gt; master</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~/harry (master)</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a:t>
            </a:r>
            <a:r>
              <a:rPr b="1" lang="en-GB" sz="1600">
                <a:solidFill>
                  <a:srgbClr val="00B050"/>
                </a:solidFill>
                <a:latin typeface="Tahoma"/>
                <a:ea typeface="Tahoma"/>
                <a:cs typeface="Tahoma"/>
                <a:sym typeface="Tahoma"/>
              </a:rPr>
              <a:t>-C ~/harry  </a:t>
            </a:r>
            <a:r>
              <a:rPr lang="en-GB" sz="1600">
                <a:solidFill>
                  <a:srgbClr val="00B050"/>
                </a:solidFill>
                <a:latin typeface="Tahoma"/>
                <a:ea typeface="Tahoma"/>
                <a:cs typeface="Tahoma"/>
                <a:sym typeface="Tahoma"/>
              </a:rPr>
              <a:t>log master</a:t>
            </a:r>
            <a:r>
              <a:rPr lang="en-GB">
                <a:solidFill>
                  <a:schemeClr val="dk1"/>
                </a:solidFill>
              </a:rPr>
              <a:t> </a:t>
            </a:r>
            <a:r>
              <a:rPr lang="en-GB" sz="1600">
                <a:solidFill>
                  <a:srgbClr val="00B050"/>
                </a:solidFill>
                <a:latin typeface="Tahoma"/>
                <a:ea typeface="Tahoma"/>
                <a:cs typeface="Tahoma"/>
                <a:sym typeface="Tahoma"/>
              </a:rPr>
              <a:t>--pretty=oneline -1</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fde4fd370a20dd1491e5f5edd8498f1cc833912d Push for harry</a:t>
            </a:r>
          </a:p>
        </p:txBody>
      </p:sp>
      <p:sp>
        <p:nvSpPr>
          <p:cNvPr id="283" name="Shape 283"/>
          <p:cNvSpPr/>
          <p:nvPr/>
        </p:nvSpPr>
        <p:spPr>
          <a:xfrm>
            <a:off x="0" y="0"/>
            <a:ext cx="9144000" cy="786626"/>
          </a:xfrm>
          <a:prstGeom prst="rect">
            <a:avLst/>
          </a:prstGeom>
          <a:noFill/>
          <a:ln>
            <a:noFill/>
          </a:ln>
        </p:spPr>
        <p:txBody>
          <a:bodyPr anchorCtr="0" anchor="t" bIns="45700" lIns="91425" rIns="91425" wrap="square" tIns="45700">
            <a:noAutofit/>
          </a:bodyPr>
          <a:lstStyle/>
          <a:p>
            <a:pPr indent="0" lvl="0" marL="0" marR="0" rtl="0" algn="l">
              <a:lnSpc>
                <a:spcPct val="94000"/>
              </a:lnSpc>
              <a:spcBef>
                <a:spcPts val="0"/>
              </a:spcBef>
              <a:spcAft>
                <a:spcPts val="0"/>
              </a:spcAft>
              <a:buSzPct val="25000"/>
              <a:buNone/>
            </a:pPr>
            <a:r>
              <a:rPr b="1" lang="en-GB" sz="2400">
                <a:solidFill>
                  <a:srgbClr val="000000"/>
                </a:solidFill>
                <a:latin typeface="Tahoma"/>
                <a:ea typeface="Tahoma"/>
                <a:cs typeface="Tahoma"/>
                <a:sym typeface="Tahoma"/>
              </a:rPr>
              <a:t>Push directly to another repo not origin,</a:t>
            </a:r>
            <a:br>
              <a:rPr b="1" lang="en-GB" sz="2400">
                <a:solidFill>
                  <a:srgbClr val="000000"/>
                </a:solidFill>
                <a:latin typeface="Tahoma"/>
                <a:ea typeface="Tahoma"/>
                <a:cs typeface="Tahoma"/>
                <a:sym typeface="Tahoma"/>
              </a:rPr>
            </a:br>
            <a:r>
              <a:rPr b="1" lang="en-GB" sz="2400">
                <a:solidFill>
                  <a:srgbClr val="000000"/>
                </a:solidFill>
                <a:latin typeface="Tahoma"/>
                <a:ea typeface="Tahoma"/>
                <a:cs typeface="Tahoma"/>
                <a:sym typeface="Tahoma"/>
              </a:rPr>
              <a:t>From sally to harry directly. Exercise XVI continue</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nvSpPr>
        <p:spPr>
          <a:xfrm>
            <a:off x="35496" y="0"/>
            <a:ext cx="9108503" cy="692696"/>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Advanced working with branches</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XI</a:t>
            </a:r>
          </a:p>
        </p:txBody>
      </p:sp>
      <p:sp>
        <p:nvSpPr>
          <p:cNvPr id="289" name="Shape 289"/>
          <p:cNvSpPr txBox="1"/>
          <p:nvPr/>
        </p:nvSpPr>
        <p:spPr>
          <a:xfrm>
            <a:off x="-9771" y="660934"/>
            <a:ext cx="9144000" cy="6181297"/>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How to take changes that happened on the master in the meanwhile</a:t>
            </a:r>
            <a:br>
              <a:rPr lang="en-GB" sz="1600">
                <a:solidFill>
                  <a:srgbClr val="000000"/>
                </a:solidFill>
                <a:latin typeface="Tahoma"/>
                <a:ea typeface="Tahoma"/>
                <a:cs typeface="Tahoma"/>
                <a:sym typeface="Tahoma"/>
              </a:rPr>
            </a:b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Let us check out </a:t>
            </a:r>
            <a:r>
              <a:rPr lang="en-GB" sz="1600">
                <a:latin typeface="Tahoma"/>
                <a:ea typeface="Tahoma"/>
                <a:cs typeface="Tahoma"/>
                <a:sym typeface="Tahoma"/>
              </a:rPr>
              <a:t>bugfix/release_01_fix1</a:t>
            </a:r>
            <a:r>
              <a:rPr lang="en-GB" sz="1600">
                <a:solidFill>
                  <a:srgbClr val="000000"/>
                </a:solidFill>
                <a:latin typeface="Tahoma"/>
                <a:ea typeface="Tahoma"/>
                <a:cs typeface="Tahoma"/>
                <a:sym typeface="Tahoma"/>
              </a:rPr>
              <a:t> branch</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a:t>
            </a:r>
            <a:r>
              <a:rPr lang="en-GB" sz="1600">
                <a:solidFill>
                  <a:srgbClr val="00B050"/>
                </a:solidFill>
                <a:latin typeface="Tahoma"/>
                <a:ea typeface="Tahoma"/>
                <a:cs typeface="Tahoma"/>
                <a:sym typeface="Tahoma"/>
              </a:rPr>
              <a:t>bugfix/release_01_fix1</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Run git log --all (</a:t>
            </a:r>
            <a:r>
              <a:rPr lang="en-GB" sz="1600">
                <a:latin typeface="Tahoma"/>
                <a:ea typeface="Tahoma"/>
                <a:cs typeface="Tahoma"/>
                <a:sym typeface="Tahoma"/>
              </a:rPr>
              <a:t>refs</a:t>
            </a:r>
            <a:r>
              <a:rPr lang="en-GB" sz="1600">
                <a:solidFill>
                  <a:srgbClr val="000000"/>
                </a:solidFill>
                <a:latin typeface="Tahoma"/>
                <a:ea typeface="Tahoma"/>
                <a:cs typeface="Tahoma"/>
                <a:sym typeface="Tahoma"/>
              </a:rPr>
              <a:t>) and copy „Fix in a hurry“ commit sha1</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log –all</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Now let us merge our branch </a:t>
            </a:r>
            <a:r>
              <a:rPr lang="en-GB" sz="1600">
                <a:solidFill>
                  <a:srgbClr val="00B050"/>
                </a:solidFill>
                <a:latin typeface="Tahoma"/>
                <a:ea typeface="Tahoma"/>
                <a:cs typeface="Tahoma"/>
                <a:sym typeface="Tahoma"/>
              </a:rPr>
              <a:t>bugfix/release_01_fix1</a:t>
            </a:r>
            <a:r>
              <a:rPr lang="en-GB" sz="1600">
                <a:solidFill>
                  <a:srgbClr val="00B050"/>
                </a:solidFill>
                <a:latin typeface="Tahoma"/>
                <a:ea typeface="Tahoma"/>
                <a:cs typeface="Tahoma"/>
                <a:sym typeface="Tahoma"/>
              </a:rPr>
              <a:t> </a:t>
            </a:r>
            <a:r>
              <a:rPr lang="en-GB" sz="1600">
                <a:solidFill>
                  <a:srgbClr val="000000"/>
                </a:solidFill>
                <a:latin typeface="Tahoma"/>
                <a:ea typeface="Tahoma"/>
                <a:cs typeface="Tahoma"/>
                <a:sym typeface="Tahoma"/>
              </a:rPr>
              <a:t>with commit HEAD^ on </a:t>
            </a:r>
            <a:r>
              <a:rPr lang="en-GB" sz="1600">
                <a:solidFill>
                  <a:srgbClr val="00B050"/>
                </a:solidFill>
                <a:latin typeface="Tahoma"/>
                <a:ea typeface="Tahoma"/>
                <a:cs typeface="Tahoma"/>
                <a:sym typeface="Tahoma"/>
              </a:rPr>
              <a:t>master </a:t>
            </a:r>
            <a:r>
              <a:rPr lang="en-GB" sz="1600">
                <a:solidFill>
                  <a:srgbClr val="000000"/>
                </a:solidFill>
                <a:latin typeface="Tahoma"/>
                <a:ea typeface="Tahoma"/>
                <a:cs typeface="Tahoma"/>
                <a:sym typeface="Tahoma"/>
              </a:rPr>
              <a:t>branch 92c6c998bead52bd1b596282e94dff514b5232e5</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a:t>
            </a:r>
            <a:r>
              <a:rPr lang="en-GB" sz="1600">
                <a:solidFill>
                  <a:srgbClr val="00B050"/>
                </a:solidFill>
                <a:latin typeface="Tahoma"/>
                <a:ea typeface="Tahoma"/>
                <a:cs typeface="Tahoma"/>
                <a:sym typeface="Tahoma"/>
              </a:rPr>
              <a:t>git merge 92c6c998bead52bd1b596282e94dff514b5232e5</a:t>
            </a:r>
          </a:p>
          <a:p>
            <a:pPr indent="0" lvl="0" marL="0" marR="0" rtl="0" algn="l">
              <a:lnSpc>
                <a:spcPct val="99000"/>
              </a:lnSpc>
              <a:spcBef>
                <a:spcPts val="0"/>
              </a:spcBef>
              <a:spcAft>
                <a:spcPts val="0"/>
              </a:spcAft>
              <a:buSzPct val="25000"/>
              <a:buNone/>
            </a:pPr>
            <a:r>
              <a:rPr lang="en-GB" sz="900">
                <a:solidFill>
                  <a:srgbClr val="000000"/>
                </a:solidFill>
                <a:latin typeface="Tahoma"/>
                <a:ea typeface="Tahoma"/>
                <a:cs typeface="Tahoma"/>
                <a:sym typeface="Tahoma"/>
              </a:rPr>
              <a:t>Updating 0ac136b..92c6c99</a:t>
            </a:r>
          </a:p>
          <a:p>
            <a:pPr indent="0" lvl="0" marL="0" marR="0" rtl="0" algn="l">
              <a:lnSpc>
                <a:spcPct val="99000"/>
              </a:lnSpc>
              <a:spcBef>
                <a:spcPts val="0"/>
              </a:spcBef>
              <a:spcAft>
                <a:spcPts val="0"/>
              </a:spcAft>
              <a:buSzPct val="25000"/>
              <a:buNone/>
            </a:pPr>
            <a:r>
              <a:rPr lang="en-GB" sz="900">
                <a:solidFill>
                  <a:srgbClr val="000000"/>
                </a:solidFill>
                <a:latin typeface="Tahoma"/>
                <a:ea typeface="Tahoma"/>
                <a:cs typeface="Tahoma"/>
                <a:sym typeface="Tahoma"/>
              </a:rPr>
              <a:t>Fast-forward</a:t>
            </a:r>
          </a:p>
          <a:p>
            <a:pPr indent="0" lvl="0" marL="0" marR="0" rtl="0" algn="l">
              <a:lnSpc>
                <a:spcPct val="99000"/>
              </a:lnSpc>
              <a:spcBef>
                <a:spcPts val="0"/>
              </a:spcBef>
              <a:spcAft>
                <a:spcPts val="0"/>
              </a:spcAft>
              <a:buSzPct val="25000"/>
              <a:buNone/>
            </a:pPr>
            <a:r>
              <a:rPr lang="en-GB" sz="900">
                <a:solidFill>
                  <a:srgbClr val="000000"/>
                </a:solidFill>
                <a:latin typeface="Tahoma"/>
                <a:ea typeface="Tahoma"/>
                <a:cs typeface="Tahoma"/>
                <a:sym typeface="Tahoma"/>
              </a:rPr>
              <a:t> ilyar/libs/library.txt |    2 +-</a:t>
            </a:r>
          </a:p>
          <a:p>
            <a:pPr indent="0" lvl="0" marL="0" marR="0" rtl="0" algn="l">
              <a:lnSpc>
                <a:spcPct val="99000"/>
              </a:lnSpc>
              <a:spcBef>
                <a:spcPts val="0"/>
              </a:spcBef>
              <a:spcAft>
                <a:spcPts val="0"/>
              </a:spcAft>
              <a:buSzPct val="25000"/>
              <a:buNone/>
            </a:pPr>
            <a:r>
              <a:rPr lang="en-GB" sz="900">
                <a:solidFill>
                  <a:srgbClr val="000000"/>
                </a:solidFill>
                <a:latin typeface="Tahoma"/>
                <a:ea typeface="Tahoma"/>
                <a:cs typeface="Tahoma"/>
                <a:sym typeface="Tahoma"/>
              </a:rPr>
              <a:t> ilyar/main.txt         |    3 ++-</a:t>
            </a:r>
          </a:p>
          <a:p>
            <a:pPr indent="0" lvl="0" marL="0" marR="0" rtl="0" algn="l">
              <a:lnSpc>
                <a:spcPct val="99000"/>
              </a:lnSpc>
              <a:spcBef>
                <a:spcPts val="0"/>
              </a:spcBef>
              <a:spcAft>
                <a:spcPts val="0"/>
              </a:spcAft>
              <a:buSzPct val="25000"/>
              <a:buNone/>
            </a:pPr>
            <a:r>
              <a:rPr lang="en-GB" sz="900">
                <a:solidFill>
                  <a:srgbClr val="000000"/>
                </a:solidFill>
                <a:latin typeface="Tahoma"/>
                <a:ea typeface="Tahoma"/>
                <a:cs typeface="Tahoma"/>
                <a:sym typeface="Tahoma"/>
              </a:rPr>
              <a:t> 2 files changed, 3 insertions(+), 2 deletions(-)</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Compare my branch to the master (as it was when I last updated from master)</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a:t>
            </a:r>
            <a:r>
              <a:rPr lang="en-GB" sz="1600">
                <a:solidFill>
                  <a:srgbClr val="00B050"/>
                </a:solidFill>
                <a:latin typeface="Tahoma"/>
                <a:ea typeface="Tahoma"/>
                <a:cs typeface="Tahoma"/>
                <a:sym typeface="Tahoma"/>
              </a:rPr>
              <a:t>bugfix/r</a:t>
            </a:r>
            <a:r>
              <a:rPr lang="en-GB" sz="1600">
                <a:solidFill>
                  <a:srgbClr val="00B050"/>
                </a:solidFill>
                <a:latin typeface="Tahoma"/>
                <a:ea typeface="Tahoma"/>
                <a:cs typeface="Tahoma"/>
                <a:sym typeface="Tahoma"/>
              </a:rPr>
              <a:t>elease_01_fix1</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Run Git log to see when last time was merged from master?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gitk &amp;</a:t>
            </a:r>
          </a:p>
        </p:txBody>
      </p:sp>
      <p:pic>
        <p:nvPicPr>
          <p:cNvPr id="290" name="Shape 290"/>
          <p:cNvPicPr preferRelativeResize="0"/>
          <p:nvPr/>
        </p:nvPicPr>
        <p:blipFill rotWithShape="1">
          <a:blip r:embed="rId3">
            <a:alphaModFix/>
          </a:blip>
          <a:srcRect b="0" l="0" r="0" t="0"/>
          <a:stretch/>
        </p:blipFill>
        <p:spPr>
          <a:xfrm>
            <a:off x="6257824" y="3751582"/>
            <a:ext cx="2761309" cy="1399792"/>
          </a:xfrm>
          <a:prstGeom prst="rect">
            <a:avLst/>
          </a:prstGeom>
          <a:noFill/>
          <a:ln>
            <a:noFill/>
          </a:ln>
        </p:spPr>
      </p:pic>
      <p:grpSp>
        <p:nvGrpSpPr>
          <p:cNvPr id="291" name="Shape 291"/>
          <p:cNvGrpSpPr/>
          <p:nvPr/>
        </p:nvGrpSpPr>
        <p:grpSpPr>
          <a:xfrm>
            <a:off x="5450293" y="5445224"/>
            <a:ext cx="3533072" cy="1322079"/>
            <a:chOff x="5450293" y="5445224"/>
            <a:chExt cx="3533072" cy="1322079"/>
          </a:xfrm>
        </p:grpSpPr>
        <p:pic>
          <p:nvPicPr>
            <p:cNvPr id="292" name="Shape 292"/>
            <p:cNvPicPr preferRelativeResize="0"/>
            <p:nvPr/>
          </p:nvPicPr>
          <p:blipFill rotWithShape="1">
            <a:blip r:embed="rId4">
              <a:alphaModFix/>
            </a:blip>
            <a:srcRect b="0" l="0" r="0" t="0"/>
            <a:stretch/>
          </p:blipFill>
          <p:spPr>
            <a:xfrm>
              <a:off x="7308304" y="5445224"/>
              <a:ext cx="1675061" cy="1322079"/>
            </a:xfrm>
            <a:prstGeom prst="rect">
              <a:avLst/>
            </a:prstGeom>
            <a:noFill/>
            <a:ln>
              <a:noFill/>
            </a:ln>
          </p:spPr>
        </p:pic>
        <p:cxnSp>
          <p:nvCxnSpPr>
            <p:cNvPr id="293" name="Shape 293"/>
            <p:cNvCxnSpPr/>
            <p:nvPr/>
          </p:nvCxnSpPr>
          <p:spPr>
            <a:xfrm>
              <a:off x="5450293" y="5949280"/>
              <a:ext cx="1858011" cy="0"/>
            </a:xfrm>
            <a:prstGeom prst="straightConnector1">
              <a:avLst/>
            </a:prstGeom>
            <a:noFill/>
            <a:ln cap="flat" cmpd="sng" w="9525">
              <a:solidFill>
                <a:schemeClr val="dk1"/>
              </a:solidFill>
              <a:prstDash val="solid"/>
              <a:round/>
              <a:headEnd len="med" w="med" type="none"/>
              <a:tailEnd len="lg" w="lg" type="stealth"/>
            </a:ln>
          </p:spPr>
        </p:cxnSp>
      </p:grpSp>
      <p:pic>
        <p:nvPicPr>
          <p:cNvPr id="294" name="Shape 294"/>
          <p:cNvPicPr preferRelativeResize="0"/>
          <p:nvPr/>
        </p:nvPicPr>
        <p:blipFill rotWithShape="1">
          <a:blip r:embed="rId5">
            <a:alphaModFix/>
          </a:blip>
          <a:srcRect b="0" l="0" r="0" t="0"/>
          <a:stretch/>
        </p:blipFill>
        <p:spPr>
          <a:xfrm>
            <a:off x="6077942" y="1514475"/>
            <a:ext cx="2924175" cy="1276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Shape 299"/>
          <p:cNvSpPr txBox="1"/>
          <p:nvPr/>
        </p:nvSpPr>
        <p:spPr>
          <a:xfrm>
            <a:off x="100215" y="116632"/>
            <a:ext cx="5402772" cy="662809"/>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Advanced working with branches</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XI Continue</a:t>
            </a:r>
          </a:p>
        </p:txBody>
      </p:sp>
      <p:sp>
        <p:nvSpPr>
          <p:cNvPr id="300" name="Shape 300"/>
          <p:cNvSpPr txBox="1"/>
          <p:nvPr/>
        </p:nvSpPr>
        <p:spPr>
          <a:xfrm>
            <a:off x="35496" y="676704"/>
            <a:ext cx="9080625" cy="6181296"/>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 HEAD bccdb778dc129c990a0c09147c914a34eff12dda</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How to Compare two branches</a:t>
            </a:r>
            <a:br>
              <a:rPr lang="en-GB" sz="1600">
                <a:solidFill>
                  <a:srgbClr val="000000"/>
                </a:solidFill>
                <a:latin typeface="Tahoma"/>
                <a:ea typeface="Tahoma"/>
                <a:cs typeface="Tahoma"/>
                <a:sym typeface="Tahoma"/>
              </a:rPr>
            </a:b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Let us diff master </a:t>
            </a:r>
            <a:r>
              <a:rPr lang="en-GB" sz="1600">
                <a:latin typeface="Tahoma"/>
                <a:ea typeface="Tahoma"/>
                <a:cs typeface="Tahoma"/>
                <a:sym typeface="Tahoma"/>
              </a:rPr>
              <a:t>and</a:t>
            </a:r>
            <a:r>
              <a:rPr lang="en-GB" sz="1600">
                <a:solidFill>
                  <a:srgbClr val="000000"/>
                </a:solidFill>
                <a:latin typeface="Tahoma"/>
                <a:ea typeface="Tahoma"/>
                <a:cs typeface="Tahoma"/>
                <a:sym typeface="Tahoma"/>
              </a:rPr>
              <a:t> bugfix_release_01_</a:t>
            </a:r>
            <a:r>
              <a:rPr lang="en-GB" sz="1600">
                <a:latin typeface="Tahoma"/>
                <a:ea typeface="Tahoma"/>
                <a:cs typeface="Tahoma"/>
                <a:sym typeface="Tahoma"/>
              </a:rPr>
              <a:t>f</a:t>
            </a:r>
            <a:r>
              <a:rPr lang="en-GB" sz="1600">
                <a:solidFill>
                  <a:srgbClr val="000000"/>
                </a:solidFill>
                <a:latin typeface="Tahoma"/>
                <a:ea typeface="Tahoma"/>
                <a:cs typeface="Tahoma"/>
                <a:sym typeface="Tahoma"/>
              </a:rPr>
              <a:t>ix1 branches</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difftool master bugfix/release_01_fix1</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 master </a:t>
            </a:r>
            <a:r>
              <a:rPr lang="en-GB" sz="1600">
                <a:solidFill>
                  <a:srgbClr val="00B050"/>
                </a:solidFill>
                <a:latin typeface="Tahoma"/>
                <a:ea typeface="Tahoma"/>
                <a:cs typeface="Tahoma"/>
                <a:sym typeface="Tahoma"/>
              </a:rPr>
              <a:t>bugfix/release_01_fix1</a:t>
            </a:r>
            <a:r>
              <a:rPr lang="en-GB" sz="1600">
                <a:solidFill>
                  <a:srgbClr val="00B050"/>
                </a:solidFill>
                <a:latin typeface="Tahoma"/>
                <a:ea typeface="Tahoma"/>
                <a:cs typeface="Tahoma"/>
                <a:sym typeface="Tahoma"/>
              </a:rPr>
              <a:t> </a:t>
            </a:r>
            <a:r>
              <a:rPr lang="en-GB" sz="1600">
                <a:solidFill>
                  <a:srgbClr val="000000"/>
                </a:solidFill>
                <a:latin typeface="Tahoma"/>
                <a:ea typeface="Tahoma"/>
                <a:cs typeface="Tahoma"/>
                <a:sym typeface="Tahoma"/>
              </a:rPr>
              <a:t>– without external tool</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diff --git a/ilyar/libs/library.txt b/ilyar/libs/library.txt</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index 59a920d..0ebca13 100644</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a/ilyar/libs/library.txt</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b/ilyar/libs/library.txt</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-4,4 +4,3 @@ Harry change here 2</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library line 4</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Another of Harry change </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Sally's change here</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-*bugfixing in lib*</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diff --git a/ilyar/main.txt b/ilyar/main.txt</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index 75bb070..1e22422 100644</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a/ilyar/main.txt</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b/ilyar/main.txt</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-1,5 +1,2 @@</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-Add quick fix immidiately</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include libs/library.txt</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-Hello world *bugfixed*</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 Add a line</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-Add regular task</a:t>
            </a:r>
          </a:p>
          <a:p>
            <a:pPr indent="0" lvl="0" marL="0" marR="0" rtl="0" algn="l">
              <a:lnSpc>
                <a:spcPct val="99000"/>
              </a:lnSpc>
              <a:spcBef>
                <a:spcPts val="0"/>
              </a:spcBef>
              <a:spcAft>
                <a:spcPts val="0"/>
              </a:spcAft>
              <a:buSzPct val="25000"/>
              <a:buNone/>
            </a:pPr>
            <a:r>
              <a:rPr lang="en-GB" sz="800">
                <a:solidFill>
                  <a:srgbClr val="000000"/>
                </a:solidFill>
                <a:latin typeface="Tahoma"/>
                <a:ea typeface="Tahoma"/>
                <a:cs typeface="Tahoma"/>
                <a:sym typeface="Tahoma"/>
              </a:rPr>
              <a:t>+Hello world</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p:txBody>
      </p:sp>
      <p:pic>
        <p:nvPicPr>
          <p:cNvPr id="301" name="Shape 301"/>
          <p:cNvPicPr preferRelativeResize="0"/>
          <p:nvPr/>
        </p:nvPicPr>
        <p:blipFill rotWithShape="1">
          <a:blip r:embed="rId3">
            <a:alphaModFix/>
          </a:blip>
          <a:srcRect b="0" l="0" r="0" t="0"/>
          <a:stretch/>
        </p:blipFill>
        <p:spPr>
          <a:xfrm>
            <a:off x="5263836" y="2492896"/>
            <a:ext cx="3705732" cy="1010654"/>
          </a:xfrm>
          <a:prstGeom prst="rect">
            <a:avLst/>
          </a:prstGeom>
          <a:noFill/>
          <a:ln>
            <a:noFill/>
          </a:ln>
        </p:spPr>
      </p:pic>
      <p:pic>
        <p:nvPicPr>
          <p:cNvPr id="302" name="Shape 302"/>
          <p:cNvPicPr preferRelativeResize="0"/>
          <p:nvPr/>
        </p:nvPicPr>
        <p:blipFill rotWithShape="1">
          <a:blip r:embed="rId4">
            <a:alphaModFix/>
          </a:blip>
          <a:srcRect b="0" l="0" r="0" t="0"/>
          <a:stretch/>
        </p:blipFill>
        <p:spPr>
          <a:xfrm>
            <a:off x="3635895" y="4978001"/>
            <a:ext cx="4082873" cy="937762"/>
          </a:xfrm>
          <a:prstGeom prst="rect">
            <a:avLst/>
          </a:prstGeom>
          <a:noFill/>
          <a:ln>
            <a:noFill/>
          </a:ln>
        </p:spPr>
      </p:pic>
      <p:pic>
        <p:nvPicPr>
          <p:cNvPr id="303" name="Shape 303"/>
          <p:cNvPicPr preferRelativeResize="0"/>
          <p:nvPr/>
        </p:nvPicPr>
        <p:blipFill rotWithShape="1">
          <a:blip r:embed="rId5">
            <a:alphaModFix/>
          </a:blip>
          <a:srcRect b="0" l="0" r="0" t="0"/>
          <a:stretch/>
        </p:blipFill>
        <p:spPr>
          <a:xfrm>
            <a:off x="4563976" y="690581"/>
            <a:ext cx="4405592" cy="111341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Shape 308"/>
          <p:cNvSpPr txBox="1"/>
          <p:nvPr/>
        </p:nvSpPr>
        <p:spPr>
          <a:xfrm>
            <a:off x="0" y="0"/>
            <a:ext cx="4779300" cy="665100"/>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Using the git log </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XII</a:t>
            </a:r>
          </a:p>
        </p:txBody>
      </p:sp>
      <p:sp>
        <p:nvSpPr>
          <p:cNvPr id="309" name="Shape 309"/>
          <p:cNvSpPr txBox="1"/>
          <p:nvPr/>
        </p:nvSpPr>
        <p:spPr>
          <a:xfrm>
            <a:off x="-5" y="953412"/>
            <a:ext cx="8856000" cy="59046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Git log in cmd and GUI</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This is the log command in cmd to see merge info + files,</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that were changed + all branches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log -c --branches</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gitk --all &amp; </a:t>
            </a:r>
            <a:r>
              <a:rPr lang="en-GB" sz="1600">
                <a:solidFill>
                  <a:srgbClr val="000000"/>
                </a:solidFill>
                <a:latin typeface="Tahoma"/>
                <a:ea typeface="Tahoma"/>
                <a:cs typeface="Tahoma"/>
                <a:sym typeface="Tahoma"/>
              </a:rPr>
              <a:t>to see gui log of all branches and </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gitk &amp;</a:t>
            </a:r>
            <a:r>
              <a:rPr lang="en-GB" sz="1600">
                <a:solidFill>
                  <a:srgbClr val="000000"/>
                </a:solidFill>
                <a:latin typeface="Tahoma"/>
                <a:ea typeface="Tahoma"/>
                <a:cs typeface="Tahoma"/>
                <a:sym typeface="Tahoma"/>
              </a:rPr>
              <a:t> to see log of only current branch</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Write click on commit and select “Mark this commit”</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Now go to another commit, write click on it and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select “Compare with marked commit” </a:t>
            </a:r>
          </a:p>
          <a:p>
            <a:pPr indent="0" lvl="0" marL="0" marR="0" rtl="0" algn="l">
              <a:lnSpc>
                <a:spcPct val="99000"/>
              </a:lnSpc>
              <a:spcBef>
                <a:spcPts val="0"/>
              </a:spcBef>
              <a:spcAft>
                <a:spcPts val="0"/>
              </a:spcAft>
              <a:buNone/>
            </a:pPr>
            <a:r>
              <a:t/>
            </a:r>
            <a:endParaRPr sz="1600">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out </a:t>
            </a:r>
            <a:r>
              <a:rPr lang="en-GB" sz="1600">
                <a:latin typeface="Tahoma"/>
                <a:ea typeface="Tahoma"/>
                <a:cs typeface="Tahoma"/>
                <a:sym typeface="Tahoma"/>
              </a:rPr>
              <a:t>bugfix/</a:t>
            </a:r>
            <a:r>
              <a:rPr lang="en-GB" sz="1600">
                <a:solidFill>
                  <a:srgbClr val="000000"/>
                </a:solidFill>
                <a:latin typeface="Tahoma"/>
                <a:ea typeface="Tahoma"/>
                <a:cs typeface="Tahoma"/>
                <a:sym typeface="Tahoma"/>
              </a:rPr>
              <a:t>release_01_fix1 branch</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a:t>
            </a:r>
            <a:r>
              <a:rPr lang="en-GB" sz="1600">
                <a:solidFill>
                  <a:srgbClr val="00B050"/>
                </a:solidFill>
                <a:latin typeface="Tahoma"/>
                <a:ea typeface="Tahoma"/>
                <a:cs typeface="Tahoma"/>
                <a:sym typeface="Tahoma"/>
              </a:rPr>
              <a:t>bugfix/</a:t>
            </a:r>
            <a:r>
              <a:rPr lang="en-GB" sz="1600">
                <a:solidFill>
                  <a:srgbClr val="00B050"/>
                </a:solidFill>
                <a:latin typeface="Tahoma"/>
                <a:ea typeface="Tahoma"/>
                <a:cs typeface="Tahoma"/>
                <a:sym typeface="Tahoma"/>
              </a:rPr>
              <a:t>release_01_fix1</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that you have commits not yet pushed,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only such commits Can be changed!!!</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p:txBody>
      </p:sp>
      <p:pic>
        <p:nvPicPr>
          <p:cNvPr id="310" name="Shape 310"/>
          <p:cNvPicPr preferRelativeResize="0"/>
          <p:nvPr/>
        </p:nvPicPr>
        <p:blipFill rotWithShape="1">
          <a:blip r:embed="rId3">
            <a:alphaModFix/>
          </a:blip>
          <a:srcRect b="0" l="0" r="0" t="0"/>
          <a:stretch/>
        </p:blipFill>
        <p:spPr>
          <a:xfrm>
            <a:off x="5612656" y="1313452"/>
            <a:ext cx="3138300" cy="4392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Shape 315"/>
          <p:cNvSpPr/>
          <p:nvPr/>
        </p:nvSpPr>
        <p:spPr>
          <a:xfrm>
            <a:off x="179512" y="980728"/>
            <a:ext cx="8856984" cy="5425075"/>
          </a:xfrm>
          <a:prstGeom prst="rect">
            <a:avLst/>
          </a:prstGeom>
          <a:noFill/>
          <a:ln>
            <a:noFill/>
          </a:ln>
        </p:spPr>
        <p:txBody>
          <a:bodyPr anchorCtr="0" anchor="t" bIns="45700" lIns="91425" rIns="91425" wrap="square" tIns="45700">
            <a:noAutofit/>
          </a:bodyPr>
          <a:lstStyle/>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push origin --dry-run</a:t>
            </a:r>
          </a:p>
          <a:p>
            <a:pPr indent="0" lvl="0" marL="0" marR="0" rtl="0" algn="l">
              <a:lnSpc>
                <a:spcPct val="99000"/>
              </a:lnSpc>
              <a:spcBef>
                <a:spcPts val="0"/>
              </a:spcBef>
              <a:spcAft>
                <a:spcPts val="0"/>
              </a:spcAft>
              <a:buSzPct val="25000"/>
              <a:buNone/>
            </a:pPr>
            <a:r>
              <a:rPr lang="en-GB" sz="1600">
                <a:solidFill>
                  <a:srgbClr val="00B050"/>
                </a:solidFill>
                <a:latin typeface="Tahoma"/>
                <a:ea typeface="Tahoma"/>
                <a:cs typeface="Tahoma"/>
                <a:sym typeface="Tahoma"/>
              </a:rPr>
              <a:t>   0ac136b..b597fd2  </a:t>
            </a:r>
            <a:r>
              <a:rPr lang="en-GB" sz="1600">
                <a:solidFill>
                  <a:srgbClr val="00B050"/>
                </a:solidFill>
                <a:latin typeface="Tahoma"/>
                <a:ea typeface="Tahoma"/>
                <a:cs typeface="Tahoma"/>
                <a:sym typeface="Tahoma"/>
              </a:rPr>
              <a:t>bugfix/</a:t>
            </a:r>
            <a:r>
              <a:rPr lang="en-GB" sz="1600">
                <a:solidFill>
                  <a:srgbClr val="00B050"/>
                </a:solidFill>
                <a:latin typeface="Tahoma"/>
                <a:ea typeface="Tahoma"/>
                <a:cs typeface="Tahoma"/>
                <a:sym typeface="Tahoma"/>
              </a:rPr>
              <a:t>release_01_fix1 -&gt; </a:t>
            </a:r>
            <a:r>
              <a:rPr lang="en-GB" sz="1600">
                <a:solidFill>
                  <a:srgbClr val="00B050"/>
                </a:solidFill>
                <a:latin typeface="Tahoma"/>
                <a:ea typeface="Tahoma"/>
                <a:cs typeface="Tahoma"/>
                <a:sym typeface="Tahoma"/>
              </a:rPr>
              <a:t>bugfix/</a:t>
            </a:r>
            <a:r>
              <a:rPr lang="en-GB" sz="1600">
                <a:solidFill>
                  <a:srgbClr val="00B050"/>
                </a:solidFill>
                <a:latin typeface="Tahoma"/>
                <a:ea typeface="Tahoma"/>
                <a:cs typeface="Tahoma"/>
                <a:sym typeface="Tahoma"/>
              </a:rPr>
              <a:t>release_01_fix1</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Change commit message to “We can edit unpushed messages only”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commit --amend -m "We can edit unpushed messages only“</a:t>
            </a:r>
          </a:p>
          <a:p>
            <a:pPr indent="0" lvl="0" marL="0" marR="0" rtl="0" algn="l">
              <a:lnSpc>
                <a:spcPct val="99000"/>
              </a:lnSpc>
              <a:spcBef>
                <a:spcPts val="0"/>
              </a:spcBef>
              <a:spcAft>
                <a:spcPts val="0"/>
              </a:spcAft>
              <a:buSzPct val="25000"/>
              <a:buNone/>
            </a:pPr>
            <a:r>
              <a:rPr lang="en-GB" sz="1000">
                <a:solidFill>
                  <a:srgbClr val="000000"/>
                </a:solidFill>
                <a:latin typeface="Tahoma"/>
                <a:ea typeface="Tahoma"/>
                <a:cs typeface="Tahoma"/>
                <a:sym typeface="Tahoma"/>
              </a:rPr>
              <a:t>[</a:t>
            </a:r>
            <a:r>
              <a:rPr lang="en-GB" sz="1600">
                <a:latin typeface="Tahoma"/>
                <a:ea typeface="Tahoma"/>
                <a:cs typeface="Tahoma"/>
                <a:sym typeface="Tahoma"/>
              </a:rPr>
              <a:t>bugfix/</a:t>
            </a:r>
            <a:r>
              <a:rPr lang="en-GB" sz="1600">
                <a:solidFill>
                  <a:srgbClr val="000000"/>
                </a:solidFill>
                <a:latin typeface="Tahoma"/>
                <a:ea typeface="Tahoma"/>
                <a:cs typeface="Tahoma"/>
                <a:sym typeface="Tahoma"/>
              </a:rPr>
              <a:t>release_01_fix1 d4e3205] We can edit unpushed messages only</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 1 files changed, 1 insertions(+), 0 deletions(-)</a:t>
            </a:r>
          </a:p>
          <a:p>
            <a:pPr indent="0" lvl="0" marL="0" marR="0" rtl="0" algn="l">
              <a:lnSpc>
                <a:spcPct val="99000"/>
              </a:lnSpc>
              <a:spcBef>
                <a:spcPts val="0"/>
              </a:spcBef>
              <a:spcAft>
                <a:spcPts val="0"/>
              </a:spcAft>
              <a:buNone/>
            </a:pPr>
            <a:r>
              <a:t/>
            </a:r>
            <a:endParaRPr sz="10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0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0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log</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commit d4e3205f7c80db7d4bda4ac588b5fcfd73f9ee31</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Author: ilyar &lt;astra07_2010@yahoo.com&gt;</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Date:   Sun Jun 8 15:30:33 2014 +0300</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    We can edit unpushed messages only</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Now push latest changes to the origin repo</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push</a:t>
            </a:r>
          </a:p>
        </p:txBody>
      </p:sp>
      <p:sp>
        <p:nvSpPr>
          <p:cNvPr id="316" name="Shape 316"/>
          <p:cNvSpPr txBox="1"/>
          <p:nvPr/>
        </p:nvSpPr>
        <p:spPr>
          <a:xfrm>
            <a:off x="154826" y="83139"/>
            <a:ext cx="5688632" cy="692696"/>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Using the git log </a:t>
            </a:r>
          </a:p>
          <a:p>
            <a:pPr indent="0" lvl="0" marL="0" marR="0" rtl="0" algn="l">
              <a:lnSpc>
                <a:spcPct val="94000"/>
              </a:lnSpc>
              <a:spcBef>
                <a:spcPts val="0"/>
              </a:spcBef>
              <a:spcAft>
                <a:spcPts val="0"/>
              </a:spcAft>
              <a:buClr>
                <a:srgbClr val="3D6586"/>
              </a:buClr>
              <a:buSzPct val="25000"/>
              <a:buFont typeface="Arial"/>
              <a:buNone/>
            </a:pPr>
            <a:r>
              <a:rPr b="1" lang="en-GB" sz="2400">
                <a:solidFill>
                  <a:srgbClr val="000000"/>
                </a:solidFill>
                <a:latin typeface="Tahoma"/>
                <a:ea typeface="Tahoma"/>
                <a:cs typeface="Tahoma"/>
                <a:sym typeface="Tahoma"/>
              </a:rPr>
              <a:t>Exercise XII Continue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Shape 116"/>
          <p:cNvSpPr txBox="1"/>
          <p:nvPr/>
        </p:nvSpPr>
        <p:spPr>
          <a:xfrm>
            <a:off x="1" y="1589"/>
            <a:ext cx="5881626" cy="763115"/>
          </a:xfrm>
          <a:prstGeom prst="rect">
            <a:avLst/>
          </a:prstGeom>
          <a:noFill/>
          <a:ln>
            <a:noFill/>
          </a:ln>
        </p:spPr>
        <p:txBody>
          <a:bodyPr anchorCtr="0" anchor="ctr" bIns="0" lIns="0" rIns="0" wrap="square" tIns="0">
            <a:noAutofit/>
          </a:bodyPr>
          <a:lstStyle/>
          <a:p>
            <a:pPr indent="0" lvl="0" marL="0" marR="0" rtl="0" algn="l">
              <a:lnSpc>
                <a:spcPct val="87000"/>
              </a:lnSpc>
              <a:spcBef>
                <a:spcPts val="0"/>
              </a:spcBef>
              <a:spcAft>
                <a:spcPts val="0"/>
              </a:spcAft>
              <a:buClr>
                <a:srgbClr val="3D6586"/>
              </a:buClr>
              <a:buSzPct val="25000"/>
              <a:buFont typeface="Arial"/>
              <a:buNone/>
            </a:pPr>
            <a:r>
              <a:rPr b="1" i="0" lang="en-GB" sz="3200" u="none" cap="none" strike="noStrike">
                <a:solidFill>
                  <a:schemeClr val="dk1"/>
                </a:solidFill>
                <a:latin typeface="Tahoma"/>
                <a:ea typeface="Tahoma"/>
                <a:cs typeface="Tahoma"/>
                <a:sym typeface="Tahoma"/>
              </a:rPr>
              <a:t>The Working Cycle</a:t>
            </a:r>
            <a:br>
              <a:rPr b="1" i="0" lang="en-GB" sz="3200" u="none" cap="none" strike="noStrike">
                <a:solidFill>
                  <a:schemeClr val="dk1"/>
                </a:solidFill>
                <a:latin typeface="Tahoma"/>
                <a:ea typeface="Tahoma"/>
                <a:cs typeface="Tahoma"/>
                <a:sym typeface="Tahoma"/>
              </a:rPr>
            </a:br>
            <a:r>
              <a:rPr b="1" i="0" lang="en-GB" sz="2400" u="none" cap="none" strike="noStrike">
                <a:solidFill>
                  <a:schemeClr val="dk1"/>
                </a:solidFill>
                <a:latin typeface="Tahoma"/>
                <a:ea typeface="Tahoma"/>
                <a:cs typeface="Tahoma"/>
                <a:sym typeface="Tahoma"/>
              </a:rPr>
              <a:t>Exercise III: teamwork</a:t>
            </a:r>
          </a:p>
        </p:txBody>
      </p:sp>
      <p:sp>
        <p:nvSpPr>
          <p:cNvPr id="117" name="Shape 117"/>
          <p:cNvSpPr txBox="1"/>
          <p:nvPr/>
        </p:nvSpPr>
        <p:spPr>
          <a:xfrm>
            <a:off x="-1" y="908720"/>
            <a:ext cx="9143999" cy="594928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Change the third line in Harry‘s repo and check the status </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a:t>
            </a:r>
            <a:r>
              <a:rPr b="0" i="0" lang="en-GB" sz="1600" u="none" cap="none" strike="noStrike">
                <a:solidFill>
                  <a:srgbClr val="00B050"/>
                </a:solidFill>
                <a:latin typeface="Tahoma"/>
                <a:ea typeface="Tahoma"/>
                <a:cs typeface="Tahoma"/>
                <a:sym typeface="Tahoma"/>
              </a:rPr>
              <a:t> git status $ g</a:t>
            </a:r>
            <a:r>
              <a:rPr lang="en-GB" sz="1600">
                <a:solidFill>
                  <a:srgbClr val="00B050"/>
                </a:solidFill>
                <a:latin typeface="Tahoma"/>
                <a:ea typeface="Tahoma"/>
                <a:cs typeface="Tahoma"/>
                <a:sym typeface="Tahoma"/>
              </a:rPr>
              <a:t>it diff HEAD </a:t>
            </a:r>
          </a:p>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Commit </a:t>
            </a:r>
            <a:r>
              <a:rPr lang="en-GB" sz="1600">
                <a:latin typeface="Tahoma"/>
                <a:ea typeface="Tahoma"/>
                <a:cs typeface="Tahoma"/>
                <a:sym typeface="Tahoma"/>
              </a:rPr>
              <a:t>Harry's</a:t>
            </a:r>
            <a:r>
              <a:rPr b="0" i="0" lang="en-GB" sz="1600" u="none" cap="none" strike="noStrike">
                <a:solidFill>
                  <a:srgbClr val="000000"/>
                </a:solidFill>
                <a:latin typeface="Tahoma"/>
                <a:ea typeface="Tahoma"/>
                <a:cs typeface="Tahoma"/>
                <a:sym typeface="Tahoma"/>
              </a:rPr>
              <a:t> changes as </a:t>
            </a:r>
            <a:r>
              <a:rPr lang="en-GB" sz="1600">
                <a:latin typeface="Tahoma"/>
                <a:ea typeface="Tahoma"/>
                <a:cs typeface="Tahoma"/>
                <a:sym typeface="Tahoma"/>
              </a:rPr>
              <a:t>“</a:t>
            </a:r>
            <a:r>
              <a:rPr b="0" i="0" lang="en-GB" sz="1600" u="none" cap="none" strike="noStrike">
                <a:solidFill>
                  <a:srgbClr val="000000"/>
                </a:solidFill>
                <a:latin typeface="Tahoma"/>
                <a:ea typeface="Tahoma"/>
                <a:cs typeface="Tahoma"/>
                <a:sym typeface="Tahoma"/>
              </a:rPr>
              <a:t>Harry</a:t>
            </a:r>
            <a:r>
              <a:rPr lang="en-GB" sz="1600">
                <a:latin typeface="Tahoma"/>
                <a:ea typeface="Tahoma"/>
                <a:cs typeface="Tahoma"/>
                <a:sym typeface="Tahoma"/>
              </a:rPr>
              <a:t>’</a:t>
            </a:r>
            <a:r>
              <a:rPr b="0" i="0" lang="en-GB" sz="1600" u="none" cap="none" strike="noStrike">
                <a:solidFill>
                  <a:srgbClr val="000000"/>
                </a:solidFill>
                <a:latin typeface="Tahoma"/>
                <a:ea typeface="Tahoma"/>
                <a:cs typeface="Tahoma"/>
                <a:sym typeface="Tahoma"/>
              </a:rPr>
              <a:t>s 1st changes in our library</a:t>
            </a:r>
            <a:r>
              <a:rPr lang="en-GB" sz="1600">
                <a:latin typeface="Tahoma"/>
                <a:ea typeface="Tahoma"/>
                <a:cs typeface="Tahoma"/>
                <a:sym typeface="Tahoma"/>
              </a:rPr>
              <a:t>”</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git commit -a -m "Harry</a:t>
            </a:r>
            <a:r>
              <a:rPr lang="en-GB" sz="1600">
                <a:solidFill>
                  <a:srgbClr val="00B050"/>
                </a:solidFill>
                <a:latin typeface="Tahoma"/>
                <a:ea typeface="Tahoma"/>
                <a:cs typeface="Tahoma"/>
                <a:sym typeface="Tahoma"/>
              </a:rPr>
              <a:t>’</a:t>
            </a:r>
            <a:r>
              <a:rPr b="0" i="0" lang="en-GB" sz="1600" u="none" cap="none" strike="noStrike">
                <a:solidFill>
                  <a:srgbClr val="00B050"/>
                </a:solidFill>
                <a:latin typeface="Tahoma"/>
                <a:ea typeface="Tahoma"/>
                <a:cs typeface="Tahoma"/>
                <a:sym typeface="Tahoma"/>
              </a:rPr>
              <a:t>s 1st changes in our library“</a:t>
            </a:r>
            <a:br>
              <a:rPr b="0" i="0" lang="en-GB" sz="1600" u="none" cap="none" strike="noStrike">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Clone the gitlab repo again (cd .. and into a folder named „sally“) </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git clone </a:t>
            </a:r>
            <a:r>
              <a:rPr lang="en-GB" sz="1600">
                <a:solidFill>
                  <a:srgbClr val="00B050"/>
                </a:solidFill>
                <a:latin typeface="Tahoma"/>
                <a:ea typeface="Tahoma"/>
                <a:cs typeface="Tahoma"/>
                <a:sym typeface="Tahoma"/>
              </a:rPr>
              <a:t>~/gitlab </a:t>
            </a:r>
            <a:r>
              <a:rPr b="0" i="0" lang="en-GB" sz="1600" u="none" cap="none" strike="noStrike">
                <a:solidFill>
                  <a:srgbClr val="00B050"/>
                </a:solidFill>
                <a:latin typeface="Tahoma"/>
                <a:ea typeface="Tahoma"/>
                <a:cs typeface="Tahoma"/>
                <a:sym typeface="Tahoma"/>
              </a:rPr>
              <a:t> ~/sally</a:t>
            </a:r>
            <a:br>
              <a:rPr b="0" i="0" lang="en-GB" sz="1600" u="none" cap="none" strike="noStrike">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Push all your work in Harry‘s repo to origin (central) repo </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git push</a:t>
            </a:r>
          </a:p>
          <a:p>
            <a:pPr indent="0" lvl="0" marL="0" marR="0" rtl="0" algn="l">
              <a:lnSpc>
                <a:spcPct val="99000"/>
              </a:lnSpc>
              <a:spcBef>
                <a:spcPts val="0"/>
              </a:spcBef>
              <a:spcAft>
                <a:spcPts val="0"/>
              </a:spcAft>
              <a:buNone/>
            </a:pPr>
            <a:r>
              <a:t/>
            </a:r>
            <a:endParaRPr b="0" i="0" sz="1600" u="none" cap="none" strike="noStrike">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Change the first line in </a:t>
            </a:r>
            <a:r>
              <a:rPr lang="en-GB" sz="1600">
                <a:latin typeface="Tahoma"/>
                <a:ea typeface="Tahoma"/>
                <a:cs typeface="Tahoma"/>
                <a:sym typeface="Tahoma"/>
              </a:rPr>
              <a:t>Sally's</a:t>
            </a:r>
            <a:r>
              <a:rPr b="0" i="0" lang="en-GB" sz="1600" u="none" cap="none" strike="noStrike">
                <a:solidFill>
                  <a:srgbClr val="000000"/>
                </a:solidFill>
                <a:latin typeface="Tahoma"/>
                <a:ea typeface="Tahoma"/>
                <a:cs typeface="Tahoma"/>
                <a:sym typeface="Tahoma"/>
              </a:rPr>
              <a:t> repo commit it and try to push </a:t>
            </a:r>
            <a:br>
              <a:rPr b="0" i="0" lang="en-GB" sz="1600" u="none" cap="none" strike="noStrike">
                <a:solidFill>
                  <a:srgbClr val="000000"/>
                </a:solidFill>
                <a:latin typeface="Tahoma"/>
                <a:ea typeface="Tahoma"/>
                <a:cs typeface="Tahoma"/>
                <a:sym typeface="Tahoma"/>
              </a:rPr>
            </a:br>
            <a:r>
              <a:rPr lang="en-GB" sz="1600">
                <a:solidFill>
                  <a:schemeClr val="dk1"/>
                </a:solidFill>
                <a:latin typeface="Tahoma"/>
                <a:ea typeface="Tahoma"/>
                <a:cs typeface="Tahoma"/>
                <a:sym typeface="Tahoma"/>
              </a:rPr>
              <a:t>$ </a:t>
            </a:r>
            <a:r>
              <a:rPr lang="en-GB" sz="1600">
                <a:solidFill>
                  <a:srgbClr val="00B050"/>
                </a:solidFill>
                <a:latin typeface="Tahoma"/>
                <a:ea typeface="Tahoma"/>
                <a:cs typeface="Tahoma"/>
                <a:sym typeface="Tahoma"/>
              </a:rPr>
              <a:t>git diff  </a:t>
            </a:r>
            <a:r>
              <a:rPr b="0" i="0" lang="en-GB" sz="1600" u="none" cap="none" strike="noStrike">
                <a:solidFill>
                  <a:srgbClr val="000000"/>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git commit -a -m “Sally’s 1st changes in our library“</a:t>
            </a:r>
            <a:br>
              <a:rPr b="0" i="0" lang="en-GB" sz="1600" u="none" cap="none" strike="noStrike">
                <a:solidFill>
                  <a:srgbClr val="00B05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git push</a:t>
            </a:r>
            <a:br>
              <a:rPr b="0" i="0" lang="en-GB" sz="1600" u="none" cap="none" strike="noStrike">
                <a:solidFill>
                  <a:srgbClr val="00000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Pull updates to </a:t>
            </a:r>
            <a:r>
              <a:rPr lang="en-GB" sz="1600">
                <a:latin typeface="Tahoma"/>
                <a:ea typeface="Tahoma"/>
                <a:cs typeface="Tahoma"/>
                <a:sym typeface="Tahoma"/>
              </a:rPr>
              <a:t>Sally's</a:t>
            </a:r>
            <a:r>
              <a:rPr b="0" i="0" lang="en-GB" sz="1600" u="none" cap="none" strike="noStrike">
                <a:solidFill>
                  <a:srgbClr val="000000"/>
                </a:solidFill>
                <a:latin typeface="Tahoma"/>
                <a:ea typeface="Tahoma"/>
                <a:cs typeface="Tahoma"/>
                <a:sym typeface="Tahoma"/>
              </a:rPr>
              <a:t> repo: </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a:t>
            </a:r>
            <a:r>
              <a:rPr b="0" i="0" lang="en-GB" sz="1600" u="none" cap="none" strike="noStrike">
                <a:solidFill>
                  <a:srgbClr val="00B050"/>
                </a:solidFill>
                <a:latin typeface="Tahoma"/>
                <a:ea typeface="Tahoma"/>
                <a:cs typeface="Tahoma"/>
                <a:sym typeface="Tahoma"/>
              </a:rPr>
              <a:t> git pull --rebase </a:t>
            </a:r>
            <a:r>
              <a:rPr b="0" i="0" lang="en-GB" sz="1600" u="none" cap="none" strike="noStrike">
                <a:solidFill>
                  <a:schemeClr val="dk1"/>
                </a:solidFill>
                <a:latin typeface="Tahoma"/>
                <a:ea typeface="Tahoma"/>
                <a:cs typeface="Tahoma"/>
                <a:sym typeface="Tahoma"/>
              </a:rPr>
              <a:t>Overview what you got: </a:t>
            </a:r>
            <a:br>
              <a:rPr b="0" i="0" lang="en-GB" sz="1600" u="none" cap="none" strike="noStrike">
                <a:solidFill>
                  <a:schemeClr val="dk1"/>
                </a:solidFill>
                <a:latin typeface="Tahoma"/>
                <a:ea typeface="Tahoma"/>
                <a:cs typeface="Tahoma"/>
                <a:sym typeface="Tahoma"/>
              </a:rPr>
            </a:br>
            <a:r>
              <a:rPr b="0" i="0" lang="en-GB" sz="1600" u="none" cap="none" strike="noStrike">
                <a:solidFill>
                  <a:schemeClr val="dk1"/>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gitk </a:t>
            </a:r>
            <a:r>
              <a:rPr lang="en-GB" sz="1600">
                <a:latin typeface="Tahoma"/>
                <a:ea typeface="Tahoma"/>
                <a:cs typeface="Tahoma"/>
                <a:sym typeface="Tahoma"/>
              </a:rPr>
              <a:t>Compare</a:t>
            </a:r>
            <a:r>
              <a:rPr b="0" i="0" lang="en-GB" sz="1600" u="none" cap="none" strike="noStrike">
                <a:solidFill>
                  <a:srgbClr val="000000"/>
                </a:solidFill>
                <a:latin typeface="Tahoma"/>
                <a:ea typeface="Tahoma"/>
                <a:cs typeface="Tahoma"/>
                <a:sym typeface="Tahoma"/>
              </a:rPr>
              <a:t> what changes you got in „Commit Viewer“: </a:t>
            </a:r>
            <a:br>
              <a:rPr b="0" i="0" lang="en-GB" sz="1600" u="none" cap="none" strike="noStrike">
                <a:solidFill>
                  <a:srgbClr val="00000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chemeClr val="dk1"/>
                </a:solidFill>
                <a:latin typeface="Tahoma"/>
                <a:ea typeface="Tahoma"/>
                <a:cs typeface="Tahoma"/>
                <a:sym typeface="Tahoma"/>
              </a:rPr>
              <a:t>$ </a:t>
            </a:r>
            <a:r>
              <a:rPr b="0" i="0" lang="en-GB" sz="1600" u="none" cap="none" strike="noStrike">
                <a:solidFill>
                  <a:srgbClr val="00B050"/>
                </a:solidFill>
                <a:latin typeface="Tahoma"/>
                <a:ea typeface="Tahoma"/>
                <a:cs typeface="Tahoma"/>
                <a:sym typeface="Tahoma"/>
              </a:rPr>
              <a:t>git diff HEAD^ HEAD </a:t>
            </a:r>
            <a:r>
              <a:rPr b="0" i="0" lang="en-GB" sz="1600" u="none" cap="none" strike="noStrike">
                <a:solidFill>
                  <a:schemeClr val="dk1"/>
                </a:solidFill>
                <a:latin typeface="Tahoma"/>
                <a:ea typeface="Tahoma"/>
                <a:cs typeface="Tahoma"/>
                <a:sym typeface="Tahoma"/>
              </a:rPr>
              <a:t>– compare HEAD commit with previous commit, do you see both Sally and </a:t>
            </a:r>
            <a:r>
              <a:rPr lang="en-GB" sz="1600">
                <a:solidFill>
                  <a:schemeClr val="dk1"/>
                </a:solidFill>
                <a:latin typeface="Tahoma"/>
                <a:ea typeface="Tahoma"/>
                <a:cs typeface="Tahoma"/>
                <a:sym typeface="Tahoma"/>
              </a:rPr>
              <a:t> </a:t>
            </a:r>
            <a:r>
              <a:rPr b="0" i="0" lang="en-GB" sz="1600" u="none" cap="none" strike="noStrike">
                <a:solidFill>
                  <a:schemeClr val="dk1"/>
                </a:solidFill>
                <a:latin typeface="Tahoma"/>
                <a:ea typeface="Tahoma"/>
                <a:cs typeface="Tahoma"/>
                <a:sym typeface="Tahoma"/>
              </a:rPr>
              <a:t>Harry </a:t>
            </a:r>
            <a:r>
              <a:rPr lang="en-GB" sz="1600">
                <a:solidFill>
                  <a:schemeClr val="dk1"/>
                </a:solidFill>
                <a:latin typeface="Tahoma"/>
                <a:ea typeface="Tahoma"/>
                <a:cs typeface="Tahoma"/>
                <a:sym typeface="Tahoma"/>
              </a:rPr>
              <a:t>hange?</a:t>
            </a: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Push </a:t>
            </a:r>
            <a:r>
              <a:rPr lang="en-GB" sz="1600">
                <a:latin typeface="Tahoma"/>
                <a:ea typeface="Tahoma"/>
                <a:cs typeface="Tahoma"/>
                <a:sym typeface="Tahoma"/>
              </a:rPr>
              <a:t>Sally's</a:t>
            </a:r>
            <a:r>
              <a:rPr b="0" i="0" lang="en-GB" sz="1600" u="none" cap="none" strike="noStrike">
                <a:solidFill>
                  <a:srgbClr val="000000"/>
                </a:solidFill>
                <a:latin typeface="Tahoma"/>
                <a:ea typeface="Tahoma"/>
                <a:cs typeface="Tahoma"/>
                <a:sym typeface="Tahoma"/>
              </a:rPr>
              <a:t> changes: $ </a:t>
            </a:r>
            <a:r>
              <a:rPr b="0" i="0" lang="en-GB" sz="1600" u="none" cap="none" strike="noStrike">
                <a:solidFill>
                  <a:srgbClr val="00B050"/>
                </a:solidFill>
                <a:latin typeface="Tahoma"/>
                <a:ea typeface="Tahoma"/>
                <a:cs typeface="Tahoma"/>
                <a:sym typeface="Tahoma"/>
              </a:rPr>
              <a:t>git push</a:t>
            </a:r>
          </a:p>
        </p:txBody>
      </p:sp>
      <p:grpSp>
        <p:nvGrpSpPr>
          <p:cNvPr id="118" name="Shape 118"/>
          <p:cNvGrpSpPr/>
          <p:nvPr/>
        </p:nvGrpSpPr>
        <p:grpSpPr>
          <a:xfrm>
            <a:off x="5364088" y="656215"/>
            <a:ext cx="3638163" cy="1251433"/>
            <a:chOff x="5436096" y="1024852"/>
            <a:chExt cx="3638163" cy="1251433"/>
          </a:xfrm>
        </p:grpSpPr>
        <p:pic>
          <p:nvPicPr>
            <p:cNvPr id="119" name="Shape 119"/>
            <p:cNvPicPr preferRelativeResize="0"/>
            <p:nvPr/>
          </p:nvPicPr>
          <p:blipFill rotWithShape="1">
            <a:blip r:embed="rId3">
              <a:alphaModFix/>
            </a:blip>
            <a:srcRect b="0" l="0" r="0" t="0"/>
            <a:stretch/>
          </p:blipFill>
          <p:spPr>
            <a:xfrm>
              <a:off x="6121061" y="1024852"/>
              <a:ext cx="2953198" cy="1251433"/>
            </a:xfrm>
            <a:prstGeom prst="rect">
              <a:avLst/>
            </a:prstGeom>
            <a:noFill/>
            <a:ln>
              <a:noFill/>
            </a:ln>
          </p:spPr>
        </p:pic>
        <p:cxnSp>
          <p:nvCxnSpPr>
            <p:cNvPr id="120" name="Shape 120"/>
            <p:cNvCxnSpPr/>
            <p:nvPr/>
          </p:nvCxnSpPr>
          <p:spPr>
            <a:xfrm>
              <a:off x="5436096" y="1412777"/>
              <a:ext cx="647202" cy="0"/>
            </a:xfrm>
            <a:prstGeom prst="straightConnector1">
              <a:avLst/>
            </a:prstGeom>
            <a:noFill/>
            <a:ln cap="flat" cmpd="sng" w="9525">
              <a:solidFill>
                <a:srgbClr val="000000"/>
              </a:solidFill>
              <a:prstDash val="solid"/>
              <a:round/>
              <a:headEnd len="med" w="med" type="none"/>
              <a:tailEnd len="lg" w="lg" type="triangle"/>
            </a:ln>
          </p:spPr>
        </p:cxnSp>
      </p:grpSp>
      <p:grpSp>
        <p:nvGrpSpPr>
          <p:cNvPr id="121" name="Shape 121"/>
          <p:cNvGrpSpPr/>
          <p:nvPr/>
        </p:nvGrpSpPr>
        <p:grpSpPr>
          <a:xfrm>
            <a:off x="5585597" y="3596892"/>
            <a:ext cx="3195162" cy="1128589"/>
            <a:chOff x="5627022" y="3645024"/>
            <a:chExt cx="3195162" cy="1128589"/>
          </a:xfrm>
        </p:grpSpPr>
        <p:pic>
          <p:nvPicPr>
            <p:cNvPr id="122" name="Shape 122"/>
            <p:cNvPicPr preferRelativeResize="0"/>
            <p:nvPr/>
          </p:nvPicPr>
          <p:blipFill rotWithShape="1">
            <a:blip r:embed="rId4">
              <a:alphaModFix/>
            </a:blip>
            <a:srcRect b="0" l="0" r="0" t="0"/>
            <a:stretch/>
          </p:blipFill>
          <p:spPr>
            <a:xfrm>
              <a:off x="6161329" y="3645024"/>
              <a:ext cx="2660855" cy="1128589"/>
            </a:xfrm>
            <a:prstGeom prst="rect">
              <a:avLst/>
            </a:prstGeom>
            <a:noFill/>
            <a:ln>
              <a:noFill/>
            </a:ln>
          </p:spPr>
        </p:pic>
        <p:cxnSp>
          <p:nvCxnSpPr>
            <p:cNvPr id="123" name="Shape 123"/>
            <p:cNvCxnSpPr/>
            <p:nvPr/>
          </p:nvCxnSpPr>
          <p:spPr>
            <a:xfrm>
              <a:off x="5627022" y="4077072"/>
              <a:ext cx="509208" cy="0"/>
            </a:xfrm>
            <a:prstGeom prst="straightConnector1">
              <a:avLst/>
            </a:prstGeom>
            <a:noFill/>
            <a:ln cap="flat" cmpd="sng" w="9525">
              <a:solidFill>
                <a:srgbClr val="000000"/>
              </a:solidFill>
              <a:prstDash val="solid"/>
              <a:round/>
              <a:headEnd len="med" w="med" type="none"/>
              <a:tailEnd len="lg" w="lg" type="triangl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Shape 128"/>
          <p:cNvSpPr txBox="1"/>
          <p:nvPr/>
        </p:nvSpPr>
        <p:spPr>
          <a:xfrm>
            <a:off x="0" y="1589"/>
            <a:ext cx="8958263" cy="835123"/>
          </a:xfrm>
          <a:prstGeom prst="rect">
            <a:avLst/>
          </a:prstGeom>
          <a:noFill/>
          <a:ln>
            <a:noFill/>
          </a:ln>
        </p:spPr>
        <p:txBody>
          <a:bodyPr anchorCtr="0" anchor="ctr" bIns="0" lIns="0" rIns="0" wrap="square" tIns="0">
            <a:noAutofit/>
          </a:bodyPr>
          <a:lstStyle/>
          <a:p>
            <a:pPr indent="0" lvl="0" marL="0" marR="0" rtl="0" algn="l">
              <a:lnSpc>
                <a:spcPct val="87000"/>
              </a:lnSpc>
              <a:spcBef>
                <a:spcPts val="0"/>
              </a:spcBef>
              <a:spcAft>
                <a:spcPts val="0"/>
              </a:spcAft>
              <a:buClr>
                <a:srgbClr val="3D6586"/>
              </a:buClr>
              <a:buSzPct val="25000"/>
              <a:buFont typeface="Arial"/>
              <a:buNone/>
            </a:pPr>
            <a:r>
              <a:rPr b="1" i="0" lang="en-GB" sz="3200" u="none" cap="none" strike="noStrike">
                <a:solidFill>
                  <a:schemeClr val="dk1"/>
                </a:solidFill>
                <a:latin typeface="Tahoma"/>
                <a:ea typeface="Tahoma"/>
                <a:cs typeface="Tahoma"/>
                <a:sym typeface="Tahoma"/>
              </a:rPr>
              <a:t>The Working Cycle</a:t>
            </a:r>
            <a:br>
              <a:rPr b="1" i="0" lang="en-GB" sz="3200" u="none" cap="none" strike="noStrike">
                <a:solidFill>
                  <a:schemeClr val="dk1"/>
                </a:solidFill>
                <a:latin typeface="Tahoma"/>
                <a:ea typeface="Tahoma"/>
                <a:cs typeface="Tahoma"/>
                <a:sym typeface="Tahoma"/>
              </a:rPr>
            </a:br>
            <a:r>
              <a:rPr b="1" i="0" lang="en-GB" sz="2400" u="none" cap="none" strike="noStrike">
                <a:solidFill>
                  <a:schemeClr val="dk1"/>
                </a:solidFill>
                <a:latin typeface="Tahoma"/>
                <a:ea typeface="Tahoma"/>
                <a:cs typeface="Tahoma"/>
                <a:sym typeface="Tahoma"/>
              </a:rPr>
              <a:t>Exercise IV: conflicts (with rebase)</a:t>
            </a:r>
          </a:p>
        </p:txBody>
      </p:sp>
      <p:sp>
        <p:nvSpPr>
          <p:cNvPr id="129" name="Shape 129"/>
          <p:cNvSpPr txBox="1"/>
          <p:nvPr/>
        </p:nvSpPr>
        <p:spPr>
          <a:xfrm>
            <a:off x="21213" y="836712"/>
            <a:ext cx="9101700" cy="60213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Clr>
                <a:srgbClr val="000000"/>
              </a:buClr>
              <a:buFont typeface="Times New Roman"/>
              <a:buNone/>
            </a:pPr>
            <a:r>
              <a:t/>
            </a:r>
            <a:endParaRPr b="0" i="0" sz="1600" u="none" cap="none" strike="noStrike">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Pull </a:t>
            </a:r>
            <a:r>
              <a:rPr lang="en-GB" sz="1600">
                <a:latin typeface="Tahoma"/>
                <a:ea typeface="Tahoma"/>
                <a:cs typeface="Tahoma"/>
                <a:sym typeface="Tahoma"/>
              </a:rPr>
              <a:t>Harry's</a:t>
            </a:r>
            <a:r>
              <a:rPr b="0" i="0" lang="en-GB" sz="1600" u="none" cap="none" strike="noStrike">
                <a:solidFill>
                  <a:srgbClr val="000000"/>
                </a:solidFill>
                <a:latin typeface="Tahoma"/>
                <a:ea typeface="Tahoma"/>
                <a:cs typeface="Tahoma"/>
                <a:sym typeface="Tahoma"/>
              </a:rPr>
              <a:t> repo to get </a:t>
            </a:r>
            <a:r>
              <a:rPr lang="en-GB" sz="1600">
                <a:latin typeface="Tahoma"/>
                <a:ea typeface="Tahoma"/>
                <a:cs typeface="Tahoma"/>
                <a:sym typeface="Tahoma"/>
              </a:rPr>
              <a:t>Sally's</a:t>
            </a:r>
            <a:r>
              <a:rPr b="0" i="0" lang="en-GB" sz="1600" u="none" cap="none" strike="noStrike">
                <a:solidFill>
                  <a:srgbClr val="000000"/>
                </a:solidFill>
                <a:latin typeface="Tahoma"/>
                <a:ea typeface="Tahoma"/>
                <a:cs typeface="Tahoma"/>
                <a:sym typeface="Tahoma"/>
              </a:rPr>
              <a:t> last changes: ~/harry] $ </a:t>
            </a:r>
            <a:r>
              <a:rPr b="0" i="0" lang="en-GB" sz="1600" u="none" cap="none" strike="noStrike">
                <a:solidFill>
                  <a:srgbClr val="00B050"/>
                </a:solidFill>
                <a:latin typeface="Tahoma"/>
                <a:ea typeface="Tahoma"/>
                <a:cs typeface="Tahoma"/>
                <a:sym typeface="Tahoma"/>
              </a:rPr>
              <a:t>git pull</a:t>
            </a:r>
            <a:br>
              <a:rPr b="0" i="0" lang="en-GB" sz="1600" u="none" cap="none" strike="noStrike">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Change the fifth (last) line in </a:t>
            </a:r>
            <a:r>
              <a:rPr lang="en-GB" sz="1600">
                <a:latin typeface="Tahoma"/>
                <a:ea typeface="Tahoma"/>
                <a:cs typeface="Tahoma"/>
                <a:sym typeface="Tahoma"/>
              </a:rPr>
              <a:t>Harry's</a:t>
            </a:r>
            <a:r>
              <a:rPr b="0" i="0" lang="en-GB" sz="1600" u="none" cap="none" strike="noStrike">
                <a:solidFill>
                  <a:srgbClr val="000000"/>
                </a:solidFill>
                <a:latin typeface="Tahoma"/>
                <a:ea typeface="Tahoma"/>
                <a:cs typeface="Tahoma"/>
                <a:sym typeface="Tahoma"/>
              </a:rPr>
              <a:t> repo, see your change:</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a:t>
            </a:r>
            <a:r>
              <a:rPr b="0" i="0" lang="en-GB" sz="1600" u="none" cap="none" strike="noStrike">
                <a:solidFill>
                  <a:srgbClr val="00B050"/>
                </a:solidFill>
                <a:latin typeface="Tahoma"/>
                <a:ea typeface="Tahoma"/>
                <a:cs typeface="Tahoma"/>
                <a:sym typeface="Tahoma"/>
              </a:rPr>
              <a:t>git diff HEAD </a:t>
            </a:r>
            <a:br>
              <a:rPr b="0" i="0" lang="en-GB" sz="1600" u="none" cap="none" strike="noStrike">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Commit </a:t>
            </a:r>
            <a:r>
              <a:rPr lang="en-GB" sz="1600">
                <a:latin typeface="Tahoma"/>
                <a:ea typeface="Tahoma"/>
                <a:cs typeface="Tahoma"/>
                <a:sym typeface="Tahoma"/>
              </a:rPr>
              <a:t>Harry's</a:t>
            </a:r>
            <a:r>
              <a:rPr b="0" i="0" lang="en-GB" sz="1600" u="none" cap="none" strike="noStrike">
                <a:solidFill>
                  <a:srgbClr val="000000"/>
                </a:solidFill>
                <a:latin typeface="Tahoma"/>
                <a:ea typeface="Tahoma"/>
                <a:cs typeface="Tahoma"/>
                <a:sym typeface="Tahoma"/>
              </a:rPr>
              <a:t> changes as „</a:t>
            </a:r>
            <a:r>
              <a:rPr lang="en-GB" sz="1600">
                <a:latin typeface="Tahoma"/>
                <a:ea typeface="Tahoma"/>
                <a:cs typeface="Tahoma"/>
                <a:sym typeface="Tahoma"/>
              </a:rPr>
              <a:t>Harry's</a:t>
            </a:r>
            <a:r>
              <a:rPr b="0" i="0" lang="en-GB" sz="1600" u="none" cap="none" strike="noStrike">
                <a:solidFill>
                  <a:srgbClr val="000000"/>
                </a:solidFill>
                <a:latin typeface="Tahoma"/>
                <a:ea typeface="Tahoma"/>
                <a:cs typeface="Tahoma"/>
                <a:sym typeface="Tahoma"/>
              </a:rPr>
              <a:t> 2nd changes in our library“</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0000"/>
                </a:solidFill>
                <a:latin typeface="Tahoma"/>
                <a:ea typeface="Tahoma"/>
                <a:cs typeface="Tahoma"/>
                <a:sym typeface="Tahoma"/>
              </a:rPr>
              <a:t>~/harry]$ </a:t>
            </a:r>
            <a:r>
              <a:rPr b="0" i="0" lang="en-GB" sz="1600" u="none" cap="none" strike="noStrike">
                <a:solidFill>
                  <a:srgbClr val="00B050"/>
                </a:solidFill>
                <a:latin typeface="Tahoma"/>
                <a:ea typeface="Tahoma"/>
                <a:cs typeface="Tahoma"/>
                <a:sym typeface="Tahoma"/>
              </a:rPr>
              <a:t>git commit -a -m "</a:t>
            </a:r>
            <a:r>
              <a:rPr lang="en-GB" sz="1600">
                <a:solidFill>
                  <a:srgbClr val="00B050"/>
                </a:solidFill>
                <a:latin typeface="Tahoma"/>
                <a:ea typeface="Tahoma"/>
                <a:cs typeface="Tahoma"/>
                <a:sym typeface="Tahoma"/>
              </a:rPr>
              <a:t>Harry's</a:t>
            </a:r>
            <a:r>
              <a:rPr b="0" i="0" lang="en-GB" sz="1600" u="none" cap="none" strike="noStrike">
                <a:solidFill>
                  <a:srgbClr val="00B050"/>
                </a:solidFill>
                <a:latin typeface="Tahoma"/>
                <a:ea typeface="Tahoma"/>
                <a:cs typeface="Tahoma"/>
                <a:sym typeface="Tahoma"/>
              </a:rPr>
              <a:t> 2nd changes in our library“</a:t>
            </a:r>
            <a:br>
              <a:rPr b="0" i="0" lang="en-GB" sz="1600" u="none" cap="none" strike="noStrike">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Push Harry’s changes:~/harry]$ </a:t>
            </a:r>
            <a:r>
              <a:rPr b="0" i="0" lang="en-GB" sz="1600" u="none" cap="none" strike="noStrike">
                <a:solidFill>
                  <a:srgbClr val="00B050"/>
                </a:solidFill>
                <a:latin typeface="Tahoma"/>
                <a:ea typeface="Tahoma"/>
                <a:cs typeface="Tahoma"/>
                <a:sym typeface="Tahoma"/>
              </a:rPr>
              <a:t>git status    </a:t>
            </a:r>
            <a:r>
              <a:rPr b="0" i="0" lang="en-GB" sz="1600" u="none" cap="none" strike="noStrike">
                <a:solidFill>
                  <a:srgbClr val="000000"/>
                </a:solidFill>
                <a:latin typeface="Tahoma"/>
                <a:ea typeface="Tahoma"/>
                <a:cs typeface="Tahoma"/>
                <a:sym typeface="Tahoma"/>
              </a:rPr>
              <a:t>~/harry]$ </a:t>
            </a:r>
            <a:r>
              <a:rPr b="0" i="0" lang="en-GB" sz="1600" u="none" cap="none" strike="noStrike">
                <a:solidFill>
                  <a:srgbClr val="00B050"/>
                </a:solidFill>
                <a:latin typeface="Tahoma"/>
                <a:ea typeface="Tahoma"/>
                <a:cs typeface="Tahoma"/>
                <a:sym typeface="Tahoma"/>
              </a:rPr>
              <a:t>git push </a:t>
            </a:r>
            <a:br>
              <a:rPr b="0" i="0" lang="en-GB" sz="1600" u="none" cap="none" strike="noStrike">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Change the fifth (last) in </a:t>
            </a:r>
            <a:r>
              <a:rPr lang="en-GB" sz="1600">
                <a:latin typeface="Tahoma"/>
                <a:ea typeface="Tahoma"/>
                <a:cs typeface="Tahoma"/>
                <a:sym typeface="Tahoma"/>
              </a:rPr>
              <a:t>Sally's</a:t>
            </a:r>
            <a:r>
              <a:rPr b="0" i="0" lang="en-GB" sz="1600" u="none" cap="none" strike="noStrike">
                <a:solidFill>
                  <a:srgbClr val="000000"/>
                </a:solidFill>
                <a:latin typeface="Tahoma"/>
                <a:ea typeface="Tahoma"/>
                <a:cs typeface="Tahoma"/>
                <a:sym typeface="Tahoma"/>
              </a:rPr>
              <a:t> repo commit and try to push</a:t>
            </a:r>
            <a:br>
              <a:rPr b="0" i="0" lang="en-GB" sz="1600" u="none" cap="none" strike="noStrike">
                <a:solidFill>
                  <a:srgbClr val="000000"/>
                </a:solidFill>
                <a:latin typeface="Tahoma"/>
                <a:ea typeface="Tahoma"/>
                <a:cs typeface="Tahoma"/>
                <a:sym typeface="Tahoma"/>
              </a:rPr>
            </a:br>
            <a:r>
              <a:rPr b="0" i="0" lang="en-GB" sz="1600" u="none" cap="none" strike="noStrike">
                <a:solidFill>
                  <a:srgbClr val="00B050"/>
                </a:solidFill>
                <a:latin typeface="Tahoma"/>
                <a:ea typeface="Tahoma"/>
                <a:cs typeface="Tahoma"/>
                <a:sym typeface="Tahoma"/>
              </a:rPr>
              <a:t>~/sally]$ git commit -a -m "Sally 2nd change in library“</a:t>
            </a:r>
            <a:br>
              <a:rPr b="0" i="0" lang="en-GB" sz="1600" u="none" cap="none" strike="noStrike">
                <a:solidFill>
                  <a:srgbClr val="00B050"/>
                </a:solidFill>
                <a:latin typeface="Tahoma"/>
                <a:ea typeface="Tahoma"/>
                <a:cs typeface="Tahoma"/>
                <a:sym typeface="Tahoma"/>
              </a:rPr>
            </a:br>
            <a:r>
              <a:rPr b="0" i="0" lang="en-GB" sz="1600" u="none" cap="none" strike="noStrike">
                <a:solidFill>
                  <a:srgbClr val="00B050"/>
                </a:solidFill>
                <a:latin typeface="Tahoma"/>
                <a:ea typeface="Tahoma"/>
                <a:cs typeface="Tahoma"/>
                <a:sym typeface="Tahoma"/>
              </a:rPr>
              <a:t>~/sally]$ git push        </a:t>
            </a:r>
            <a:r>
              <a:rPr b="0" i="0" lang="en-GB" sz="1600" u="none" cap="none" strike="noStrike">
                <a:solidFill>
                  <a:srgbClr val="000000"/>
                </a:solidFill>
                <a:latin typeface="Tahoma"/>
                <a:ea typeface="Tahoma"/>
                <a:cs typeface="Tahoma"/>
                <a:sym typeface="Tahoma"/>
              </a:rPr>
              <a:t>Why do you think it failed?</a:t>
            </a:r>
            <a:br>
              <a:rPr b="0" i="0" lang="en-GB" sz="1600" u="none" cap="none" strike="noStrike">
                <a:solidFill>
                  <a:srgbClr val="000000"/>
                </a:solidFill>
                <a:latin typeface="Tahoma"/>
                <a:ea typeface="Tahoma"/>
                <a:cs typeface="Tahoma"/>
                <a:sym typeface="Tahoma"/>
              </a:rPr>
            </a:b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Pull </a:t>
            </a:r>
            <a:r>
              <a:rPr lang="en-GB" sz="1600">
                <a:latin typeface="Tahoma"/>
                <a:ea typeface="Tahoma"/>
                <a:cs typeface="Tahoma"/>
                <a:sym typeface="Tahoma"/>
              </a:rPr>
              <a:t>Sally's</a:t>
            </a:r>
            <a:r>
              <a:rPr b="0" i="0" lang="en-GB" sz="1600" u="none" cap="none" strike="noStrike">
                <a:solidFill>
                  <a:srgbClr val="000000"/>
                </a:solidFill>
                <a:latin typeface="Tahoma"/>
                <a:ea typeface="Tahoma"/>
                <a:cs typeface="Tahoma"/>
                <a:sym typeface="Tahoma"/>
              </a:rPr>
              <a:t> repo: ~/sally]$ </a:t>
            </a:r>
            <a:r>
              <a:rPr b="0" i="0" lang="en-GB" sz="1600" u="none" cap="none" strike="noStrike">
                <a:solidFill>
                  <a:srgbClr val="00B050"/>
                </a:solidFill>
                <a:latin typeface="Tahoma"/>
                <a:ea typeface="Tahoma"/>
                <a:cs typeface="Tahoma"/>
                <a:sym typeface="Tahoma"/>
              </a:rPr>
              <a:t>git pull --rebase</a:t>
            </a:r>
          </a:p>
          <a:p>
            <a:pPr indent="0" lvl="0" marL="0" marR="0" rtl="0" algn="l">
              <a:lnSpc>
                <a:spcPct val="99000"/>
              </a:lnSpc>
              <a:spcBef>
                <a:spcPts val="0"/>
              </a:spcBef>
              <a:spcAft>
                <a:spcPts val="0"/>
              </a:spcAft>
              <a:buNone/>
            </a:pPr>
            <a:r>
              <a:t/>
            </a:r>
            <a:endParaRPr b="0" i="0" sz="1600" u="none" cap="none" strike="noStrike">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b="0" i="0" lang="en-GB" sz="1600" u="none" cap="none" strike="noStrike">
                <a:solidFill>
                  <a:srgbClr val="000000"/>
                </a:solidFill>
                <a:latin typeface="Tahoma"/>
                <a:ea typeface="Tahoma"/>
                <a:cs typeface="Tahoma"/>
                <a:sym typeface="Tahoma"/>
              </a:rPr>
              <a:t>Edit and resol</a:t>
            </a:r>
            <a:r>
              <a:rPr lang="en-GB" sz="1600">
                <a:latin typeface="Tahoma"/>
                <a:ea typeface="Tahoma"/>
                <a:cs typeface="Tahoma"/>
                <a:sym typeface="Tahoma"/>
              </a:rPr>
              <a:t>ve the c</a:t>
            </a:r>
            <a:r>
              <a:rPr b="0" i="0" lang="en-GB" sz="1600" u="none" cap="none" strike="noStrike">
                <a:solidFill>
                  <a:srgbClr val="000000"/>
                </a:solidFill>
                <a:latin typeface="Tahoma"/>
                <a:ea typeface="Tahoma"/>
                <a:cs typeface="Tahoma"/>
                <a:sym typeface="Tahoma"/>
              </a:rPr>
              <a:t>onflict: ~/sally]$ </a:t>
            </a:r>
            <a:r>
              <a:rPr b="0" i="0" lang="en-GB" sz="1600" u="none" cap="none" strike="noStrike">
                <a:solidFill>
                  <a:srgbClr val="00B050"/>
                </a:solidFill>
                <a:latin typeface="Tahoma"/>
                <a:ea typeface="Tahoma"/>
                <a:cs typeface="Tahoma"/>
                <a:sym typeface="Tahoma"/>
              </a:rPr>
              <a:t>git gui -&gt; Right Click library.txt</a:t>
            </a:r>
          </a:p>
          <a:p>
            <a:pPr indent="0" lvl="0" marL="0" marR="0" rtl="0" algn="l">
              <a:lnSpc>
                <a:spcPct val="99000"/>
              </a:lnSpc>
              <a:spcBef>
                <a:spcPts val="0"/>
              </a:spcBef>
              <a:spcAft>
                <a:spcPts val="0"/>
              </a:spcAft>
              <a:buSzPct val="25000"/>
              <a:buNone/>
            </a:pPr>
            <a:r>
              <a:rPr b="0" i="0" lang="en-GB" sz="1600" u="none" cap="none" strike="noStrike">
                <a:solidFill>
                  <a:srgbClr val="00B050"/>
                </a:solidFill>
                <a:latin typeface="Tahoma"/>
                <a:ea typeface="Tahoma"/>
                <a:cs typeface="Tahoma"/>
                <a:sym typeface="Tahoma"/>
              </a:rPr>
              <a:t> -&gt; Run Merge Tool</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latin typeface="Tahoma"/>
                <a:ea typeface="Tahoma"/>
                <a:cs typeface="Tahoma"/>
                <a:sym typeface="Tahoma"/>
              </a:rPr>
              <a:t>Save the file library.txt after the merge conflicts were solved</a:t>
            </a:r>
          </a:p>
          <a:p>
            <a:pPr indent="0" lvl="0" marL="0" marR="0" rtl="0" algn="l">
              <a:lnSpc>
                <a:spcPct val="99000"/>
              </a:lnSpc>
              <a:spcBef>
                <a:spcPts val="0"/>
              </a:spcBef>
              <a:spcAft>
                <a:spcPts val="0"/>
              </a:spcAft>
              <a:buSzPct val="25000"/>
              <a:buNone/>
            </a:pPr>
            <a:br>
              <a:rPr b="0" i="0" lang="en-GB" sz="1600" u="none" cap="none" strike="noStrike">
                <a:solidFill>
                  <a:srgbClr val="00B050"/>
                </a:solidFill>
                <a:latin typeface="Tahoma"/>
                <a:ea typeface="Tahoma"/>
                <a:cs typeface="Tahoma"/>
                <a:sym typeface="Tahoma"/>
              </a:rPr>
            </a:br>
          </a:p>
          <a:p>
            <a:pPr indent="0" lvl="0" marL="0" marR="0" rtl="0" algn="l">
              <a:lnSpc>
                <a:spcPct val="99000"/>
              </a:lnSpc>
              <a:spcBef>
                <a:spcPts val="0"/>
              </a:spcBef>
              <a:spcAft>
                <a:spcPts val="0"/>
              </a:spcAft>
              <a:buNone/>
            </a:pPr>
            <a:r>
              <a:t/>
            </a:r>
            <a:endParaRPr b="0" i="0" sz="1600" u="none" cap="none" strike="noStrike">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br>
              <a:rPr b="1" i="0" lang="en-GB" sz="1600" u="none" cap="none" strike="noStrike">
                <a:solidFill>
                  <a:srgbClr val="000000"/>
                </a:solidFill>
                <a:latin typeface="Courier New"/>
                <a:ea typeface="Courier New"/>
                <a:cs typeface="Courier New"/>
                <a:sym typeface="Courier New"/>
              </a:rPr>
            </a:br>
            <a:br>
              <a:rPr b="1" i="0" lang="en-GB" sz="1600" u="none" cap="none" strike="noStrike">
                <a:solidFill>
                  <a:srgbClr val="000000"/>
                </a:solidFill>
                <a:latin typeface="Courier New"/>
                <a:ea typeface="Courier New"/>
                <a:cs typeface="Courier New"/>
                <a:sym typeface="Courier New"/>
              </a:rPr>
            </a:br>
            <a:br>
              <a:rPr b="1" i="0" lang="en-GB" sz="1600" u="none" cap="none" strike="noStrike">
                <a:solidFill>
                  <a:srgbClr val="000000"/>
                </a:solidFill>
                <a:latin typeface="Courier New"/>
                <a:ea typeface="Courier New"/>
                <a:cs typeface="Courier New"/>
                <a:sym typeface="Courier New"/>
              </a:rPr>
            </a:br>
            <a:br>
              <a:rPr b="1" i="0" lang="en-GB" sz="1600" u="none" cap="none" strike="noStrike">
                <a:solidFill>
                  <a:srgbClr val="000000"/>
                </a:solidFill>
                <a:latin typeface="Courier New"/>
                <a:ea typeface="Courier New"/>
                <a:cs typeface="Courier New"/>
                <a:sym typeface="Courier New"/>
              </a:rPr>
            </a:br>
            <a:br>
              <a:rPr b="1" i="0" lang="en-GB" sz="1600" u="none" cap="none" strike="noStrike">
                <a:solidFill>
                  <a:srgbClr val="000000"/>
                </a:solidFill>
                <a:latin typeface="Courier New"/>
                <a:ea typeface="Courier New"/>
                <a:cs typeface="Courier New"/>
                <a:sym typeface="Courier New"/>
              </a:rPr>
            </a:br>
            <a:br>
              <a:rPr b="1" i="0" lang="en-GB" sz="1600" u="none" cap="none" strike="noStrike">
                <a:solidFill>
                  <a:srgbClr val="000000"/>
                </a:solidFill>
                <a:latin typeface="Courier New"/>
                <a:ea typeface="Courier New"/>
                <a:cs typeface="Courier New"/>
                <a:sym typeface="Courier New"/>
              </a:rPr>
            </a:br>
          </a:p>
        </p:txBody>
      </p:sp>
      <p:grpSp>
        <p:nvGrpSpPr>
          <p:cNvPr id="130" name="Shape 130"/>
          <p:cNvGrpSpPr/>
          <p:nvPr/>
        </p:nvGrpSpPr>
        <p:grpSpPr>
          <a:xfrm>
            <a:off x="5661020" y="1722438"/>
            <a:ext cx="3482980" cy="1257300"/>
            <a:chOff x="5661020" y="1722438"/>
            <a:chExt cx="3482980" cy="1257300"/>
          </a:xfrm>
        </p:grpSpPr>
        <p:pic>
          <p:nvPicPr>
            <p:cNvPr id="131" name="Shape 131"/>
            <p:cNvPicPr preferRelativeResize="0"/>
            <p:nvPr/>
          </p:nvPicPr>
          <p:blipFill rotWithShape="1">
            <a:blip r:embed="rId3">
              <a:alphaModFix/>
            </a:blip>
            <a:srcRect b="0" l="0" r="0" t="0"/>
            <a:stretch/>
          </p:blipFill>
          <p:spPr>
            <a:xfrm>
              <a:off x="6180138" y="1722438"/>
              <a:ext cx="2963862" cy="1257300"/>
            </a:xfrm>
            <a:prstGeom prst="rect">
              <a:avLst/>
            </a:prstGeom>
            <a:noFill/>
            <a:ln>
              <a:noFill/>
            </a:ln>
          </p:spPr>
        </p:pic>
        <p:cxnSp>
          <p:nvCxnSpPr>
            <p:cNvPr id="132" name="Shape 132"/>
            <p:cNvCxnSpPr>
              <a:endCxn id="133" idx="1"/>
            </p:cNvCxnSpPr>
            <p:nvPr/>
          </p:nvCxnSpPr>
          <p:spPr>
            <a:xfrm>
              <a:off x="5661020" y="1760438"/>
              <a:ext cx="541800" cy="939900"/>
            </a:xfrm>
            <a:prstGeom prst="straightConnector1">
              <a:avLst/>
            </a:prstGeom>
            <a:noFill/>
            <a:ln cap="flat" cmpd="sng" w="9525">
              <a:solidFill>
                <a:srgbClr val="000000"/>
              </a:solidFill>
              <a:prstDash val="solid"/>
              <a:round/>
              <a:headEnd len="med" w="med" type="none"/>
              <a:tailEnd len="lg" w="lg" type="triangle"/>
            </a:ln>
          </p:spPr>
        </p:cxnSp>
        <p:sp>
          <p:nvSpPr>
            <p:cNvPr id="133" name="Shape 133"/>
            <p:cNvSpPr/>
            <p:nvPr/>
          </p:nvSpPr>
          <p:spPr>
            <a:xfrm>
              <a:off x="6202820" y="2592388"/>
              <a:ext cx="1871663" cy="215900"/>
            </a:xfrm>
            <a:prstGeom prst="roundRect">
              <a:avLst>
                <a:gd fmla="val 440" name="adj"/>
              </a:avLst>
            </a:prstGeom>
            <a:noFill/>
            <a:ln cap="flat" cmpd="sng" w="36000">
              <a:solidFill>
                <a:srgbClr val="FF0000"/>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99000"/>
                </a:lnSpc>
                <a:spcBef>
                  <a:spcPts val="0"/>
                </a:spcBef>
                <a:spcAft>
                  <a:spcPts val="0"/>
                </a:spcAft>
                <a:buNone/>
              </a:pPr>
              <a:r>
                <a:t/>
              </a:r>
              <a:endParaRPr sz="1600">
                <a:solidFill>
                  <a:schemeClr val="lt1"/>
                </a:solidFill>
                <a:latin typeface="Tahoma"/>
                <a:ea typeface="Tahoma"/>
                <a:cs typeface="Tahoma"/>
                <a:sym typeface="Tahoma"/>
              </a:endParaRPr>
            </a:p>
          </p:txBody>
        </p:sp>
      </p:grpSp>
      <p:pic>
        <p:nvPicPr>
          <p:cNvPr id="134" name="Shape 134"/>
          <p:cNvPicPr preferRelativeResize="0"/>
          <p:nvPr/>
        </p:nvPicPr>
        <p:blipFill rotWithShape="1">
          <a:blip r:embed="rId4">
            <a:alphaModFix/>
          </a:blip>
          <a:srcRect b="0" l="0" r="0" t="0"/>
          <a:stretch/>
        </p:blipFill>
        <p:spPr>
          <a:xfrm>
            <a:off x="6379598" y="5329127"/>
            <a:ext cx="2605229" cy="1302615"/>
          </a:xfrm>
          <a:prstGeom prst="rect">
            <a:avLst/>
          </a:prstGeom>
          <a:noFill/>
          <a:ln>
            <a:noFill/>
          </a:ln>
        </p:spPr>
      </p:pic>
      <p:grpSp>
        <p:nvGrpSpPr>
          <p:cNvPr id="135" name="Shape 135"/>
          <p:cNvGrpSpPr/>
          <p:nvPr/>
        </p:nvGrpSpPr>
        <p:grpSpPr>
          <a:xfrm>
            <a:off x="5361655" y="3671313"/>
            <a:ext cx="3782346" cy="1273175"/>
            <a:chOff x="5170968" y="3595625"/>
            <a:chExt cx="3782346" cy="1273175"/>
          </a:xfrm>
        </p:grpSpPr>
        <p:pic>
          <p:nvPicPr>
            <p:cNvPr id="136" name="Shape 136"/>
            <p:cNvPicPr preferRelativeResize="0"/>
            <p:nvPr/>
          </p:nvPicPr>
          <p:blipFill rotWithShape="1">
            <a:blip r:embed="rId5">
              <a:alphaModFix/>
            </a:blip>
            <a:srcRect b="0" l="0" r="0" t="0"/>
            <a:stretch/>
          </p:blipFill>
          <p:spPr>
            <a:xfrm>
              <a:off x="5951351" y="3595625"/>
              <a:ext cx="3001963" cy="1273175"/>
            </a:xfrm>
            <a:prstGeom prst="rect">
              <a:avLst/>
            </a:prstGeom>
            <a:noFill/>
            <a:ln>
              <a:noFill/>
            </a:ln>
          </p:spPr>
        </p:pic>
        <p:cxnSp>
          <p:nvCxnSpPr>
            <p:cNvPr id="137" name="Shape 137"/>
            <p:cNvCxnSpPr/>
            <p:nvPr/>
          </p:nvCxnSpPr>
          <p:spPr>
            <a:xfrm>
              <a:off x="5170968" y="3837008"/>
              <a:ext cx="803287" cy="769714"/>
            </a:xfrm>
            <a:prstGeom prst="straightConnector1">
              <a:avLst/>
            </a:prstGeom>
            <a:noFill/>
            <a:ln cap="flat" cmpd="sng" w="9525">
              <a:solidFill>
                <a:srgbClr val="000000"/>
              </a:solidFill>
              <a:prstDash val="solid"/>
              <a:round/>
              <a:headEnd len="med" w="med" type="none"/>
              <a:tailEnd len="lg" w="lg" type="triangle"/>
            </a:ln>
          </p:spPr>
        </p:cxnSp>
        <p:sp>
          <p:nvSpPr>
            <p:cNvPr id="138" name="Shape 138"/>
            <p:cNvSpPr/>
            <p:nvPr/>
          </p:nvSpPr>
          <p:spPr>
            <a:xfrm>
              <a:off x="5974255" y="4498772"/>
              <a:ext cx="1871662" cy="215900"/>
            </a:xfrm>
            <a:prstGeom prst="roundRect">
              <a:avLst>
                <a:gd fmla="val 440" name="adj"/>
              </a:avLst>
            </a:prstGeom>
            <a:noFill/>
            <a:ln cap="flat" cmpd="sng" w="36000">
              <a:solidFill>
                <a:srgbClr val="FF0000"/>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99000"/>
                </a:lnSpc>
                <a:spcBef>
                  <a:spcPts val="0"/>
                </a:spcBef>
                <a:spcAft>
                  <a:spcPts val="0"/>
                </a:spcAft>
                <a:buNone/>
              </a:pPr>
              <a:r>
                <a:t/>
              </a:r>
              <a:endParaRPr sz="1600">
                <a:solidFill>
                  <a:schemeClr val="lt1"/>
                </a:solidFill>
                <a:latin typeface="Tahoma"/>
                <a:ea typeface="Tahoma"/>
                <a:cs typeface="Tahoma"/>
                <a:sym typeface="Tahoma"/>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Shape 143"/>
          <p:cNvSpPr txBox="1"/>
          <p:nvPr>
            <p:ph type="title"/>
          </p:nvPr>
        </p:nvSpPr>
        <p:spPr>
          <a:xfrm>
            <a:off x="0" y="0"/>
            <a:ext cx="9144000" cy="851100"/>
          </a:xfrm>
          <a:prstGeom prst="rect">
            <a:avLst/>
          </a:prstGeom>
        </p:spPr>
        <p:txBody>
          <a:bodyPr anchorCtr="0" anchor="ctr" bIns="91425" lIns="91425" rIns="91425" wrap="square" tIns="91425">
            <a:noAutofit/>
          </a:bodyPr>
          <a:lstStyle/>
          <a:p>
            <a:pPr lvl="0" rtl="0" algn="l">
              <a:lnSpc>
                <a:spcPct val="87000"/>
              </a:lnSpc>
              <a:spcBef>
                <a:spcPts val="0"/>
              </a:spcBef>
              <a:buNone/>
            </a:pPr>
            <a:r>
              <a:rPr b="1" lang="en-GB" sz="3200">
                <a:latin typeface="Tahoma"/>
                <a:ea typeface="Tahoma"/>
                <a:cs typeface="Tahoma"/>
                <a:sym typeface="Tahoma"/>
              </a:rPr>
              <a:t>The Working Cycle</a:t>
            </a:r>
            <a:br>
              <a:rPr b="1" lang="en-GB" sz="3200">
                <a:latin typeface="Tahoma"/>
                <a:ea typeface="Tahoma"/>
                <a:cs typeface="Tahoma"/>
                <a:sym typeface="Tahoma"/>
              </a:rPr>
            </a:br>
            <a:r>
              <a:rPr b="1" lang="en-GB" sz="2400">
                <a:latin typeface="Tahoma"/>
                <a:ea typeface="Tahoma"/>
                <a:cs typeface="Tahoma"/>
                <a:sym typeface="Tahoma"/>
              </a:rPr>
              <a:t>Exercise IV: conflicts (with rebase) (Continue)</a:t>
            </a:r>
          </a:p>
        </p:txBody>
      </p:sp>
      <p:sp>
        <p:nvSpPr>
          <p:cNvPr id="144" name="Shape 144"/>
          <p:cNvSpPr txBox="1"/>
          <p:nvPr>
            <p:ph idx="1" type="body"/>
          </p:nvPr>
        </p:nvSpPr>
        <p:spPr>
          <a:xfrm>
            <a:off x="0" y="963600"/>
            <a:ext cx="9144000" cy="5894400"/>
          </a:xfrm>
          <a:prstGeom prst="rect">
            <a:avLst/>
          </a:prstGeom>
        </p:spPr>
        <p:txBody>
          <a:bodyPr anchorCtr="0" anchor="t" bIns="91425" lIns="91425" rIns="91425" wrap="square" tIns="91425">
            <a:noAutofit/>
          </a:bodyPr>
          <a:lstStyle/>
          <a:p>
            <a:pPr indent="0" lvl="0" marL="0" rtl="0">
              <a:lnSpc>
                <a:spcPct val="99000"/>
              </a:lnSpc>
              <a:spcBef>
                <a:spcPts val="0"/>
              </a:spcBef>
              <a:buNone/>
            </a:pPr>
            <a:r>
              <a:rPr lang="en-GB" sz="1600">
                <a:latin typeface="Tahoma"/>
                <a:ea typeface="Tahoma"/>
                <a:cs typeface="Tahoma"/>
                <a:sym typeface="Tahoma"/>
              </a:rPr>
              <a:t>Run "git add library.txt" to mark resolution and add the file to staging area</a:t>
            </a:r>
          </a:p>
          <a:p>
            <a:pPr indent="-69850" lvl="0" marL="0" rtl="0">
              <a:lnSpc>
                <a:spcPct val="99000"/>
              </a:lnSpc>
              <a:spcBef>
                <a:spcPts val="0"/>
              </a:spcBef>
              <a:buClr>
                <a:schemeClr val="dk1"/>
              </a:buClr>
              <a:buSzPct val="68750"/>
              <a:buFont typeface="Arial"/>
              <a:buNone/>
            </a:pPr>
            <a:r>
              <a:rPr lang="en-GB" sz="1600">
                <a:latin typeface="Tahoma"/>
                <a:ea typeface="Tahoma"/>
                <a:cs typeface="Tahoma"/>
                <a:sym typeface="Tahoma"/>
              </a:rPr>
              <a:t>~/sally]$</a:t>
            </a:r>
            <a:r>
              <a:rPr lang="en-GB" sz="1600">
                <a:solidFill>
                  <a:srgbClr val="00B050"/>
                </a:solidFill>
                <a:latin typeface="Tahoma"/>
                <a:ea typeface="Tahoma"/>
                <a:cs typeface="Tahoma"/>
                <a:sym typeface="Tahoma"/>
              </a:rPr>
              <a:t> git add library.txt  </a:t>
            </a:r>
          </a:p>
          <a:p>
            <a:pPr indent="0" lvl="0" marL="0" rtl="0">
              <a:lnSpc>
                <a:spcPct val="99000"/>
              </a:lnSpc>
              <a:spcBef>
                <a:spcPts val="0"/>
              </a:spcBef>
              <a:buNone/>
            </a:pPr>
            <a:r>
              <a:t/>
            </a:r>
            <a:endParaRPr sz="1600">
              <a:latin typeface="Tahoma"/>
              <a:ea typeface="Tahoma"/>
              <a:cs typeface="Tahoma"/>
              <a:sym typeface="Tahoma"/>
            </a:endParaRPr>
          </a:p>
          <a:p>
            <a:pPr indent="0" lvl="0" marL="0" rtl="0">
              <a:lnSpc>
                <a:spcPct val="99000"/>
              </a:lnSpc>
              <a:spcBef>
                <a:spcPts val="0"/>
              </a:spcBef>
              <a:buNone/>
            </a:pPr>
            <a:r>
              <a:rPr lang="en-GB" sz="1600">
                <a:latin typeface="Tahoma"/>
                <a:ea typeface="Tahoma"/>
                <a:cs typeface="Tahoma"/>
                <a:sym typeface="Tahoma"/>
              </a:rPr>
              <a:t>Run git status to see what is next?</a:t>
            </a:r>
          </a:p>
          <a:p>
            <a:pPr indent="0" lvl="0" marL="0" rtl="0">
              <a:lnSpc>
                <a:spcPct val="99000"/>
              </a:lnSpc>
              <a:spcBef>
                <a:spcPts val="0"/>
              </a:spcBef>
              <a:buNone/>
            </a:pPr>
            <a:r>
              <a:rPr lang="en-GB" sz="1600">
                <a:latin typeface="Tahoma"/>
                <a:ea typeface="Tahoma"/>
                <a:cs typeface="Tahoma"/>
                <a:sym typeface="Tahoma"/>
              </a:rPr>
              <a:t>~/sally]$</a:t>
            </a:r>
            <a:r>
              <a:rPr lang="en-GB" sz="1600">
                <a:solidFill>
                  <a:srgbClr val="00B050"/>
                </a:solidFill>
                <a:latin typeface="Tahoma"/>
                <a:ea typeface="Tahoma"/>
                <a:cs typeface="Tahoma"/>
                <a:sym typeface="Tahoma"/>
              </a:rPr>
              <a:t> git status</a:t>
            </a:r>
          </a:p>
          <a:p>
            <a:pPr indent="0" lvl="0" marL="0" rtl="0">
              <a:lnSpc>
                <a:spcPct val="99000"/>
              </a:lnSpc>
              <a:spcBef>
                <a:spcPts val="0"/>
              </a:spcBef>
              <a:buNone/>
            </a:pPr>
            <a:r>
              <a:rPr lang="en-GB" sz="1600">
                <a:latin typeface="Tahoma"/>
                <a:ea typeface="Tahoma"/>
                <a:cs typeface="Tahoma"/>
                <a:sym typeface="Tahoma"/>
              </a:rPr>
              <a:t>rebase in progress; onto fe343dc. You are currently rebasing branch 'master' on 'fe343dc'.</a:t>
            </a:r>
          </a:p>
          <a:p>
            <a:pPr indent="0" lvl="0" marL="0" rtl="0">
              <a:lnSpc>
                <a:spcPct val="99000"/>
              </a:lnSpc>
              <a:spcBef>
                <a:spcPts val="0"/>
              </a:spcBef>
              <a:buNone/>
            </a:pPr>
            <a:r>
              <a:rPr lang="en-GB" sz="1600">
                <a:latin typeface="Tahoma"/>
                <a:ea typeface="Tahoma"/>
                <a:cs typeface="Tahoma"/>
                <a:sym typeface="Tahoma"/>
              </a:rPr>
              <a:t>  (all conflicts fixed: run "git rebase --continue")</a:t>
            </a:r>
          </a:p>
          <a:p>
            <a:pPr indent="0" lvl="0" marL="0" rtl="0">
              <a:lnSpc>
                <a:spcPct val="99000"/>
              </a:lnSpc>
              <a:spcBef>
                <a:spcPts val="0"/>
              </a:spcBef>
              <a:buNone/>
            </a:pPr>
            <a:br>
              <a:rPr lang="en-GB" sz="1600">
                <a:latin typeface="Tahoma"/>
                <a:ea typeface="Tahoma"/>
                <a:cs typeface="Tahoma"/>
                <a:sym typeface="Tahoma"/>
              </a:rPr>
            </a:br>
            <a:r>
              <a:rPr lang="en-GB" sz="1600">
                <a:latin typeface="Tahoma"/>
                <a:ea typeface="Tahoma"/>
                <a:cs typeface="Tahoma"/>
                <a:sym typeface="Tahoma"/>
              </a:rPr>
              <a:t>Run git rebase --continue to continue and finish the rebase</a:t>
            </a:r>
          </a:p>
          <a:p>
            <a:pPr indent="0" lvl="0" marL="0" rtl="0">
              <a:lnSpc>
                <a:spcPct val="99000"/>
              </a:lnSpc>
              <a:spcBef>
                <a:spcPts val="0"/>
              </a:spcBef>
              <a:buNone/>
            </a:pPr>
            <a:r>
              <a:rPr lang="en-GB" sz="1600">
                <a:latin typeface="Tahoma"/>
                <a:ea typeface="Tahoma"/>
                <a:cs typeface="Tahoma"/>
                <a:sym typeface="Tahoma"/>
              </a:rPr>
              <a:t>~/sally]$</a:t>
            </a:r>
            <a:r>
              <a:rPr lang="en-GB" sz="1600">
                <a:solidFill>
                  <a:srgbClr val="00B050"/>
                </a:solidFill>
                <a:latin typeface="Tahoma"/>
                <a:ea typeface="Tahoma"/>
                <a:cs typeface="Tahoma"/>
                <a:sym typeface="Tahoma"/>
              </a:rPr>
              <a:t> git rebase --continue</a:t>
            </a:r>
          </a:p>
          <a:p>
            <a:pPr indent="0" lvl="0" marL="0" rtl="0">
              <a:lnSpc>
                <a:spcPct val="99000"/>
              </a:lnSpc>
              <a:spcBef>
                <a:spcPts val="0"/>
              </a:spcBef>
              <a:buNone/>
            </a:pPr>
            <a:r>
              <a:rPr lang="en-GB" sz="1600">
                <a:latin typeface="Tahoma"/>
                <a:ea typeface="Tahoma"/>
                <a:cs typeface="Tahoma"/>
                <a:sym typeface="Tahoma"/>
              </a:rPr>
              <a:t>Applying: Sally 2nd change in library</a:t>
            </a:r>
          </a:p>
          <a:p>
            <a:pPr indent="0" lvl="0" marL="0" rtl="0">
              <a:lnSpc>
                <a:spcPct val="99000"/>
              </a:lnSpc>
              <a:spcBef>
                <a:spcPts val="0"/>
              </a:spcBef>
              <a:buNone/>
            </a:pPr>
            <a:r>
              <a:rPr lang="en-GB" sz="1600">
                <a:latin typeface="Tahoma"/>
                <a:ea typeface="Tahoma"/>
                <a:cs typeface="Tahoma"/>
                <a:sym typeface="Tahoma"/>
              </a:rPr>
              <a:t>Recorded resolution for 'library.txt’</a:t>
            </a:r>
          </a:p>
          <a:p>
            <a:pPr indent="0" lvl="0" marL="0" rtl="0">
              <a:lnSpc>
                <a:spcPct val="99000"/>
              </a:lnSpc>
              <a:spcBef>
                <a:spcPts val="0"/>
              </a:spcBef>
              <a:buNone/>
            </a:pPr>
            <a:r>
              <a:t/>
            </a:r>
            <a:endParaRPr sz="1600">
              <a:solidFill>
                <a:srgbClr val="00B050"/>
              </a:solidFill>
              <a:latin typeface="Tahoma"/>
              <a:ea typeface="Tahoma"/>
              <a:cs typeface="Tahoma"/>
              <a:sym typeface="Tahoma"/>
            </a:endParaRPr>
          </a:p>
          <a:p>
            <a:pPr indent="-69850" lvl="0" marL="0" rtl="0">
              <a:lnSpc>
                <a:spcPct val="99000"/>
              </a:lnSpc>
              <a:spcBef>
                <a:spcPts val="0"/>
              </a:spcBef>
              <a:buClr>
                <a:schemeClr val="dk1"/>
              </a:buClr>
              <a:buSzPct val="68750"/>
              <a:buFont typeface="Arial"/>
              <a:buNone/>
            </a:pPr>
            <a:r>
              <a:rPr lang="en-GB" sz="1600">
                <a:latin typeface="Tahoma"/>
                <a:ea typeface="Tahoma"/>
                <a:cs typeface="Tahoma"/>
                <a:sym typeface="Tahoma"/>
              </a:rPr>
              <a:t>Run git status to see what is next?</a:t>
            </a:r>
          </a:p>
          <a:p>
            <a:pPr indent="0" lvl="0" marL="0" rtl="0">
              <a:lnSpc>
                <a:spcPct val="99000"/>
              </a:lnSpc>
              <a:spcBef>
                <a:spcPts val="0"/>
              </a:spcBef>
              <a:buNone/>
            </a:pPr>
            <a:r>
              <a:rPr lang="en-GB" sz="1600">
                <a:latin typeface="Tahoma"/>
                <a:ea typeface="Tahoma"/>
                <a:cs typeface="Tahoma"/>
                <a:sym typeface="Tahoma"/>
              </a:rPr>
              <a:t>~/sally]$ </a:t>
            </a:r>
            <a:r>
              <a:rPr lang="en-GB" sz="1600">
                <a:solidFill>
                  <a:srgbClr val="00B050"/>
                </a:solidFill>
                <a:latin typeface="Tahoma"/>
                <a:ea typeface="Tahoma"/>
                <a:cs typeface="Tahoma"/>
                <a:sym typeface="Tahoma"/>
              </a:rPr>
              <a:t>git status</a:t>
            </a:r>
          </a:p>
          <a:p>
            <a:pPr indent="-69850" lvl="0" marL="0" rtl="0">
              <a:lnSpc>
                <a:spcPct val="99000"/>
              </a:lnSpc>
              <a:spcBef>
                <a:spcPts val="0"/>
              </a:spcBef>
              <a:buClr>
                <a:schemeClr val="dk1"/>
              </a:buClr>
              <a:buSzPct val="68750"/>
              <a:buFont typeface="Arial"/>
              <a:buNone/>
            </a:pPr>
            <a:r>
              <a:rPr lang="en-GB" sz="1600">
                <a:latin typeface="Tahoma"/>
                <a:ea typeface="Tahoma"/>
                <a:cs typeface="Tahoma"/>
                <a:sym typeface="Tahoma"/>
              </a:rPr>
              <a:t>Your branch is ahead of 'origin/master' by 1 commit.</a:t>
            </a:r>
          </a:p>
          <a:p>
            <a:pPr indent="-69850" lvl="0" marL="0" rtl="0">
              <a:lnSpc>
                <a:spcPct val="99000"/>
              </a:lnSpc>
              <a:spcBef>
                <a:spcPts val="0"/>
              </a:spcBef>
              <a:buClr>
                <a:schemeClr val="dk1"/>
              </a:buClr>
              <a:buSzPct val="68750"/>
              <a:buFont typeface="Arial"/>
              <a:buNone/>
            </a:pPr>
            <a:r>
              <a:rPr lang="en-GB" sz="1600">
                <a:latin typeface="Tahoma"/>
                <a:ea typeface="Tahoma"/>
                <a:cs typeface="Tahoma"/>
                <a:sym typeface="Tahoma"/>
              </a:rPr>
              <a:t>  (use "git push" to publish your local commits)</a:t>
            </a:r>
          </a:p>
          <a:p>
            <a:pPr indent="-69850" lvl="0" marL="0" rtl="0">
              <a:lnSpc>
                <a:spcPct val="99000"/>
              </a:lnSpc>
              <a:spcBef>
                <a:spcPts val="0"/>
              </a:spcBef>
              <a:buClr>
                <a:schemeClr val="dk1"/>
              </a:buClr>
              <a:buSzPct val="68750"/>
              <a:buFont typeface="Arial"/>
              <a:buNone/>
            </a:pPr>
            <a:br>
              <a:rPr lang="en-GB" sz="1600">
                <a:solidFill>
                  <a:srgbClr val="00B050"/>
                </a:solidFill>
                <a:latin typeface="Tahoma"/>
                <a:ea typeface="Tahoma"/>
                <a:cs typeface="Tahoma"/>
                <a:sym typeface="Tahoma"/>
              </a:rPr>
            </a:br>
            <a:r>
              <a:rPr lang="en-GB" sz="1600">
                <a:latin typeface="Tahoma"/>
                <a:ea typeface="Tahoma"/>
                <a:cs typeface="Tahoma"/>
                <a:sym typeface="Tahoma"/>
              </a:rPr>
              <a:t>Run git log with diff to see results of rebase and conflict resolution   </a:t>
            </a:r>
          </a:p>
          <a:p>
            <a:pPr indent="0" lvl="0" marL="0" rtl="0">
              <a:lnSpc>
                <a:spcPct val="99000"/>
              </a:lnSpc>
              <a:spcBef>
                <a:spcPts val="0"/>
              </a:spcBef>
              <a:buClr>
                <a:schemeClr val="dk1"/>
              </a:buClr>
              <a:buSzPct val="25000"/>
              <a:buFont typeface="Arial"/>
              <a:buNone/>
            </a:pPr>
            <a:r>
              <a:rPr lang="en-GB" sz="1600">
                <a:latin typeface="Tahoma"/>
                <a:ea typeface="Tahoma"/>
                <a:cs typeface="Tahoma"/>
                <a:sym typeface="Tahoma"/>
              </a:rPr>
              <a:t>~/sally]$ </a:t>
            </a:r>
            <a:r>
              <a:rPr lang="en-GB" sz="1600">
                <a:solidFill>
                  <a:srgbClr val="00B050"/>
                </a:solidFill>
                <a:latin typeface="Tahoma"/>
                <a:ea typeface="Tahoma"/>
                <a:cs typeface="Tahoma"/>
                <a:sym typeface="Tahoma"/>
              </a:rPr>
              <a:t>git log -c -2 </a:t>
            </a:r>
            <a:br>
              <a:rPr lang="en-GB" sz="1600">
                <a:solidFill>
                  <a:srgbClr val="00B050"/>
                </a:solidFill>
                <a:latin typeface="Tahoma"/>
                <a:ea typeface="Tahoma"/>
                <a:cs typeface="Tahoma"/>
                <a:sym typeface="Tahoma"/>
              </a:rPr>
            </a:br>
            <a:br>
              <a:rPr lang="en-GB" sz="1600">
                <a:solidFill>
                  <a:srgbClr val="00B050"/>
                </a:solidFill>
                <a:latin typeface="Tahoma"/>
                <a:ea typeface="Tahoma"/>
                <a:cs typeface="Tahoma"/>
                <a:sym typeface="Tahoma"/>
              </a:rPr>
            </a:br>
            <a:r>
              <a:rPr lang="en-GB" sz="1600">
                <a:latin typeface="Tahoma"/>
                <a:ea typeface="Tahoma"/>
                <a:cs typeface="Tahoma"/>
                <a:sym typeface="Tahoma"/>
              </a:rPr>
              <a:t>Now we can push Sally’s changes after rebase</a:t>
            </a:r>
            <a:br>
              <a:rPr lang="en-GB" sz="1600">
                <a:solidFill>
                  <a:srgbClr val="00B050"/>
                </a:solidFill>
                <a:latin typeface="Tahoma"/>
                <a:ea typeface="Tahoma"/>
                <a:cs typeface="Tahoma"/>
                <a:sym typeface="Tahoma"/>
              </a:rPr>
            </a:br>
            <a:r>
              <a:rPr lang="en-GB" sz="1600">
                <a:latin typeface="Tahoma"/>
                <a:ea typeface="Tahoma"/>
                <a:cs typeface="Tahoma"/>
                <a:sym typeface="Tahoma"/>
              </a:rPr>
              <a:t>~/sally]$ </a:t>
            </a:r>
            <a:r>
              <a:rPr lang="en-GB" sz="1600">
                <a:solidFill>
                  <a:srgbClr val="00B050"/>
                </a:solidFill>
                <a:latin typeface="Tahoma"/>
                <a:ea typeface="Tahoma"/>
                <a:cs typeface="Tahoma"/>
                <a:sym typeface="Tahoma"/>
              </a:rPr>
              <a:t>git push</a:t>
            </a:r>
          </a:p>
          <a:p>
            <a:pPr lvl="0">
              <a:spcBef>
                <a:spcPts val="0"/>
              </a:spcBef>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Shape 150"/>
          <p:cNvSpPr txBox="1"/>
          <p:nvPr/>
        </p:nvSpPr>
        <p:spPr>
          <a:xfrm>
            <a:off x="0" y="620700"/>
            <a:ext cx="9144000" cy="62373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Create a tag named „</a:t>
            </a:r>
            <a:r>
              <a:rPr b="1" lang="en-GB" sz="1600">
                <a:solidFill>
                  <a:srgbClr val="000000"/>
                </a:solidFill>
                <a:latin typeface="Courier New"/>
                <a:ea typeface="Courier New"/>
                <a:cs typeface="Courier New"/>
                <a:sym typeface="Courier New"/>
              </a:rPr>
              <a:t>Release_01“ </a:t>
            </a:r>
            <a:br>
              <a:rPr b="1" lang="en-GB" sz="1600">
                <a:solidFill>
                  <a:srgbClr val="000000"/>
                </a:solidFill>
                <a:latin typeface="Courier New"/>
                <a:ea typeface="Courier New"/>
                <a:cs typeface="Courier New"/>
                <a:sym typeface="Courier New"/>
              </a:rPr>
            </a:br>
            <a:r>
              <a:rPr lang="en-GB" sz="1600">
                <a:solidFill>
                  <a:srgbClr val="000000"/>
                </a:solidFill>
                <a:latin typeface="Tahoma"/>
                <a:ea typeface="Tahoma"/>
                <a:cs typeface="Tahoma"/>
                <a:sym typeface="Tahoma"/>
              </a:rPr>
              <a:t>with commit message "tag Release_01"</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 ~/sally]$ </a:t>
            </a:r>
            <a:r>
              <a:rPr lang="en-GB" sz="1600">
                <a:solidFill>
                  <a:srgbClr val="00B050"/>
                </a:solidFill>
                <a:latin typeface="Tahoma"/>
                <a:ea typeface="Tahoma"/>
                <a:cs typeface="Tahoma"/>
                <a:sym typeface="Tahoma"/>
              </a:rPr>
              <a:t>git tag Release_01 -m "Official Release_01 GA“</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Run git log to see the Tag in yellow color</a:t>
            </a: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~/sally]$ </a:t>
            </a:r>
            <a:r>
              <a:rPr lang="en-GB" sz="1600">
                <a:solidFill>
                  <a:srgbClr val="00B050"/>
                </a:solidFill>
                <a:latin typeface="Tahoma"/>
                <a:ea typeface="Tahoma"/>
                <a:cs typeface="Tahoma"/>
                <a:sym typeface="Tahoma"/>
              </a:rPr>
              <a:t>git log --graph --oneline --all</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Push the tag to origin</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~/sally]$ </a:t>
            </a:r>
            <a:r>
              <a:rPr lang="en-GB" sz="1600">
                <a:solidFill>
                  <a:srgbClr val="00B050"/>
                </a:solidFill>
                <a:latin typeface="Tahoma"/>
                <a:ea typeface="Tahoma"/>
                <a:cs typeface="Tahoma"/>
                <a:sym typeface="Tahoma"/>
              </a:rPr>
              <a:t>git push --tags </a:t>
            </a:r>
            <a:br>
              <a:rPr lang="en-GB" sz="1600">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Go to Harry repo, run „Commit Viewer“ gitk to see, that  </a:t>
            </a: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you still do not see the tag in Harry repo</a:t>
            </a: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gitk</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Fetch</a:t>
            </a:r>
            <a:r>
              <a:rPr lang="en-GB" sz="1600">
                <a:solidFill>
                  <a:schemeClr val="dk1"/>
                </a:solidFill>
                <a:latin typeface="Tahoma"/>
                <a:ea typeface="Tahoma"/>
                <a:cs typeface="Tahoma"/>
                <a:sym typeface="Tahoma"/>
              </a:rPr>
              <a:t> with the tag from the harry repository</a:t>
            </a: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a:t>
            </a:r>
            <a:r>
              <a:rPr lang="en-GB" sz="1600">
                <a:solidFill>
                  <a:srgbClr val="00B050"/>
                </a:solidFill>
                <a:latin typeface="Tahoma"/>
                <a:ea typeface="Tahoma"/>
                <a:cs typeface="Tahoma"/>
                <a:sym typeface="Tahoma"/>
              </a:rPr>
              <a:t>fetch --tags</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Run git log to see the tag in yellow color</a:t>
            </a: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log --graph --oneline --all</a:t>
            </a:r>
          </a:p>
          <a:p>
            <a:pPr indent="0" lvl="0" marL="0" marR="0" rtl="0" algn="l">
              <a:lnSpc>
                <a:spcPct val="99000"/>
              </a:lnSpc>
              <a:spcBef>
                <a:spcPts val="0"/>
              </a:spcBef>
              <a:spcAft>
                <a:spcPts val="0"/>
              </a:spcAft>
              <a:buNone/>
            </a:pPr>
            <a:r>
              <a:t/>
            </a:r>
            <a:endParaRPr sz="16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Rebase to align local master branch with origin/master </a:t>
            </a:r>
            <a:br>
              <a:rPr lang="en-GB" sz="1600">
                <a:solidFill>
                  <a:srgbClr val="00B050"/>
                </a:solidFill>
                <a:latin typeface="Tahoma"/>
                <a:ea typeface="Tahoma"/>
                <a:cs typeface="Tahoma"/>
                <a:sym typeface="Tahoma"/>
              </a:rPr>
            </a:b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rebase </a:t>
            </a:r>
            <a:br>
              <a:rPr lang="en-GB" sz="1600">
                <a:solidFill>
                  <a:srgbClr val="00B050"/>
                </a:solidFill>
                <a:latin typeface="Tahoma"/>
                <a:ea typeface="Tahoma"/>
                <a:cs typeface="Tahoma"/>
                <a:sym typeface="Tahoma"/>
              </a:rPr>
            </a:br>
            <a:r>
              <a:rPr lang="en-GB" sz="1600">
                <a:solidFill>
                  <a:schemeClr val="dk1"/>
                </a:solidFill>
                <a:latin typeface="Tahoma"/>
                <a:ea typeface="Tahoma"/>
                <a:cs typeface="Tahoma"/>
                <a:sym typeface="Tahoma"/>
              </a:rPr>
              <a:t>First, rewinding head to replay your work on top of it...</a:t>
            </a:r>
          </a:p>
          <a:p>
            <a:pPr lvl="0" rtl="0">
              <a:lnSpc>
                <a:spcPct val="99000"/>
              </a:lnSpc>
              <a:spcBef>
                <a:spcPts val="0"/>
              </a:spcBef>
              <a:buSzPct val="25000"/>
              <a:buNone/>
            </a:pPr>
            <a:r>
              <a:rPr lang="en-GB" sz="1600">
                <a:solidFill>
                  <a:schemeClr val="dk1"/>
                </a:solidFill>
                <a:latin typeface="Tahoma"/>
                <a:ea typeface="Tahoma"/>
                <a:cs typeface="Tahoma"/>
                <a:sym typeface="Tahoma"/>
              </a:rPr>
              <a:t>Fast-forwarded master to refs/remotes/origin/master.</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p:txBody>
      </p:sp>
      <p:sp>
        <p:nvSpPr>
          <p:cNvPr id="151" name="Shape 151"/>
          <p:cNvSpPr txBox="1"/>
          <p:nvPr/>
        </p:nvSpPr>
        <p:spPr>
          <a:xfrm>
            <a:off x="35496" y="0"/>
            <a:ext cx="3816424" cy="476672"/>
          </a:xfrm>
          <a:prstGeom prst="rect">
            <a:avLst/>
          </a:prstGeom>
          <a:noFill/>
          <a:ln>
            <a:noFill/>
          </a:ln>
        </p:spPr>
        <p:txBody>
          <a:bodyPr anchorCtr="0" anchor="ctr" bIns="0" lIns="0" rIns="0" wrap="square" tIns="0">
            <a:noAutofit/>
          </a:bodyPr>
          <a:lstStyle/>
          <a:p>
            <a:pPr indent="0" lvl="0" marL="0" marR="0" rtl="0" algn="l">
              <a:lnSpc>
                <a:spcPct val="87000"/>
              </a:lnSpc>
              <a:spcBef>
                <a:spcPts val="0"/>
              </a:spcBef>
              <a:spcAft>
                <a:spcPts val="0"/>
              </a:spcAft>
              <a:buClr>
                <a:srgbClr val="3D6586"/>
              </a:buClr>
              <a:buSzPct val="25000"/>
              <a:buFont typeface="Arial"/>
              <a:buNone/>
            </a:pPr>
            <a:r>
              <a:rPr b="1" lang="en-GB" sz="2400">
                <a:solidFill>
                  <a:schemeClr val="dk1"/>
                </a:solidFill>
                <a:latin typeface="Tahoma"/>
                <a:ea typeface="Tahoma"/>
                <a:cs typeface="Tahoma"/>
                <a:sym typeface="Tahoma"/>
              </a:rPr>
              <a:t>Exercise V Tagging</a:t>
            </a:r>
          </a:p>
        </p:txBody>
      </p:sp>
      <p:pic>
        <p:nvPicPr>
          <p:cNvPr id="152" name="Shape 152"/>
          <p:cNvPicPr preferRelativeResize="0"/>
          <p:nvPr/>
        </p:nvPicPr>
        <p:blipFill rotWithShape="1">
          <a:blip r:embed="rId3">
            <a:alphaModFix/>
          </a:blip>
          <a:srcRect b="0" l="0" r="0" t="0"/>
          <a:stretch/>
        </p:blipFill>
        <p:spPr>
          <a:xfrm>
            <a:off x="5652818" y="3068960"/>
            <a:ext cx="3190875" cy="2219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Shape 158"/>
          <p:cNvSpPr txBox="1"/>
          <p:nvPr/>
        </p:nvSpPr>
        <p:spPr>
          <a:xfrm>
            <a:off x="107504" y="-11875"/>
            <a:ext cx="4104456" cy="463573"/>
          </a:xfrm>
          <a:prstGeom prst="rect">
            <a:avLst/>
          </a:prstGeom>
          <a:noFill/>
          <a:ln>
            <a:noFill/>
          </a:ln>
        </p:spPr>
        <p:txBody>
          <a:bodyPr anchorCtr="0" anchor="ctr" bIns="0" lIns="0" rIns="0" wrap="square" tIns="0">
            <a:noAutofit/>
          </a:bodyPr>
          <a:lstStyle/>
          <a:p>
            <a:pPr indent="0" lvl="0" marL="0" marR="0" rtl="0" algn="l">
              <a:lnSpc>
                <a:spcPct val="87000"/>
              </a:lnSpc>
              <a:spcBef>
                <a:spcPts val="0"/>
              </a:spcBef>
              <a:spcAft>
                <a:spcPts val="0"/>
              </a:spcAft>
              <a:buClr>
                <a:srgbClr val="3D6586"/>
              </a:buClr>
              <a:buSzPct val="25000"/>
              <a:buFont typeface="Arial"/>
              <a:buNone/>
            </a:pPr>
            <a:r>
              <a:rPr b="1" lang="en-GB" sz="2400">
                <a:solidFill>
                  <a:schemeClr val="dk1"/>
                </a:solidFill>
                <a:latin typeface="Tahoma"/>
                <a:ea typeface="Tahoma"/>
                <a:cs typeface="Tahoma"/>
                <a:sym typeface="Tahoma"/>
              </a:rPr>
              <a:t>Exercise VI: Branching</a:t>
            </a:r>
          </a:p>
        </p:txBody>
      </p:sp>
      <p:sp>
        <p:nvSpPr>
          <p:cNvPr id="159" name="Shape 159"/>
          <p:cNvSpPr txBox="1"/>
          <p:nvPr/>
        </p:nvSpPr>
        <p:spPr>
          <a:xfrm>
            <a:off x="0" y="451700"/>
            <a:ext cx="9174900" cy="64062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Create a branch named „</a:t>
            </a:r>
            <a:r>
              <a:rPr b="1" lang="en-GB" sz="1600">
                <a:latin typeface="Courier New"/>
                <a:ea typeface="Courier New"/>
                <a:cs typeface="Courier New"/>
                <a:sym typeface="Courier New"/>
              </a:rPr>
              <a:t>bugfix/</a:t>
            </a:r>
            <a:r>
              <a:rPr b="1" lang="en-GB" sz="1600">
                <a:solidFill>
                  <a:srgbClr val="000000"/>
                </a:solidFill>
                <a:latin typeface="Courier New"/>
                <a:ea typeface="Courier New"/>
                <a:cs typeface="Courier New"/>
                <a:sym typeface="Courier New"/>
              </a:rPr>
              <a:t>release_01_fix1“</a:t>
            </a:r>
            <a:br>
              <a:rPr b="1" lang="en-GB" sz="1600">
                <a:solidFill>
                  <a:srgbClr val="000000"/>
                </a:solidFill>
                <a:latin typeface="Courier New"/>
                <a:ea typeface="Courier New"/>
                <a:cs typeface="Courier New"/>
                <a:sym typeface="Courier New"/>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branch `</a:t>
            </a:r>
            <a:r>
              <a:rPr lang="en-GB" sz="1200">
                <a:solidFill>
                  <a:srgbClr val="000000"/>
                </a:solidFill>
                <a:latin typeface="Tahoma"/>
                <a:ea typeface="Tahoma"/>
                <a:cs typeface="Tahoma"/>
                <a:sym typeface="Tahoma"/>
              </a:rPr>
              <a:t>All in Harry repo only!</a:t>
            </a:r>
          </a:p>
          <a:p>
            <a:pPr indent="0" lvl="0" marL="0" marR="0" rtl="0" algn="l">
              <a:lnSpc>
                <a:spcPct val="99000"/>
              </a:lnSpc>
              <a:spcBef>
                <a:spcPts val="0"/>
              </a:spcBef>
              <a:spcAft>
                <a:spcPts val="0"/>
              </a:spcAft>
              <a:buClr>
                <a:srgbClr val="000000"/>
              </a:buClr>
              <a:buFont typeface="Times New Roman"/>
              <a:buNone/>
            </a:pPr>
            <a:r>
              <a:t/>
            </a:r>
            <a:endParaRPr sz="12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out this new branch: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a:t>
            </a:r>
            <a:r>
              <a:rPr lang="en-GB" sz="1600">
                <a:solidFill>
                  <a:srgbClr val="00B050"/>
                </a:solidFill>
                <a:latin typeface="Tahoma"/>
                <a:ea typeface="Tahoma"/>
                <a:cs typeface="Tahoma"/>
                <a:sym typeface="Tahoma"/>
              </a:rPr>
              <a:t>bugfix/</a:t>
            </a:r>
            <a:r>
              <a:rPr lang="en-GB" sz="1600">
                <a:solidFill>
                  <a:srgbClr val="00B050"/>
                </a:solidFill>
                <a:latin typeface="Tahoma"/>
                <a:ea typeface="Tahoma"/>
                <a:cs typeface="Tahoma"/>
                <a:sym typeface="Tahoma"/>
              </a:rPr>
              <a:t>release_01_fix1</a:t>
            </a:r>
            <a:br>
              <a:rPr b="1" lang="en-GB" sz="1600">
                <a:solidFill>
                  <a:srgbClr val="000000"/>
                </a:solidFill>
                <a:latin typeface="Courier New"/>
                <a:ea typeface="Courier New"/>
                <a:cs typeface="Courier New"/>
                <a:sym typeface="Courier New"/>
              </a:rPr>
            </a:b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Change Harry</a:t>
            </a:r>
            <a:r>
              <a:rPr lang="en-GB" sz="1600">
                <a:latin typeface="Tahoma"/>
                <a:ea typeface="Tahoma"/>
                <a:cs typeface="Tahoma"/>
                <a:sym typeface="Tahoma"/>
              </a:rPr>
              <a:t>’s</a:t>
            </a:r>
            <a:r>
              <a:rPr lang="en-GB" sz="1600">
                <a:solidFill>
                  <a:srgbClr val="000000"/>
                </a:solidFill>
                <a:latin typeface="Tahoma"/>
                <a:ea typeface="Tahoma"/>
                <a:cs typeface="Tahoma"/>
                <a:sym typeface="Tahoma"/>
              </a:rPr>
              <a:t> repo main.txt and libs/library.txt:</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Then commit with message „bugfixing“ and push</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commit -a -m "bugfixing“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push --set-upstream origin bugfix/release_01_fix1</a:t>
            </a:r>
            <a:br>
              <a:rPr lang="en-GB" sz="1600">
                <a:solidFill>
                  <a:srgbClr val="00B050"/>
                </a:solidFill>
                <a:latin typeface="Tahoma"/>
                <a:ea typeface="Tahoma"/>
                <a:cs typeface="Tahoma"/>
                <a:sym typeface="Tahoma"/>
              </a:rPr>
            </a:br>
            <a:r>
              <a:rPr lang="en-GB" sz="1600">
                <a:latin typeface="Tahoma"/>
                <a:ea typeface="Tahoma"/>
                <a:cs typeface="Tahoma"/>
                <a:sym typeface="Tahoma"/>
              </a:rPr>
              <a:t>Check if remote tracking branch was set, for </a:t>
            </a:r>
            <a:r>
              <a:rPr lang="en-GB" sz="1600">
                <a:solidFill>
                  <a:schemeClr val="dk1"/>
                </a:solidFill>
                <a:latin typeface="Tahoma"/>
                <a:ea typeface="Tahoma"/>
                <a:cs typeface="Tahoma"/>
                <a:sym typeface="Tahoma"/>
              </a:rPr>
              <a:t>bugfix/release_01_fix1</a:t>
            </a:r>
            <a:r>
              <a:rPr lang="en-GB" sz="1600">
                <a:latin typeface="Tahoma"/>
                <a:ea typeface="Tahoma"/>
                <a:cs typeface="Tahoma"/>
                <a:sym typeface="Tahoma"/>
              </a:rPr>
              <a:t> </a:t>
            </a:r>
          </a:p>
          <a:p>
            <a:pPr indent="-69850" lvl="0" marL="0" marR="0" rtl="0" algn="l">
              <a:lnSpc>
                <a:spcPct val="99000"/>
              </a:lnSpc>
              <a:spcBef>
                <a:spcPts val="0"/>
              </a:spcBef>
              <a:spcAft>
                <a:spcPts val="0"/>
              </a:spcAft>
              <a:buClr>
                <a:schemeClr val="dk1"/>
              </a:buClr>
              <a:buSzPct val="68750"/>
              <a:buFont typeface="Arial"/>
              <a:buNone/>
            </a:pPr>
            <a:r>
              <a:rPr lang="en-GB" sz="1600">
                <a:latin typeface="Tahoma"/>
                <a:ea typeface="Tahoma"/>
                <a:cs typeface="Tahoma"/>
                <a:sym typeface="Tahoma"/>
              </a:rPr>
              <a:t>~/harry]$ </a:t>
            </a:r>
            <a:r>
              <a:rPr lang="en-GB" sz="1600">
                <a:solidFill>
                  <a:srgbClr val="00B050"/>
                </a:solidFill>
                <a:latin typeface="Tahoma"/>
                <a:ea typeface="Tahoma"/>
                <a:cs typeface="Tahoma"/>
                <a:sym typeface="Tahoma"/>
              </a:rPr>
              <a:t>git branch -vv</a:t>
            </a:r>
          </a:p>
          <a:p>
            <a:pPr indent="-69850" lvl="0" marL="0" marR="0" rtl="0" algn="l">
              <a:lnSpc>
                <a:spcPct val="99000"/>
              </a:lnSpc>
              <a:spcBef>
                <a:spcPts val="0"/>
              </a:spcBef>
              <a:spcAft>
                <a:spcPts val="0"/>
              </a:spcAft>
              <a:buClr>
                <a:schemeClr val="dk1"/>
              </a:buClr>
              <a:buSzPct val="68750"/>
              <a:buFont typeface="Arial"/>
              <a:buNone/>
            </a:pPr>
            <a:r>
              <a:rPr lang="en-GB" sz="1600">
                <a:latin typeface="Tahoma"/>
                <a:ea typeface="Tahoma"/>
                <a:cs typeface="Tahoma"/>
                <a:sym typeface="Tahoma"/>
              </a:rPr>
              <a:t>* bugfix/release_01_fix1 afae908 [origin/bugfix/release_01_fix1]</a:t>
            </a:r>
          </a:p>
          <a:p>
            <a:pPr indent="0" lvl="0" marL="0" marR="0" rtl="0" algn="l">
              <a:lnSpc>
                <a:spcPct val="99000"/>
              </a:lnSpc>
              <a:spcBef>
                <a:spcPts val="0"/>
              </a:spcBef>
              <a:spcAft>
                <a:spcPts val="0"/>
              </a:spcAft>
              <a:buNone/>
            </a:pPr>
            <a:r>
              <a:t/>
            </a:r>
            <a:endParaRPr sz="1600">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out master branch: ~/harry]$ </a:t>
            </a:r>
            <a:r>
              <a:rPr lang="en-GB" sz="1600">
                <a:solidFill>
                  <a:srgbClr val="00B050"/>
                </a:solidFill>
                <a:latin typeface="Tahoma"/>
                <a:ea typeface="Tahoma"/>
                <a:cs typeface="Tahoma"/>
                <a:sym typeface="Tahoma"/>
              </a:rPr>
              <a:t>git checkout master</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Add a </a:t>
            </a:r>
            <a:r>
              <a:rPr lang="en-GB" sz="1600">
                <a:latin typeface="Tahoma"/>
                <a:ea typeface="Tahoma"/>
                <a:cs typeface="Tahoma"/>
                <a:sym typeface="Tahoma"/>
              </a:rPr>
              <a:t>line in Harry’s repo li</a:t>
            </a:r>
            <a:r>
              <a:rPr lang="en-GB" sz="1600">
                <a:solidFill>
                  <a:srgbClr val="000000"/>
                </a:solidFill>
                <a:latin typeface="Tahoma"/>
                <a:ea typeface="Tahoma"/>
                <a:cs typeface="Tahoma"/>
                <a:sym typeface="Tahoma"/>
              </a:rPr>
              <a:t>brary.txt master branch, diff and commit it as „making progress in master</a:t>
            </a:r>
            <a:r>
              <a:rPr lang="en-GB" sz="1600">
                <a:solidFill>
                  <a:srgbClr val="000000"/>
                </a:solidFill>
                <a:latin typeface="Tahoma"/>
                <a:ea typeface="Tahoma"/>
                <a:cs typeface="Tahoma"/>
                <a:sym typeface="Tahoma"/>
              </a:rPr>
              <a:t>“, then chec</a:t>
            </a:r>
            <a:r>
              <a:rPr lang="en-GB" sz="1600">
                <a:solidFill>
                  <a:srgbClr val="000000"/>
                </a:solidFill>
                <a:latin typeface="Tahoma"/>
                <a:ea typeface="Tahoma"/>
                <a:cs typeface="Tahoma"/>
                <a:sym typeface="Tahoma"/>
              </a:rPr>
              <a:t>k status and push the change</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 HEAD  </a:t>
            </a:r>
            <a:r>
              <a:rPr lang="en-GB" sz="1600">
                <a:solidFill>
                  <a:schemeClr val="dk1"/>
                </a:solidFill>
                <a:latin typeface="Tahoma"/>
                <a:ea typeface="Tahoma"/>
                <a:cs typeface="Tahoma"/>
                <a:sym typeface="Tahoma"/>
              </a:rPr>
              <a:t>or</a:t>
            </a:r>
            <a:r>
              <a:rPr lang="en-GB" sz="1600">
                <a:solidFill>
                  <a:srgbClr val="00B050"/>
                </a:solidFill>
                <a:latin typeface="Tahoma"/>
                <a:ea typeface="Tahoma"/>
                <a:cs typeface="Tahoma"/>
                <a:sym typeface="Tahoma"/>
              </a:rPr>
              <a:t> </a:t>
            </a: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gui</a:t>
            </a:r>
          </a:p>
          <a:p>
            <a:pPr indent="0" lvl="0" marL="0" marR="0" rtl="0" algn="l">
              <a:lnSpc>
                <a:spcPct val="99000"/>
              </a:lnSpc>
              <a:spcBef>
                <a:spcPts val="0"/>
              </a:spcBef>
              <a:spcAft>
                <a:spcPts val="0"/>
              </a:spcAft>
              <a:buNone/>
            </a:pPr>
            <a:r>
              <a:t/>
            </a:r>
            <a:endParaRPr sz="1600">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a:t>
            </a:r>
            <a:r>
              <a:rPr lang="en-GB" sz="1600">
                <a:solidFill>
                  <a:srgbClr val="00B050"/>
                </a:solidFill>
                <a:latin typeface="Tahoma"/>
                <a:ea typeface="Tahoma"/>
                <a:cs typeface="Tahoma"/>
                <a:sym typeface="Tahoma"/>
              </a:rPr>
              <a:t> commit -a -m "making progress in master”</a:t>
            </a:r>
          </a:p>
          <a:p>
            <a:pPr indent="0" lvl="0" marL="0" marR="0" rtl="0" algn="l">
              <a:lnSpc>
                <a:spcPct val="99000"/>
              </a:lnSpc>
              <a:spcBef>
                <a:spcPts val="0"/>
              </a:spcBef>
              <a:spcAft>
                <a:spcPts val="0"/>
              </a:spcAft>
              <a:buSzPct val="25000"/>
              <a:buNone/>
            </a:pPr>
            <a:r>
              <a:rPr lang="en-GB" sz="1600">
                <a:latin typeface="Tahoma"/>
                <a:ea typeface="Tahoma"/>
                <a:cs typeface="Tahoma"/>
                <a:sym typeface="Tahoma"/>
              </a:rPr>
              <a:t>See new branch in log graph</a:t>
            </a:r>
          </a:p>
          <a:p>
            <a:pPr lvl="0" rtl="0">
              <a:lnSpc>
                <a:spcPct val="99000"/>
              </a:lnSpc>
              <a:spcBef>
                <a:spcPts val="0"/>
              </a:spcBef>
              <a:buClr>
                <a:schemeClr val="dk1"/>
              </a:buClr>
              <a:buSzPct val="25000"/>
              <a:buFont typeface="Arial"/>
              <a:buNone/>
            </a:pP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log --graph --oneline --branches</a:t>
            </a:r>
          </a:p>
          <a:p>
            <a:pPr indent="0" lvl="0" marL="0" marR="0" rtl="0" algn="l">
              <a:lnSpc>
                <a:spcPct val="99000"/>
              </a:lnSpc>
              <a:spcBef>
                <a:spcPts val="0"/>
              </a:spcBef>
              <a:spcAft>
                <a:spcPts val="0"/>
              </a:spcAft>
              <a:buSzPct val="25000"/>
              <a:buNone/>
            </a:pPr>
            <a:br>
              <a:rPr lang="en-GB" sz="1600">
                <a:solidFill>
                  <a:schemeClr val="dk1"/>
                </a:solidFill>
                <a:latin typeface="Tahoma"/>
                <a:ea typeface="Tahoma"/>
                <a:cs typeface="Tahoma"/>
                <a:sym typeface="Tahoma"/>
              </a:rPr>
            </a:b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status  </a:t>
            </a:r>
            <a:r>
              <a:rPr lang="en-GB" sz="1600">
                <a:latin typeface="Tahoma"/>
                <a:ea typeface="Tahoma"/>
                <a:cs typeface="Tahoma"/>
                <a:sym typeface="Tahoma"/>
              </a:rPr>
              <a:t>and </a:t>
            </a:r>
            <a:r>
              <a:rPr lang="en-GB" sz="1600">
                <a:solidFill>
                  <a:schemeClr val="dk1"/>
                </a:solidFill>
                <a:latin typeface="Tahoma"/>
                <a:ea typeface="Tahoma"/>
                <a:cs typeface="Tahoma"/>
                <a:sym typeface="Tahoma"/>
              </a:rPr>
              <a:t> </a:t>
            </a:r>
            <a:r>
              <a:rPr lang="en-GB" sz="1600">
                <a:solidFill>
                  <a:schemeClr val="dk1"/>
                </a:solidFill>
                <a:latin typeface="Tahoma"/>
                <a:ea typeface="Tahoma"/>
                <a:cs typeface="Tahoma"/>
                <a:sym typeface="Tahoma"/>
              </a:rPr>
              <a:t>~/harry]$ </a:t>
            </a:r>
            <a:r>
              <a:rPr lang="en-GB" sz="1600">
                <a:solidFill>
                  <a:srgbClr val="00B050"/>
                </a:solidFill>
                <a:latin typeface="Tahoma"/>
                <a:ea typeface="Tahoma"/>
                <a:cs typeface="Tahoma"/>
                <a:sym typeface="Tahoma"/>
              </a:rPr>
              <a:t>git push</a:t>
            </a:r>
          </a:p>
          <a:p>
            <a:pPr indent="0" lvl="0" marL="0" marR="0" rtl="0" algn="l">
              <a:lnSpc>
                <a:spcPct val="99000"/>
              </a:lnSpc>
              <a:spcBef>
                <a:spcPts val="0"/>
              </a:spcBef>
              <a:spcAft>
                <a:spcPts val="0"/>
              </a:spcAft>
              <a:buSzPct val="25000"/>
              <a:buNone/>
            </a:pPr>
            <a:br>
              <a:rPr lang="en-GB" sz="1600">
                <a:solidFill>
                  <a:srgbClr val="00B050"/>
                </a:solidFill>
                <a:latin typeface="Tahoma"/>
                <a:ea typeface="Tahoma"/>
                <a:cs typeface="Tahoma"/>
                <a:sym typeface="Tahoma"/>
              </a:rPr>
            </a:br>
            <a:br>
              <a:rPr lang="en-GB" sz="1600">
                <a:solidFill>
                  <a:srgbClr val="000000"/>
                </a:solidFill>
                <a:latin typeface="Tahoma"/>
                <a:ea typeface="Tahoma"/>
                <a:cs typeface="Tahoma"/>
                <a:sym typeface="Tahoma"/>
              </a:rPr>
            </a:br>
            <a:br>
              <a:rPr lang="en-GB" sz="1600">
                <a:solidFill>
                  <a:srgbClr val="000000"/>
                </a:solidFill>
                <a:latin typeface="Tahoma"/>
                <a:ea typeface="Tahoma"/>
                <a:cs typeface="Tahoma"/>
                <a:sym typeface="Tahoma"/>
              </a:rPr>
            </a:br>
            <a:br>
              <a:rPr lang="en-GB" sz="1600">
                <a:solidFill>
                  <a:srgbClr val="000000"/>
                </a:solidFill>
                <a:latin typeface="Tahoma"/>
                <a:ea typeface="Tahoma"/>
                <a:cs typeface="Tahoma"/>
                <a:sym typeface="Tahoma"/>
              </a:rPr>
            </a:br>
            <a:br>
              <a:rPr lang="en-GB" sz="1600">
                <a:solidFill>
                  <a:srgbClr val="000000"/>
                </a:solidFill>
                <a:latin typeface="Tahoma"/>
                <a:ea typeface="Tahoma"/>
                <a:cs typeface="Tahoma"/>
                <a:sym typeface="Tahoma"/>
              </a:rPr>
            </a:br>
            <a:br>
              <a:rPr lang="en-GB" sz="1600">
                <a:solidFill>
                  <a:srgbClr val="000000"/>
                </a:solidFill>
                <a:latin typeface="Tahoma"/>
                <a:ea typeface="Tahoma"/>
                <a:cs typeface="Tahoma"/>
                <a:sym typeface="Tahoma"/>
              </a:rPr>
            </a:br>
            <a:br>
              <a:rPr lang="en-GB" sz="1600">
                <a:solidFill>
                  <a:srgbClr val="000000"/>
                </a:solidFill>
                <a:latin typeface="Tahoma"/>
                <a:ea typeface="Tahoma"/>
                <a:cs typeface="Tahoma"/>
                <a:sym typeface="Tahoma"/>
              </a:rPr>
            </a:br>
          </a:p>
          <a:p>
            <a:pPr indent="0" lvl="0" marL="0" marR="0" rtl="0" algn="l">
              <a:lnSpc>
                <a:spcPct val="99000"/>
              </a:lnSpc>
              <a:spcBef>
                <a:spcPts val="0"/>
              </a:spcBef>
              <a:spcAft>
                <a:spcPts val="0"/>
              </a:spcAft>
              <a:buSzPct val="25000"/>
              <a:buNone/>
            </a:pPr>
            <a:br>
              <a:rPr b="1" lang="en-GB" sz="1600">
                <a:solidFill>
                  <a:srgbClr val="000000"/>
                </a:solidFill>
                <a:latin typeface="Courier New"/>
                <a:ea typeface="Courier New"/>
                <a:cs typeface="Courier New"/>
                <a:sym typeface="Courier New"/>
              </a:rPr>
            </a:br>
          </a:p>
        </p:txBody>
      </p:sp>
      <p:grpSp>
        <p:nvGrpSpPr>
          <p:cNvPr id="160" name="Shape 160"/>
          <p:cNvGrpSpPr/>
          <p:nvPr/>
        </p:nvGrpSpPr>
        <p:grpSpPr>
          <a:xfrm>
            <a:off x="6131182" y="2784350"/>
            <a:ext cx="3043713" cy="1298575"/>
            <a:chOff x="6272501" y="1604580"/>
            <a:chExt cx="3043713" cy="1298575"/>
          </a:xfrm>
        </p:grpSpPr>
        <p:pic>
          <p:nvPicPr>
            <p:cNvPr id="161" name="Shape 161"/>
            <p:cNvPicPr preferRelativeResize="0"/>
            <p:nvPr/>
          </p:nvPicPr>
          <p:blipFill rotWithShape="1">
            <a:blip r:embed="rId3">
              <a:alphaModFix/>
            </a:blip>
            <a:srcRect b="0" l="0" r="0" t="0"/>
            <a:stretch/>
          </p:blipFill>
          <p:spPr>
            <a:xfrm>
              <a:off x="6352351" y="1604580"/>
              <a:ext cx="2963863" cy="1298575"/>
            </a:xfrm>
            <a:prstGeom prst="rect">
              <a:avLst/>
            </a:prstGeom>
            <a:noFill/>
            <a:ln>
              <a:noFill/>
            </a:ln>
          </p:spPr>
        </p:pic>
        <p:sp>
          <p:nvSpPr>
            <p:cNvPr id="162" name="Shape 162"/>
            <p:cNvSpPr/>
            <p:nvPr/>
          </p:nvSpPr>
          <p:spPr>
            <a:xfrm>
              <a:off x="6272501" y="2620777"/>
              <a:ext cx="1511300" cy="215900"/>
            </a:xfrm>
            <a:prstGeom prst="roundRect">
              <a:avLst>
                <a:gd fmla="val 440" name="adj"/>
              </a:avLst>
            </a:prstGeom>
            <a:noFill/>
            <a:ln cap="flat" cmpd="sng" w="36000">
              <a:solidFill>
                <a:srgbClr val="FF0000"/>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99000"/>
                </a:lnSpc>
                <a:spcBef>
                  <a:spcPts val="0"/>
                </a:spcBef>
                <a:spcAft>
                  <a:spcPts val="0"/>
                </a:spcAft>
                <a:buNone/>
              </a:pPr>
              <a:r>
                <a:t/>
              </a:r>
              <a:endParaRPr sz="1600">
                <a:solidFill>
                  <a:schemeClr val="lt1"/>
                </a:solidFill>
                <a:latin typeface="Tahoma"/>
                <a:ea typeface="Tahoma"/>
                <a:cs typeface="Tahoma"/>
                <a:sym typeface="Tahoma"/>
              </a:endParaRPr>
            </a:p>
          </p:txBody>
        </p:sp>
      </p:grpSp>
      <p:grpSp>
        <p:nvGrpSpPr>
          <p:cNvPr id="163" name="Shape 163"/>
          <p:cNvGrpSpPr/>
          <p:nvPr/>
        </p:nvGrpSpPr>
        <p:grpSpPr>
          <a:xfrm>
            <a:off x="6475464" y="1653896"/>
            <a:ext cx="2057400" cy="857250"/>
            <a:chOff x="6305018" y="2903155"/>
            <a:chExt cx="2057400" cy="857250"/>
          </a:xfrm>
        </p:grpSpPr>
        <p:pic>
          <p:nvPicPr>
            <p:cNvPr id="164" name="Shape 164"/>
            <p:cNvPicPr preferRelativeResize="0"/>
            <p:nvPr/>
          </p:nvPicPr>
          <p:blipFill rotWithShape="1">
            <a:blip r:embed="rId4">
              <a:alphaModFix/>
            </a:blip>
            <a:srcRect b="0" l="0" r="0" t="0"/>
            <a:stretch/>
          </p:blipFill>
          <p:spPr>
            <a:xfrm>
              <a:off x="6305018" y="2903155"/>
              <a:ext cx="2057400" cy="857250"/>
            </a:xfrm>
            <a:prstGeom prst="rect">
              <a:avLst/>
            </a:prstGeom>
            <a:noFill/>
            <a:ln>
              <a:noFill/>
            </a:ln>
          </p:spPr>
        </p:pic>
        <p:sp>
          <p:nvSpPr>
            <p:cNvPr id="165" name="Shape 165"/>
            <p:cNvSpPr/>
            <p:nvPr/>
          </p:nvSpPr>
          <p:spPr>
            <a:xfrm>
              <a:off x="7282918" y="3463027"/>
              <a:ext cx="1079500" cy="187478"/>
            </a:xfrm>
            <a:prstGeom prst="roundRect">
              <a:avLst>
                <a:gd fmla="val 440" name="adj"/>
              </a:avLst>
            </a:prstGeom>
            <a:noFill/>
            <a:ln cap="flat" cmpd="sng" w="36000">
              <a:solidFill>
                <a:srgbClr val="FF0000"/>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99000"/>
                </a:lnSpc>
                <a:spcBef>
                  <a:spcPts val="0"/>
                </a:spcBef>
                <a:spcAft>
                  <a:spcPts val="0"/>
                </a:spcAft>
                <a:buNone/>
              </a:pPr>
              <a:r>
                <a:t/>
              </a:r>
              <a:endParaRPr sz="1600">
                <a:solidFill>
                  <a:schemeClr val="lt1"/>
                </a:solidFill>
                <a:latin typeface="Tahoma"/>
                <a:ea typeface="Tahoma"/>
                <a:cs typeface="Tahoma"/>
                <a:sym typeface="Tahoma"/>
              </a:endParaRPr>
            </a:p>
          </p:txBody>
        </p:sp>
      </p:grpSp>
      <p:cxnSp>
        <p:nvCxnSpPr>
          <p:cNvPr id="166" name="Shape 166"/>
          <p:cNvCxnSpPr>
            <a:endCxn id="164" idx="1"/>
          </p:cNvCxnSpPr>
          <p:nvPr/>
        </p:nvCxnSpPr>
        <p:spPr>
          <a:xfrm flipH="1" rot="10800000">
            <a:off x="2596464" y="2082521"/>
            <a:ext cx="3879000" cy="20100"/>
          </a:xfrm>
          <a:prstGeom prst="straightConnector1">
            <a:avLst/>
          </a:prstGeom>
          <a:noFill/>
          <a:ln cap="flat" cmpd="sng" w="19050">
            <a:solidFill>
              <a:srgbClr val="000000"/>
            </a:solidFill>
            <a:prstDash val="solid"/>
            <a:round/>
            <a:headEnd len="med" w="med" type="none"/>
            <a:tailEnd len="lg" w="lg" type="triangle"/>
          </a:ln>
        </p:spPr>
      </p:cxnSp>
      <p:cxnSp>
        <p:nvCxnSpPr>
          <p:cNvPr id="167" name="Shape 167"/>
          <p:cNvCxnSpPr/>
          <p:nvPr/>
        </p:nvCxnSpPr>
        <p:spPr>
          <a:xfrm>
            <a:off x="4529675" y="2229550"/>
            <a:ext cx="1693200" cy="564600"/>
          </a:xfrm>
          <a:prstGeom prst="straightConnector1">
            <a:avLst/>
          </a:prstGeom>
          <a:noFill/>
          <a:ln cap="flat" cmpd="sng" w="19050">
            <a:solidFill>
              <a:srgbClr val="000000"/>
            </a:solidFill>
            <a:prstDash val="solid"/>
            <a:round/>
            <a:headEnd len="med" w="med" type="none"/>
            <a:tailEnd len="lg" w="lg" type="triangle"/>
          </a:ln>
        </p:spPr>
      </p:cxnSp>
      <p:grpSp>
        <p:nvGrpSpPr>
          <p:cNvPr id="168" name="Shape 168"/>
          <p:cNvGrpSpPr/>
          <p:nvPr/>
        </p:nvGrpSpPr>
        <p:grpSpPr>
          <a:xfrm>
            <a:off x="5327825" y="5029896"/>
            <a:ext cx="3846946" cy="1343025"/>
            <a:chOff x="2252683" y="5514975"/>
            <a:chExt cx="4267200" cy="1343025"/>
          </a:xfrm>
        </p:grpSpPr>
        <p:pic>
          <p:nvPicPr>
            <p:cNvPr id="169" name="Shape 169"/>
            <p:cNvPicPr preferRelativeResize="0"/>
            <p:nvPr/>
          </p:nvPicPr>
          <p:blipFill rotWithShape="1">
            <a:blip r:embed="rId5">
              <a:alphaModFix/>
            </a:blip>
            <a:srcRect b="0" l="0" r="0" t="0"/>
            <a:stretch/>
          </p:blipFill>
          <p:spPr>
            <a:xfrm>
              <a:off x="2252683" y="5514975"/>
              <a:ext cx="4267200" cy="1343025"/>
            </a:xfrm>
            <a:prstGeom prst="rect">
              <a:avLst/>
            </a:prstGeom>
            <a:noFill/>
            <a:ln>
              <a:noFill/>
            </a:ln>
          </p:spPr>
        </p:pic>
        <p:sp>
          <p:nvSpPr>
            <p:cNvPr id="170" name="Shape 170"/>
            <p:cNvSpPr/>
            <p:nvPr/>
          </p:nvSpPr>
          <p:spPr>
            <a:xfrm>
              <a:off x="4083081" y="5957923"/>
              <a:ext cx="2392383" cy="268573"/>
            </a:xfrm>
            <a:prstGeom prst="roundRect">
              <a:avLst>
                <a:gd fmla="val 440" name="adj"/>
              </a:avLst>
            </a:prstGeom>
            <a:noFill/>
            <a:ln cap="flat" cmpd="sng" w="36000">
              <a:solidFill>
                <a:srgbClr val="FF0000"/>
              </a:solidFill>
              <a:prstDash val="solid"/>
              <a:round/>
              <a:headEnd len="med" w="med" type="none"/>
              <a:tailEnd len="med" w="med" type="none"/>
            </a:ln>
          </p:spPr>
          <p:txBody>
            <a:bodyPr anchorCtr="0" anchor="ctr" bIns="45700" lIns="91425" rIns="91425" wrap="square" tIns="45700">
              <a:noAutofit/>
            </a:bodyPr>
            <a:lstStyle/>
            <a:p>
              <a:pPr indent="0" lvl="0" marL="0" marR="0" rtl="0" algn="l">
                <a:lnSpc>
                  <a:spcPct val="99000"/>
                </a:lnSpc>
                <a:spcBef>
                  <a:spcPts val="0"/>
                </a:spcBef>
                <a:spcAft>
                  <a:spcPts val="0"/>
                </a:spcAft>
                <a:buNone/>
              </a:pPr>
              <a:r>
                <a:t/>
              </a:r>
              <a:endParaRPr sz="1600">
                <a:solidFill>
                  <a:schemeClr val="lt1"/>
                </a:solidFill>
                <a:latin typeface="Tahoma"/>
                <a:ea typeface="Tahoma"/>
                <a:cs typeface="Tahoma"/>
                <a:sym typeface="Tahoma"/>
              </a:endParaRPr>
            </a:p>
          </p:txBody>
        </p:sp>
      </p:grpSp>
      <p:cxnSp>
        <p:nvCxnSpPr>
          <p:cNvPr id="171" name="Shape 171"/>
          <p:cNvCxnSpPr/>
          <p:nvPr/>
        </p:nvCxnSpPr>
        <p:spPr>
          <a:xfrm>
            <a:off x="4275675" y="4826000"/>
            <a:ext cx="3268500" cy="646800"/>
          </a:xfrm>
          <a:prstGeom prst="straightConnector1">
            <a:avLst/>
          </a:prstGeom>
          <a:noFill/>
          <a:ln cap="flat" cmpd="sng" w="19050">
            <a:solidFill>
              <a:srgbClr val="000000"/>
            </a:solidFill>
            <a:prstDash val="solid"/>
            <a:round/>
            <a:headEnd len="med" w="med" type="none"/>
            <a:tailEnd len="lg" w="lg"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nvSpPr>
        <p:spPr>
          <a:xfrm>
            <a:off x="195567" y="48063"/>
            <a:ext cx="4952497" cy="491878"/>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400">
                <a:solidFill>
                  <a:schemeClr val="dk1"/>
                </a:solidFill>
                <a:latin typeface="Tahoma"/>
                <a:ea typeface="Tahoma"/>
                <a:cs typeface="Tahoma"/>
                <a:sym typeface="Tahoma"/>
              </a:rPr>
              <a:t>Exercise VII: Merging</a:t>
            </a:r>
          </a:p>
        </p:txBody>
      </p:sp>
      <p:sp>
        <p:nvSpPr>
          <p:cNvPr id="177" name="Shape 177"/>
          <p:cNvSpPr txBox="1"/>
          <p:nvPr/>
        </p:nvSpPr>
        <p:spPr>
          <a:xfrm>
            <a:off x="0" y="764703"/>
            <a:ext cx="9144000" cy="6093297"/>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if you are on master branch in Harry repo</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status </a:t>
            </a:r>
          </a:p>
          <a:p>
            <a:pPr indent="0" lvl="0" marL="0" marR="0" rtl="0" algn="l">
              <a:lnSpc>
                <a:spcPct val="99000"/>
              </a:lnSpc>
              <a:spcBef>
                <a:spcPts val="0"/>
              </a:spcBef>
              <a:spcAft>
                <a:spcPts val="0"/>
              </a:spcAft>
              <a:buSzPct val="25000"/>
              <a:buNone/>
            </a:pPr>
            <a:r>
              <a:rPr lang="en-GB" sz="1000">
                <a:solidFill>
                  <a:schemeClr val="dk1"/>
                </a:solidFill>
                <a:latin typeface="Tahoma"/>
                <a:ea typeface="Tahoma"/>
                <a:cs typeface="Tahoma"/>
                <a:sym typeface="Tahoma"/>
              </a:rPr>
              <a:t># On branch master</a:t>
            </a:r>
          </a:p>
          <a:p>
            <a:pPr indent="0" lvl="0" marL="0" marR="0" rtl="0" algn="l">
              <a:lnSpc>
                <a:spcPct val="99000"/>
              </a:lnSpc>
              <a:spcBef>
                <a:spcPts val="0"/>
              </a:spcBef>
              <a:spcAft>
                <a:spcPts val="0"/>
              </a:spcAft>
              <a:buSzPct val="25000"/>
              <a:buNone/>
            </a:pPr>
            <a:r>
              <a:rPr lang="en-GB" sz="1000">
                <a:solidFill>
                  <a:schemeClr val="dk1"/>
                </a:solidFill>
                <a:latin typeface="Tahoma"/>
                <a:ea typeface="Tahoma"/>
                <a:cs typeface="Tahoma"/>
                <a:sym typeface="Tahoma"/>
              </a:rPr>
              <a:t>nothing to commit (working directory clean)</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Merge </a:t>
            </a:r>
            <a:r>
              <a:rPr lang="en-GB" sz="1600">
                <a:latin typeface="Tahoma"/>
                <a:ea typeface="Tahoma"/>
                <a:cs typeface="Tahoma"/>
                <a:sym typeface="Tahoma"/>
              </a:rPr>
              <a:t>bugfix/</a:t>
            </a:r>
            <a:r>
              <a:rPr lang="en-GB" sz="1600">
                <a:solidFill>
                  <a:srgbClr val="000000"/>
                </a:solidFill>
                <a:latin typeface="Tahoma"/>
                <a:ea typeface="Tahoma"/>
                <a:cs typeface="Tahoma"/>
                <a:sym typeface="Tahoma"/>
              </a:rPr>
              <a:t>release_01_fix1 into master branch</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merge </a:t>
            </a:r>
            <a:r>
              <a:rPr lang="en-GB" sz="1600">
                <a:solidFill>
                  <a:srgbClr val="00B050"/>
                </a:solidFill>
                <a:latin typeface="Tahoma"/>
                <a:ea typeface="Tahoma"/>
                <a:cs typeface="Tahoma"/>
                <a:sym typeface="Tahoma"/>
              </a:rPr>
              <a:t>bugfix/</a:t>
            </a:r>
            <a:r>
              <a:rPr lang="en-GB" sz="1600">
                <a:solidFill>
                  <a:srgbClr val="00B050"/>
                </a:solidFill>
                <a:latin typeface="Tahoma"/>
                <a:ea typeface="Tahoma"/>
                <a:cs typeface="Tahoma"/>
                <a:sym typeface="Tahoma"/>
              </a:rPr>
              <a:t>release_01_fix1</a:t>
            </a:r>
            <a:br>
              <a:rPr b="1" lang="en-GB" sz="1600">
                <a:solidFill>
                  <a:srgbClr val="000000"/>
                </a:solidFill>
                <a:latin typeface="Courier New"/>
                <a:ea typeface="Courier New"/>
                <a:cs typeface="Courier New"/>
                <a:sym typeface="Courier New"/>
              </a:rPr>
            </a:b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if the merge add the bugfix into the master branch</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log -c </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 HEAD^ HEAD</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gitk</a:t>
            </a:r>
            <a:br>
              <a:rPr lang="en-GB" sz="1600">
                <a:solidFill>
                  <a:srgbClr val="000000"/>
                </a:solidFill>
                <a:latin typeface="Tahoma"/>
                <a:ea typeface="Tahoma"/>
                <a:cs typeface="Tahoma"/>
                <a:sym typeface="Tahoma"/>
              </a:rPr>
            </a:b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Push the merge changes to original repo,</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 see file annotation</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push </a:t>
            </a:r>
            <a:br>
              <a:rPr lang="en-GB" sz="1600">
                <a:solidFill>
                  <a:srgbClr val="00B050"/>
                </a:solidFill>
                <a:latin typeface="Tahoma"/>
                <a:ea typeface="Tahoma"/>
                <a:cs typeface="Tahoma"/>
                <a:sym typeface="Tahoma"/>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blame ./libs/library.txt</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p:txBody>
      </p:sp>
      <p:pic>
        <p:nvPicPr>
          <p:cNvPr id="178" name="Shape 178"/>
          <p:cNvPicPr preferRelativeResize="0"/>
          <p:nvPr/>
        </p:nvPicPr>
        <p:blipFill rotWithShape="1">
          <a:blip r:embed="rId3">
            <a:alphaModFix/>
          </a:blip>
          <a:srcRect b="0" l="0" r="0" t="0"/>
          <a:stretch/>
        </p:blipFill>
        <p:spPr>
          <a:xfrm>
            <a:off x="4792782" y="3429000"/>
            <a:ext cx="3505200" cy="2000250"/>
          </a:xfrm>
          <a:prstGeom prst="rect">
            <a:avLst/>
          </a:prstGeom>
          <a:noFill/>
          <a:ln>
            <a:noFill/>
          </a:ln>
        </p:spPr>
      </p:pic>
      <p:pic>
        <p:nvPicPr>
          <p:cNvPr id="179" name="Shape 179"/>
          <p:cNvPicPr preferRelativeResize="0"/>
          <p:nvPr/>
        </p:nvPicPr>
        <p:blipFill rotWithShape="1">
          <a:blip r:embed="rId4">
            <a:alphaModFix/>
          </a:blip>
          <a:srcRect b="0" l="0" r="0" t="0"/>
          <a:stretch/>
        </p:blipFill>
        <p:spPr>
          <a:xfrm>
            <a:off x="253186" y="5733256"/>
            <a:ext cx="8748464" cy="965976"/>
          </a:xfrm>
          <a:prstGeom prst="rect">
            <a:avLst/>
          </a:prstGeom>
          <a:noFill/>
          <a:ln>
            <a:noFill/>
          </a:ln>
        </p:spPr>
      </p:pic>
      <p:pic>
        <p:nvPicPr>
          <p:cNvPr id="180" name="Shape 180"/>
          <p:cNvPicPr preferRelativeResize="0"/>
          <p:nvPr/>
        </p:nvPicPr>
        <p:blipFill rotWithShape="1">
          <a:blip r:embed="rId5">
            <a:alphaModFix/>
          </a:blip>
          <a:srcRect b="0" l="0" r="0" t="0"/>
          <a:stretch/>
        </p:blipFill>
        <p:spPr>
          <a:xfrm>
            <a:off x="5693945" y="1978720"/>
            <a:ext cx="3324225" cy="981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Shape 185"/>
          <p:cNvSpPr txBox="1"/>
          <p:nvPr/>
        </p:nvSpPr>
        <p:spPr>
          <a:xfrm>
            <a:off x="35496" y="0"/>
            <a:ext cx="9108503" cy="764704"/>
          </a:xfrm>
          <a:prstGeom prst="rect">
            <a:avLst/>
          </a:prstGeom>
          <a:noFill/>
          <a:ln>
            <a:noFill/>
          </a:ln>
        </p:spPr>
        <p:txBody>
          <a:bodyPr anchorCtr="0" anchor="ctr" bIns="0" lIns="0" rIns="0" wrap="square" tIns="0">
            <a:noAutofit/>
          </a:bodyPr>
          <a:lstStyle/>
          <a:p>
            <a:pPr indent="0" lvl="0" marL="0" marR="0" rtl="0" algn="l">
              <a:lnSpc>
                <a:spcPct val="94000"/>
              </a:lnSpc>
              <a:spcBef>
                <a:spcPts val="0"/>
              </a:spcBef>
              <a:spcAft>
                <a:spcPts val="0"/>
              </a:spcAft>
              <a:buClr>
                <a:srgbClr val="3D6586"/>
              </a:buClr>
              <a:buSzPct val="25000"/>
              <a:buFont typeface="Arial"/>
              <a:buNone/>
            </a:pPr>
            <a:r>
              <a:rPr b="1" lang="en-GB" sz="2800">
                <a:solidFill>
                  <a:schemeClr val="dk1"/>
                </a:solidFill>
                <a:latin typeface="Tahoma"/>
                <a:ea typeface="Tahoma"/>
                <a:cs typeface="Tahoma"/>
                <a:sym typeface="Tahoma"/>
              </a:rPr>
              <a:t>Check Out, Branch and </a:t>
            </a:r>
            <a:r>
              <a:rPr b="1" lang="en-GB" sz="2800">
                <a:solidFill>
                  <a:schemeClr val="dk1"/>
                </a:solidFill>
                <a:latin typeface="Tahoma"/>
                <a:ea typeface="Tahoma"/>
                <a:cs typeface="Tahoma"/>
                <a:sym typeface="Tahoma"/>
              </a:rPr>
              <a:t>Cherry</a:t>
            </a:r>
            <a:r>
              <a:rPr b="1" lang="en-GB" sz="2800">
                <a:solidFill>
                  <a:schemeClr val="dk1"/>
                </a:solidFill>
                <a:latin typeface="Tahoma"/>
                <a:ea typeface="Tahoma"/>
                <a:cs typeface="Tahoma"/>
                <a:sym typeface="Tahoma"/>
              </a:rPr>
              <a:t> Pick old commit</a:t>
            </a:r>
          </a:p>
          <a:p>
            <a:pPr indent="0" lvl="0" marL="0" marR="0" rtl="0" algn="l">
              <a:lnSpc>
                <a:spcPct val="94000"/>
              </a:lnSpc>
              <a:spcBef>
                <a:spcPts val="0"/>
              </a:spcBef>
              <a:spcAft>
                <a:spcPts val="0"/>
              </a:spcAft>
              <a:buClr>
                <a:srgbClr val="3D6586"/>
              </a:buClr>
              <a:buSzPct val="25000"/>
              <a:buFont typeface="Arial"/>
              <a:buNone/>
            </a:pPr>
            <a:r>
              <a:rPr b="1" lang="en-GB" sz="2400">
                <a:solidFill>
                  <a:schemeClr val="dk1"/>
                </a:solidFill>
                <a:latin typeface="Tahoma"/>
                <a:ea typeface="Tahoma"/>
                <a:cs typeface="Tahoma"/>
                <a:sym typeface="Tahoma"/>
              </a:rPr>
              <a:t>Exercise VIII</a:t>
            </a:r>
          </a:p>
        </p:txBody>
      </p:sp>
      <p:sp>
        <p:nvSpPr>
          <p:cNvPr id="186" name="Shape 186"/>
          <p:cNvSpPr txBox="1"/>
          <p:nvPr/>
        </p:nvSpPr>
        <p:spPr>
          <a:xfrm>
            <a:off x="0" y="899112"/>
            <a:ext cx="9144000" cy="5958900"/>
          </a:xfrm>
          <a:prstGeom prst="rect">
            <a:avLst/>
          </a:prstGeom>
          <a:noFill/>
          <a:ln>
            <a:noFill/>
          </a:ln>
        </p:spPr>
        <p:txBody>
          <a:bodyPr anchorCtr="0" anchor="t" bIns="45000" lIns="90000" rIns="90000" wrap="square" tIns="45000">
            <a:noAutofit/>
          </a:bodyPr>
          <a:lstStyle/>
          <a:p>
            <a:pPr indent="0" lvl="0" marL="0" marR="0" rtl="0" algn="l">
              <a:lnSpc>
                <a:spcPct val="99000"/>
              </a:lnSpc>
              <a:spcBef>
                <a:spcPts val="0"/>
              </a:spcBef>
              <a:spcAft>
                <a:spcPts val="0"/>
              </a:spcAft>
              <a:buSzPct val="25000"/>
              <a:buNone/>
            </a:pPr>
            <a:r>
              <a:rPr lang="en-GB" sz="1000">
                <a:solidFill>
                  <a:srgbClr val="000000"/>
                </a:solidFill>
                <a:latin typeface="Tahoma"/>
                <a:ea typeface="Tahoma"/>
                <a:cs typeface="Tahoma"/>
                <a:sym typeface="Tahoma"/>
              </a:rPr>
              <a:t> Check if you are on master branch in Harry‘s repo  </a:t>
            </a:r>
          </a:p>
          <a:p>
            <a:pPr indent="0" lvl="0" marL="0" marR="0" rtl="0" algn="l">
              <a:lnSpc>
                <a:spcPct val="99000"/>
              </a:lnSpc>
              <a:spcBef>
                <a:spcPts val="0"/>
              </a:spcBef>
              <a:spcAft>
                <a:spcPts val="0"/>
              </a:spcAft>
              <a:buSzPct val="25000"/>
              <a:buNone/>
            </a:pPr>
            <a:r>
              <a:rPr lang="en-GB" sz="1000">
                <a:solidFill>
                  <a:srgbClr val="000000"/>
                </a:solidFill>
                <a:latin typeface="Tahoma"/>
                <a:ea typeface="Tahoma"/>
                <a:cs typeface="Tahoma"/>
                <a:sym typeface="Tahoma"/>
              </a:rPr>
              <a:t>~/harry]$ </a:t>
            </a:r>
            <a:r>
              <a:rPr lang="en-GB" sz="1000">
                <a:solidFill>
                  <a:srgbClr val="00B050"/>
                </a:solidFill>
                <a:latin typeface="Tahoma"/>
                <a:ea typeface="Tahoma"/>
                <a:cs typeface="Tahoma"/>
                <a:sym typeface="Tahoma"/>
              </a:rPr>
              <a:t>git status </a:t>
            </a:r>
          </a:p>
          <a:p>
            <a:pPr indent="0" lvl="0" marL="0" marR="0" rtl="0" algn="l">
              <a:lnSpc>
                <a:spcPct val="99000"/>
              </a:lnSpc>
              <a:spcBef>
                <a:spcPts val="0"/>
              </a:spcBef>
              <a:spcAft>
                <a:spcPts val="0"/>
              </a:spcAft>
              <a:buSzPct val="25000"/>
              <a:buNone/>
            </a:pPr>
            <a:r>
              <a:rPr lang="en-GB" sz="800">
                <a:solidFill>
                  <a:schemeClr val="dk1"/>
                </a:solidFill>
                <a:latin typeface="Tahoma"/>
                <a:ea typeface="Tahoma"/>
                <a:cs typeface="Tahoma"/>
                <a:sym typeface="Tahoma"/>
              </a:rPr>
              <a:t># On branch master</a:t>
            </a:r>
          </a:p>
          <a:p>
            <a:pPr indent="0" lvl="0" marL="0" marR="0" rtl="0" algn="l">
              <a:lnSpc>
                <a:spcPct val="99000"/>
              </a:lnSpc>
              <a:spcBef>
                <a:spcPts val="0"/>
              </a:spcBef>
              <a:spcAft>
                <a:spcPts val="0"/>
              </a:spcAft>
              <a:buSzPct val="25000"/>
              <a:buNone/>
            </a:pPr>
            <a:r>
              <a:rPr lang="en-GB" sz="800">
                <a:solidFill>
                  <a:schemeClr val="dk1"/>
                </a:solidFill>
                <a:latin typeface="Tahoma"/>
                <a:ea typeface="Tahoma"/>
                <a:cs typeface="Tahoma"/>
                <a:sym typeface="Tahoma"/>
              </a:rPr>
              <a:t>nothing to commit (working directory clean)</a:t>
            </a:r>
          </a:p>
          <a:p>
            <a:pPr indent="0" lvl="0" marL="0" marR="0" rtl="0" algn="l">
              <a:lnSpc>
                <a:spcPct val="99000"/>
              </a:lnSpc>
              <a:spcBef>
                <a:spcPts val="0"/>
              </a:spcBef>
              <a:spcAft>
                <a:spcPts val="0"/>
              </a:spcAft>
              <a:buNone/>
            </a:pPr>
            <a:r>
              <a:t/>
            </a:r>
            <a:endParaRPr sz="800">
              <a:solidFill>
                <a:schemeClr val="dk1"/>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Run log to find commit we want to check out (with tags)</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log --decorate</a:t>
            </a: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None/>
            </a:pPr>
            <a:r>
              <a:t/>
            </a:r>
            <a:endParaRPr sz="16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out specific revision, Tag Release_01 points to</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Release_01</a:t>
            </a:r>
            <a:r>
              <a:rPr lang="en-GB" sz="1600">
                <a:solidFill>
                  <a:srgbClr val="00B050"/>
                </a:solidFill>
                <a:latin typeface="Tahoma"/>
                <a:ea typeface="Tahoma"/>
                <a:cs typeface="Tahoma"/>
                <a:sym typeface="Tahoma"/>
              </a:rPr>
              <a:t> </a:t>
            </a:r>
            <a:r>
              <a:rPr lang="en-GB" sz="1600">
                <a:solidFill>
                  <a:srgbClr val="00B050"/>
                </a:solidFill>
                <a:latin typeface="Tahoma"/>
                <a:ea typeface="Tahoma"/>
                <a:cs typeface="Tahoma"/>
                <a:sym typeface="Tahoma"/>
              </a:rPr>
              <a:t> </a:t>
            </a:r>
            <a:r>
              <a:rPr lang="en-GB" sz="1600">
                <a:solidFill>
                  <a:schemeClr val="dk1"/>
                </a:solidFill>
                <a:latin typeface="Tahoma"/>
                <a:ea typeface="Tahoma"/>
                <a:cs typeface="Tahoma"/>
                <a:sym typeface="Tahoma"/>
              </a:rPr>
              <a:t>Or</a:t>
            </a:r>
            <a:r>
              <a:rPr lang="en-GB" sz="1600">
                <a:solidFill>
                  <a:srgbClr val="00B050"/>
                </a:solidFill>
                <a:latin typeface="Tahoma"/>
                <a:ea typeface="Tahoma"/>
                <a:cs typeface="Tahoma"/>
                <a:sym typeface="Tahoma"/>
              </a:rPr>
              <a:t> </a:t>
            </a:r>
            <a:r>
              <a:rPr lang="en-GB" sz="1200">
                <a:solidFill>
                  <a:srgbClr val="00B050"/>
                </a:solidFill>
                <a:latin typeface="Tahoma"/>
                <a:ea typeface="Tahoma"/>
                <a:cs typeface="Tahoma"/>
                <a:sym typeface="Tahoma"/>
              </a:rPr>
              <a:t>~/harry]$ git checkout d01409754a6d77cdb1e7f2c3a72394fee7ddeb0d</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Check out the merge add the bugfix into the master branch</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checkout -b </a:t>
            </a:r>
            <a:r>
              <a:rPr lang="en-GB" sz="1600">
                <a:solidFill>
                  <a:srgbClr val="00B050"/>
                </a:solidFill>
                <a:latin typeface="Tahoma"/>
                <a:ea typeface="Tahoma"/>
                <a:cs typeface="Tahoma"/>
                <a:sym typeface="Tahoma"/>
              </a:rPr>
              <a:t> bugfix/r</a:t>
            </a:r>
            <a:r>
              <a:rPr lang="en-GB" sz="1600">
                <a:solidFill>
                  <a:srgbClr val="00B050"/>
                </a:solidFill>
                <a:latin typeface="Tahoma"/>
                <a:ea typeface="Tahoma"/>
                <a:cs typeface="Tahoma"/>
                <a:sym typeface="Tahoma"/>
              </a:rPr>
              <a:t>elease_01_fix2  </a:t>
            </a:r>
            <a:r>
              <a:rPr lang="en-GB" sz="1600">
                <a:solidFill>
                  <a:schemeClr val="dk1"/>
                </a:solidFill>
                <a:latin typeface="Tahoma"/>
                <a:ea typeface="Tahoma"/>
                <a:cs typeface="Tahoma"/>
                <a:sym typeface="Tahoma"/>
              </a:rPr>
              <a:t>Or</a:t>
            </a:r>
            <a:r>
              <a:rPr lang="en-GB" sz="1600">
                <a:solidFill>
                  <a:srgbClr val="00B050"/>
                </a:solidFill>
                <a:latin typeface="Tahoma"/>
                <a:ea typeface="Tahoma"/>
                <a:cs typeface="Tahoma"/>
                <a:sym typeface="Tahoma"/>
              </a:rPr>
              <a:t> </a:t>
            </a:r>
            <a:r>
              <a:rPr lang="en-GB" sz="1200">
                <a:solidFill>
                  <a:srgbClr val="00B050"/>
                </a:solidFill>
                <a:latin typeface="Tahoma"/>
                <a:ea typeface="Tahoma"/>
                <a:cs typeface="Tahoma"/>
                <a:sym typeface="Tahoma"/>
              </a:rPr>
              <a:t>~/harry]$ git branch bugfix/release_01_fix2 Release_01</a:t>
            </a:r>
          </a:p>
          <a:p>
            <a:pPr indent="0" lvl="0" marL="0" marR="0" rtl="0" algn="l">
              <a:lnSpc>
                <a:spcPct val="99000"/>
              </a:lnSpc>
              <a:spcBef>
                <a:spcPts val="0"/>
              </a:spcBef>
              <a:spcAft>
                <a:spcPts val="0"/>
              </a:spcAft>
              <a:buNone/>
            </a:pPr>
            <a:r>
              <a:t/>
            </a:r>
            <a:endParaRPr sz="1200">
              <a:solidFill>
                <a:srgbClr val="00B050"/>
              </a:solidFill>
              <a:latin typeface="Tahoma"/>
              <a:ea typeface="Tahoma"/>
              <a:cs typeface="Tahoma"/>
              <a:sym typeface="Tahoma"/>
            </a:endParaRPr>
          </a:p>
          <a:p>
            <a:pPr indent="0" lvl="0" marL="0" marR="0" rtl="0" algn="l">
              <a:lnSpc>
                <a:spcPct val="99000"/>
              </a:lnSpc>
              <a:spcBef>
                <a:spcPts val="0"/>
              </a:spcBef>
              <a:spcAft>
                <a:spcPts val="0"/>
              </a:spcAft>
              <a:buNone/>
            </a:pPr>
            <a:r>
              <a:t/>
            </a:r>
            <a:endParaRPr sz="1200">
              <a:solidFill>
                <a:srgbClr val="000000"/>
              </a:solidFill>
              <a:latin typeface="Tahoma"/>
              <a:ea typeface="Tahoma"/>
              <a:cs typeface="Tahoma"/>
              <a:sym typeface="Tahoma"/>
            </a:endParaRP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Cherry Pick commit </a:t>
            </a:r>
            <a:r>
              <a:rPr lang="en-GB" sz="1400">
                <a:solidFill>
                  <a:srgbClr val="000000"/>
                </a:solidFill>
                <a:latin typeface="Tahoma"/>
                <a:ea typeface="Tahoma"/>
                <a:cs typeface="Tahoma"/>
                <a:sym typeface="Tahoma"/>
              </a:rPr>
              <a:t>(„making progress in the master”) </a:t>
            </a:r>
            <a:r>
              <a:rPr lang="en-GB" sz="1600">
                <a:solidFill>
                  <a:srgbClr val="000000"/>
                </a:solidFill>
                <a:latin typeface="Tahoma"/>
                <a:ea typeface="Tahoma"/>
                <a:cs typeface="Tahoma"/>
                <a:sym typeface="Tahoma"/>
              </a:rPr>
              <a:t>into current branch </a:t>
            </a:r>
            <a:r>
              <a:rPr lang="en-GB" sz="1600">
                <a:solidFill>
                  <a:srgbClr val="00B050"/>
                </a:solidFill>
                <a:latin typeface="Tahoma"/>
                <a:ea typeface="Tahoma"/>
                <a:cs typeface="Tahoma"/>
                <a:sym typeface="Tahoma"/>
              </a:rPr>
              <a:t>bugfix/release_01_fix2</a:t>
            </a:r>
            <a:br>
              <a:rPr lang="en-GB" sz="1600">
                <a:solidFill>
                  <a:srgbClr val="000000"/>
                </a:solidFill>
                <a:latin typeface="Tahoma"/>
                <a:ea typeface="Tahoma"/>
                <a:cs typeface="Tahoma"/>
                <a:sym typeface="Tahoma"/>
              </a:rPr>
            </a:b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log master --decorate --name-only  </a:t>
            </a:r>
            <a:r>
              <a:rPr lang="en-GB" sz="1600">
                <a:solidFill>
                  <a:schemeClr val="dk1"/>
                </a:solidFill>
                <a:latin typeface="Tahoma"/>
                <a:ea typeface="Tahoma"/>
                <a:cs typeface="Tahoma"/>
                <a:sym typeface="Tahoma"/>
              </a:rPr>
              <a:t>and copy appropriate commit string</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cherry-pick 3d11e757f7e6d6843a2f7965c2e901874d13c48f</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diff HEAD^ HEAD </a:t>
            </a:r>
            <a:r>
              <a:rPr lang="en-GB" sz="1600">
                <a:solidFill>
                  <a:schemeClr val="dk1"/>
                </a:solidFill>
                <a:latin typeface="Tahoma"/>
                <a:ea typeface="Tahoma"/>
                <a:cs typeface="Tahoma"/>
                <a:sym typeface="Tahoma"/>
              </a:rPr>
              <a:t>– review check-pick merge results</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gitk --all</a:t>
            </a:r>
            <a:br>
              <a:rPr lang="en-GB" sz="1600">
                <a:solidFill>
                  <a:srgbClr val="00B050"/>
                </a:solidFill>
                <a:latin typeface="Tahoma"/>
                <a:ea typeface="Tahoma"/>
                <a:cs typeface="Tahoma"/>
                <a:sym typeface="Tahoma"/>
              </a:rPr>
            </a:br>
            <a:br>
              <a:rPr lang="en-GB" sz="1600">
                <a:solidFill>
                  <a:srgbClr val="00B050"/>
                </a:solidFill>
                <a:latin typeface="Tahoma"/>
                <a:ea typeface="Tahoma"/>
                <a:cs typeface="Tahoma"/>
                <a:sym typeface="Tahoma"/>
              </a:rPr>
            </a:b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Push the </a:t>
            </a:r>
            <a:r>
              <a:rPr lang="en-GB" sz="1600">
                <a:latin typeface="Tahoma"/>
                <a:ea typeface="Tahoma"/>
                <a:cs typeface="Tahoma"/>
                <a:sym typeface="Tahoma"/>
              </a:rPr>
              <a:t>cherry-pick</a:t>
            </a:r>
            <a:r>
              <a:rPr lang="en-GB" sz="1600">
                <a:solidFill>
                  <a:srgbClr val="000000"/>
                </a:solidFill>
                <a:latin typeface="Tahoma"/>
                <a:ea typeface="Tahoma"/>
                <a:cs typeface="Tahoma"/>
                <a:sym typeface="Tahoma"/>
              </a:rPr>
              <a:t> changes to the original repo</a:t>
            </a:r>
          </a:p>
          <a:p>
            <a:pPr indent="0" lvl="0" marL="0" marR="0" rtl="0" algn="l">
              <a:lnSpc>
                <a:spcPct val="99000"/>
              </a:lnSpc>
              <a:spcBef>
                <a:spcPts val="0"/>
              </a:spcBef>
              <a:spcAft>
                <a:spcPts val="0"/>
              </a:spcAft>
              <a:buSzPct val="25000"/>
              <a:buNone/>
            </a:pPr>
            <a:r>
              <a:rPr lang="en-GB" sz="1600">
                <a:solidFill>
                  <a:srgbClr val="000000"/>
                </a:solidFill>
                <a:latin typeface="Tahoma"/>
                <a:ea typeface="Tahoma"/>
                <a:cs typeface="Tahoma"/>
                <a:sym typeface="Tahoma"/>
              </a:rPr>
              <a:t>~/harry]$ </a:t>
            </a:r>
            <a:r>
              <a:rPr lang="en-GB" sz="1600">
                <a:solidFill>
                  <a:srgbClr val="00B050"/>
                </a:solidFill>
                <a:latin typeface="Tahoma"/>
                <a:ea typeface="Tahoma"/>
                <a:cs typeface="Tahoma"/>
                <a:sym typeface="Tahoma"/>
              </a:rPr>
              <a:t>git push --set-upstream origin </a:t>
            </a:r>
          </a:p>
          <a:p>
            <a:pPr indent="0" lvl="0" marL="0" marR="0" rtl="0" algn="l">
              <a:lnSpc>
                <a:spcPct val="99000"/>
              </a:lnSpc>
              <a:spcBef>
                <a:spcPts val="0"/>
              </a:spcBef>
              <a:spcAft>
                <a:spcPts val="0"/>
              </a:spcAft>
              <a:buNone/>
            </a:pPr>
            <a:r>
              <a:t/>
            </a:r>
            <a:endParaRPr sz="1600">
              <a:solidFill>
                <a:srgbClr val="00B050"/>
              </a:solidFill>
              <a:latin typeface="Tahoma"/>
              <a:ea typeface="Tahoma"/>
              <a:cs typeface="Tahoma"/>
              <a:sym typeface="Tahoma"/>
            </a:endParaRPr>
          </a:p>
        </p:txBody>
      </p:sp>
      <p:pic>
        <p:nvPicPr>
          <p:cNvPr id="187" name="Shape 187"/>
          <p:cNvPicPr preferRelativeResize="0"/>
          <p:nvPr/>
        </p:nvPicPr>
        <p:blipFill rotWithShape="1">
          <a:blip r:embed="rId3">
            <a:alphaModFix/>
          </a:blip>
          <a:srcRect b="0" l="0" r="0" t="0"/>
          <a:stretch/>
        </p:blipFill>
        <p:spPr>
          <a:xfrm>
            <a:off x="5517662" y="1844823"/>
            <a:ext cx="3459287" cy="914349"/>
          </a:xfrm>
          <a:prstGeom prst="rect">
            <a:avLst/>
          </a:prstGeom>
          <a:noFill/>
          <a:ln>
            <a:noFill/>
          </a:ln>
        </p:spPr>
      </p:pic>
      <p:pic>
        <p:nvPicPr>
          <p:cNvPr id="188" name="Shape 188"/>
          <p:cNvPicPr preferRelativeResize="0"/>
          <p:nvPr/>
        </p:nvPicPr>
        <p:blipFill rotWithShape="1">
          <a:blip r:embed="rId4">
            <a:alphaModFix/>
          </a:blip>
          <a:srcRect b="0" l="0" r="0" t="0"/>
          <a:stretch/>
        </p:blipFill>
        <p:spPr>
          <a:xfrm>
            <a:off x="4538221" y="537162"/>
            <a:ext cx="4210050" cy="723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