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48" r:id="rId26"/>
    <p:sldId id="349" r:id="rId27"/>
    <p:sldId id="350" r:id="rId28"/>
    <p:sldId id="351" r:id="rId29"/>
    <p:sldId id="336" r:id="rId30"/>
    <p:sldId id="330" r:id="rId31"/>
    <p:sldId id="331" r:id="rId32"/>
    <p:sldId id="332" r:id="rId33"/>
    <p:sldId id="333" r:id="rId34"/>
    <p:sldId id="335" r:id="rId35"/>
    <p:sldId id="334" r:id="rId36"/>
    <p:sldId id="343" r:id="rId37"/>
    <p:sldId id="344" r:id="rId38"/>
    <p:sldId id="345" r:id="rId39"/>
    <p:sldId id="347" r:id="rId40"/>
    <p:sldId id="337" r:id="rId41"/>
    <p:sldId id="338" r:id="rId42"/>
  </p:sldIdLst>
  <p:sldSz cx="9144000" cy="6858000" type="screen4x3"/>
  <p:notesSz cx="6934200" cy="9232900"/>
  <p:embeddedFontLst>
    <p:embeddedFont>
      <p:font typeface="Amatic SC" panose="020B0604020202020204" charset="-79"/>
      <p:regular r:id="rId44"/>
      <p:bold r:id="rId45"/>
    </p:embeddedFont>
    <p:embeddedFont>
      <p:font typeface="Merriweather" panose="020B0604020202020204" charset="0"/>
      <p:regular r:id="rId46"/>
      <p:bold r:id="rId47"/>
      <p:italic r:id="rId48"/>
      <p:boldItalic r:id="rId49"/>
    </p:embeddedFont>
    <p:embeddedFont>
      <p:font typeface="Source Code Pro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3600" dirty="0">
                <a:solidFill>
                  <a:schemeClr val="bg2"/>
                </a:solidFill>
              </a:rPr>
              <a:t>Git + GitLab best practices hands on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78344" cy="48768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1.Work </a:t>
            </a:r>
            <a:r>
              <a:rPr lang="en-US" dirty="0">
                <a:solidFill>
                  <a:schemeClr val="bg2"/>
                </a:solidFill>
              </a:rPr>
              <a:t>with local feature branches (topics)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Create </a:t>
            </a:r>
            <a:r>
              <a:rPr lang="en-US" dirty="0">
                <a:solidFill>
                  <a:schemeClr val="bg2"/>
                </a:solidFill>
              </a:rPr>
              <a:t>your own feature branch from master: fix/&lt;Jira-task&gt; here: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clone -b  fix/&lt;Jira-task&gt;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checkout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-&lt;task&gt;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Configure </a:t>
            </a:r>
            <a:r>
              <a:rPr lang="en-US" dirty="0">
                <a:solidFill>
                  <a:schemeClr val="bg2"/>
                </a:solidFill>
              </a:rPr>
              <a:t>IDE/Editor to </a:t>
            </a:r>
            <a:r>
              <a:rPr lang="en-US" dirty="0" err="1">
                <a:solidFill>
                  <a:schemeClr val="bg2"/>
                </a:solidFill>
              </a:rPr>
              <a:t>autocommit</a:t>
            </a:r>
            <a:r>
              <a:rPr lang="en-US" dirty="0">
                <a:solidFill>
                  <a:schemeClr val="bg2"/>
                </a:solidFill>
              </a:rPr>
              <a:t>: https://gitlab.com/ilyaro/git_best_practices_ppt/README.md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log  - to show initial status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. Edit .\demo-be\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\main\java\com\example\dep\Dep.java (Use IntelliJ, VS Code, vim or any other IDE,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84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9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Git 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after configure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trigger)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Change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Delete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It </a:t>
            </a:r>
            <a:r>
              <a:rPr lang="en-US" dirty="0">
                <a:solidFill>
                  <a:schemeClr val="bg2"/>
                </a:solidFill>
              </a:rPr>
              <a:t>will create 3 commits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3 </a:t>
            </a:r>
            <a:r>
              <a:rPr lang="en-US" dirty="0">
                <a:solidFill>
                  <a:schemeClr val="bg2"/>
                </a:solidFill>
              </a:rPr>
              <a:t>Tag important commit (working </a:t>
            </a:r>
            <a:r>
              <a:rPr lang="en-US" dirty="0" smtClean="0">
                <a:solidFill>
                  <a:schemeClr val="bg2"/>
                </a:solidFill>
              </a:rPr>
              <a:t>commits)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tag working1 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4 </a:t>
            </a:r>
            <a:r>
              <a:rPr lang="en-US" dirty="0">
                <a:solidFill>
                  <a:schemeClr val="bg2"/>
                </a:solidFill>
              </a:rPr>
              <a:t>Log with diff with only change, hash and refs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-c -U0 --pretty="format:%</a:t>
            </a:r>
            <a:r>
              <a:rPr lang="en-US" dirty="0" err="1" smtClean="0">
                <a:solidFill>
                  <a:schemeClr val="bg2"/>
                </a:solidFill>
              </a:rPr>
              <a:t>H%d</a:t>
            </a:r>
            <a:r>
              <a:rPr lang="en-US" dirty="0" smtClean="0">
                <a:solidFill>
                  <a:schemeClr val="bg2"/>
                </a:solidFill>
              </a:rPr>
              <a:t>“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Or </a:t>
            </a:r>
            <a:r>
              <a:rPr lang="en-US" dirty="0">
                <a:solidFill>
                  <a:schemeClr val="bg2"/>
                </a:solidFill>
              </a:rPr>
              <a:t>in GUI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94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821737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5. Squash </a:t>
            </a:r>
            <a:r>
              <a:rPr lang="en-US" dirty="0">
                <a:solidFill>
                  <a:schemeClr val="bg2"/>
                </a:solidFill>
              </a:rPr>
              <a:t>in merge from feature branch to </a:t>
            </a:r>
            <a:r>
              <a:rPr lang="en-US" dirty="0" smtClean="0">
                <a:solidFill>
                  <a:schemeClr val="bg2"/>
                </a:solidFill>
              </a:rPr>
              <a:t>master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what to merge with git log --graph or IDE GUI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</a:t>
            </a:r>
            <a:r>
              <a:rPr lang="en-US" dirty="0" smtClean="0">
                <a:solidFill>
                  <a:schemeClr val="bg2"/>
                </a:solidFill>
              </a:rPr>
              <a:t>–all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checkout </a:t>
            </a:r>
            <a:r>
              <a:rPr lang="en-US" dirty="0">
                <a:solidFill>
                  <a:schemeClr val="bg2"/>
                </a:solidFill>
              </a:rPr>
              <a:t>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checkout fix/&lt;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merge </a:t>
            </a:r>
            <a:r>
              <a:rPr lang="en-US" dirty="0">
                <a:solidFill>
                  <a:schemeClr val="bg2"/>
                </a:solidFill>
              </a:rPr>
              <a:t>--squash from </a:t>
            </a:r>
            <a:r>
              <a:rPr lang="en-US" dirty="0" smtClean="0">
                <a:solidFill>
                  <a:schemeClr val="bg2"/>
                </a:solidFill>
              </a:rPr>
              <a:t>topic/</a:t>
            </a:r>
            <a:r>
              <a:rPr lang="en-US" dirty="0" err="1" smtClean="0">
                <a:solidFill>
                  <a:schemeClr val="bg2"/>
                </a:solidFill>
              </a:rPr>
              <a:t>demo_gh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merge --squash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now </a:t>
            </a:r>
            <a:r>
              <a:rPr lang="en-US" dirty="0">
                <a:solidFill>
                  <a:schemeClr val="bg2"/>
                </a:solidFill>
              </a:rPr>
              <a:t>commit 1 squashed commit to the feature branch: Give </a:t>
            </a:r>
            <a:r>
              <a:rPr lang="en-US" dirty="0" err="1">
                <a:solidFill>
                  <a:schemeClr val="bg2"/>
                </a:solidFill>
              </a:rPr>
              <a:t>meaningfull</a:t>
            </a:r>
            <a:r>
              <a:rPr lang="en-US" dirty="0">
                <a:solidFill>
                  <a:schemeClr val="bg2"/>
                </a:solidFill>
              </a:rPr>
              <a:t> and concise commit </a:t>
            </a:r>
            <a:r>
              <a:rPr lang="en-US" dirty="0" smtClean="0">
                <a:solidFill>
                  <a:schemeClr val="bg2"/>
                </a:solidFill>
              </a:rPr>
              <a:t>message: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"Testing </a:t>
            </a:r>
            <a:r>
              <a:rPr lang="en-US" dirty="0" smtClean="0">
                <a:solidFill>
                  <a:schemeClr val="bg2"/>
                </a:solidFill>
              </a:rPr>
              <a:t>auto commit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and squash merge "Specify </a:t>
            </a:r>
            <a:r>
              <a:rPr lang="en-US" dirty="0">
                <a:solidFill>
                  <a:schemeClr val="bg2"/>
                </a:solidFill>
              </a:rPr>
              <a:t>Jira-task in commit </a:t>
            </a:r>
            <a:r>
              <a:rPr lang="en-US" dirty="0" smtClean="0">
                <a:solidFill>
                  <a:schemeClr val="bg2"/>
                </a:solidFill>
              </a:rPr>
              <a:t>message </a:t>
            </a:r>
            <a:r>
              <a:rPr lang="en-US" dirty="0">
                <a:solidFill>
                  <a:schemeClr val="bg2"/>
                </a:solidFill>
              </a:rPr>
              <a:t>body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commit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42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" y="381000"/>
            <a:ext cx="8915400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6. </a:t>
            </a:r>
            <a:r>
              <a:rPr lang="en-US" dirty="0">
                <a:solidFill>
                  <a:schemeClr val="bg2"/>
                </a:solidFill>
              </a:rPr>
              <a:t>Delete local branch 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branch -D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log </a:t>
            </a:r>
            <a:r>
              <a:rPr lang="en-US" dirty="0" smtClean="0">
                <a:solidFill>
                  <a:schemeClr val="bg2"/>
                </a:solidFill>
              </a:rPr>
              <a:t>again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--</a:t>
            </a:r>
            <a:r>
              <a:rPr lang="en-US" dirty="0" smtClean="0">
                <a:solidFill>
                  <a:schemeClr val="bg2"/>
                </a:solidFill>
              </a:rPr>
              <a:t>all</a:t>
            </a: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7. Push </a:t>
            </a:r>
            <a:r>
              <a:rPr lang="en-US" dirty="0">
                <a:solidFill>
                  <a:schemeClr val="bg2"/>
                </a:solidFill>
              </a:rPr>
              <a:t>to Gitlab 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push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Gitlab CI </a:t>
            </a:r>
            <a:r>
              <a:rPr lang="en-US" dirty="0" err="1">
                <a:solidFill>
                  <a:schemeClr val="bg2"/>
                </a:solidFill>
              </a:rPr>
              <a:t>piopeline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running: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https</a:t>
            </a:r>
            <a:r>
              <a:rPr lang="en-US" dirty="0">
                <a:solidFill>
                  <a:schemeClr val="bg2"/>
                </a:solidFill>
              </a:rPr>
              <a:t>://gitlab.com/ilyaro/demo-be/pipelines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50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924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in 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700"/>
          </a:xfrm>
        </p:spPr>
        <p:txBody>
          <a:bodyPr/>
          <a:lstStyle/>
          <a:p>
            <a:r>
              <a:rPr lang="en-US" dirty="0" smtClean="0"/>
              <a:t>Delete source branch, pipeline, discussions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295400"/>
          </a:xfrm>
        </p:spPr>
        <p:txBody>
          <a:bodyPr/>
          <a:lstStyle/>
          <a:p>
            <a:r>
              <a:rPr lang="en-US" dirty="0" smtClean="0"/>
              <a:t>Must at least 1 approver, not author and not committer.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" y="1555526"/>
            <a:ext cx="914353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Approval.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GitLab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Git 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 </a:t>
            </a:r>
            <a:r>
              <a:rPr lang="en-US" sz="3200" dirty="0">
                <a:solidFill>
                  <a:schemeClr val="bg2"/>
                </a:solidFill>
              </a:rPr>
              <a:t>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Git + GitLab Best practices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 smtClean="0">
                <a:solidFill>
                  <a:schemeClr val="bg2"/>
                </a:solidFill>
              </a:rPr>
              <a:t>CI </a:t>
            </a:r>
            <a:r>
              <a:rPr lang="en-US" sz="3200" dirty="0" smtClean="0">
                <a:solidFill>
                  <a:schemeClr val="bg2"/>
                </a:solidFill>
              </a:rPr>
              <a:t>overview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1. Git </a:t>
            </a:r>
            <a:r>
              <a:rPr lang="en-US" sz="3600" dirty="0">
                <a:solidFill>
                  <a:srgbClr val="5E5E5E"/>
                </a:solidFill>
              </a:rPr>
              <a:t>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1260</Words>
  <Application>Microsoft Office PowerPoint</Application>
  <PresentationFormat>On-screen Show (4:3)</PresentationFormat>
  <Paragraphs>634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1. 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2. Git + GitLab best practices hands on  </vt:lpstr>
      <vt:lpstr>Git + GitLab best practices hands on cont.</vt:lpstr>
      <vt:lpstr>Git + GitLab best practices hands on cont.</vt:lpstr>
      <vt:lpstr>Git + GitLab best practices hands on cont.</vt:lpstr>
      <vt:lpstr>Best practices – Branch Layout 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- concise commit messages</vt:lpstr>
      <vt:lpstr>Best practices – clean up local branches </vt:lpstr>
      <vt:lpstr>Fast-forward Merge in Gitlab</vt:lpstr>
      <vt:lpstr>Delete source branch, pipeline, discussions </vt:lpstr>
      <vt:lpstr>Must at least 1 approver, not author and not committer.</vt:lpstr>
      <vt:lpstr>FF Merge only after: CI Pipeline succeed and Code Review + Approval. Squash + Delete Source  Branch</vt:lpstr>
      <vt:lpstr>Questions?  Summary  Ilya Rokhkin (Git Trainings) https://github.com/ilyaro/git_best_practices_ppt  rokhkin_ilya@yahoo.com 054-5224805  </vt:lpstr>
      <vt:lpstr>Git GitLab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242</cp:revision>
  <dcterms:modified xsi:type="dcterms:W3CDTF">2020-05-02T11:10:08Z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