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8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36" r:id="rId26"/>
    <p:sldId id="330" r:id="rId27"/>
    <p:sldId id="335" r:id="rId28"/>
    <p:sldId id="331" r:id="rId29"/>
    <p:sldId id="332" r:id="rId30"/>
    <p:sldId id="333" r:id="rId31"/>
    <p:sldId id="334" r:id="rId32"/>
    <p:sldId id="343" r:id="rId33"/>
    <p:sldId id="344" r:id="rId34"/>
    <p:sldId id="345" r:id="rId35"/>
    <p:sldId id="337" r:id="rId36"/>
    <p:sldId id="338" r:id="rId37"/>
  </p:sldIdLst>
  <p:sldSz cx="9144000" cy="6858000" type="screen4x3"/>
  <p:notesSz cx="6934200" cy="9232900"/>
  <p:embeddedFontLst>
    <p:embeddedFont>
      <p:font typeface="Amatic SC" panose="020B0604020202020204" charset="-79"/>
      <p:regular r:id="rId39"/>
      <p:bold r:id="rId40"/>
    </p:embeddedFont>
    <p:embeddedFont>
      <p:font typeface="Merriweather" panose="020B0604020202020204" charset="0"/>
      <p:regular r:id="rId41"/>
      <p:bold r:id="rId42"/>
      <p:italic r:id="rId43"/>
      <p:boldItalic r:id="rId44"/>
    </p:embeddedFont>
    <p:embeddedFont>
      <p:font typeface="Source Code Pro" panose="020B0604020202020204" charset="0"/>
      <p:regular r:id="rId45"/>
      <p:bold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 in 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700"/>
          </a:xfrm>
        </p:spPr>
        <p:txBody>
          <a:bodyPr/>
          <a:lstStyle/>
          <a:p>
            <a:r>
              <a:rPr lang="en-US" dirty="0" smtClean="0"/>
              <a:t>Delete source branch, pipeline, discussions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295400"/>
          </a:xfrm>
        </p:spPr>
        <p:txBody>
          <a:bodyPr/>
          <a:lstStyle/>
          <a:p>
            <a:r>
              <a:rPr lang="en-US" dirty="0" smtClean="0"/>
              <a:t>Must at least 1 approver, not author and not committer.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" y="1555526"/>
            <a:ext cx="914353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5410200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20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+ GitLab best practices hands </a:t>
            </a:r>
            <a:r>
              <a:rPr lang="en-US" dirty="0" smtClean="0">
                <a:solidFill>
                  <a:schemeClr val="bg2"/>
                </a:solidFill>
              </a:rPr>
              <a:t>on</a:t>
            </a:r>
            <a:endParaRPr lang="en-US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GitLab </a:t>
            </a:r>
            <a:r>
              <a:rPr lang="en-US" dirty="0" smtClean="0">
                <a:solidFill>
                  <a:schemeClr val="bg2"/>
                </a:solidFill>
              </a:rPr>
              <a:t>CI overview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 smtClean="0">
                <a:solidFill>
                  <a:schemeClr val="bg2"/>
                </a:solidFill>
              </a:rPr>
              <a:t>GitLab </a:t>
            </a:r>
            <a:r>
              <a:rPr lang="en-US" dirty="0" smtClean="0">
                <a:solidFill>
                  <a:schemeClr val="bg2"/>
                </a:solidFill>
              </a:rPr>
              <a:t>Best </a:t>
            </a:r>
            <a:r>
              <a:rPr lang="en-US" dirty="0" smtClean="0">
                <a:solidFill>
                  <a:schemeClr val="bg2"/>
                </a:solidFill>
              </a:rPr>
              <a:t>practices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5E5E5E"/>
                </a:solidFill>
              </a:rPr>
              <a:t>Git 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</TotalTime>
  <Words>1092</Words>
  <Application>Microsoft Office PowerPoint</Application>
  <PresentationFormat>On-screen Show (4:3)</PresentationFormat>
  <Paragraphs>606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Best practices – Branch Layout </vt:lpstr>
      <vt:lpstr>Best practices – local feature branches (topics)  </vt:lpstr>
      <vt:lpstr>Best practices - concise commit messages</vt:lpstr>
      <vt:lpstr>Best practices – commit  </vt:lpstr>
      <vt:lpstr>Best practices – tag milestones (even local)  </vt:lpstr>
      <vt:lpstr>Best practices – squashing before push  </vt:lpstr>
      <vt:lpstr>Best practices – clean up local branches </vt:lpstr>
      <vt:lpstr>Fast-forward Merge in Gitlab</vt:lpstr>
      <vt:lpstr>Delete source branch, pipeline, discussions </vt:lpstr>
      <vt:lpstr>Must at least 1 approver, not author and not committer.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229</cp:revision>
  <dcterms:modified xsi:type="dcterms:W3CDTF">2020-05-02T09:14:16Z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