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339" r:id="rId2"/>
    <p:sldId id="340" r:id="rId3"/>
    <p:sldId id="341" r:id="rId4"/>
    <p:sldId id="266" r:id="rId5"/>
    <p:sldId id="257" r:id="rId6"/>
    <p:sldId id="342" r:id="rId7"/>
    <p:sldId id="309" r:id="rId8"/>
    <p:sldId id="310" r:id="rId9"/>
    <p:sldId id="308" r:id="rId10"/>
    <p:sldId id="313" r:id="rId11"/>
    <p:sldId id="311" r:id="rId12"/>
    <p:sldId id="314" r:id="rId13"/>
    <p:sldId id="315" r:id="rId14"/>
    <p:sldId id="316" r:id="rId15"/>
    <p:sldId id="318" r:id="rId16"/>
    <p:sldId id="317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</p:sldIdLst>
  <p:sldSz cx="9144000" cy="6858000" type="screen4x3"/>
  <p:notesSz cx="6934200" cy="9232900"/>
  <p:embeddedFontLst>
    <p:embeddedFont>
      <p:font typeface="Source Code Pro" panose="020B0604020202020204" charset="0"/>
      <p:regular r:id="rId35"/>
      <p:bold r:id="rId36"/>
    </p:embeddedFont>
    <p:embeddedFont>
      <p:font typeface="Amatic SC" panose="020B0604020202020204" charset="-79"/>
      <p:regular r:id="rId37"/>
      <p:bold r:id="rId38"/>
    </p:embeddedFont>
    <p:embeddedFont>
      <p:font typeface="Merriweather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and Gitlab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Squash </a:t>
            </a:r>
            <a:r>
              <a:rPr lang="en-US" dirty="0" smtClean="0"/>
              <a:t>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</a:t>
            </a:r>
            <a:r>
              <a:rPr lang="en-US" dirty="0" smtClean="0">
                <a:solidFill>
                  <a:srgbClr val="000000"/>
                </a:solidFill>
              </a:rPr>
              <a:t>not approved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 smtClean="0"/>
              <a:t>save-&gt;auto commit</a:t>
            </a:r>
            <a:br>
              <a:rPr lang="en-US" dirty="0" smtClean="0"/>
            </a:br>
            <a:r>
              <a:rPr lang="en-US" dirty="0" smtClean="0"/>
              <a:t>in local branch </a:t>
            </a:r>
            <a:r>
              <a:rPr lang="en-US" dirty="0" smtClean="0"/>
              <a:t>lcl</a:t>
            </a:r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review,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CI, delete local branch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lcl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</a:t>
            </a:r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on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Start new Feature FTR-11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54360" y="721922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</a:t>
            </a:r>
            <a:r>
              <a:rPr lang="en-US" dirty="0" smtClean="0"/>
              <a:t>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5410200" cy="1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</a:t>
            </a:r>
            <a:r>
              <a:rPr lang="en-US" sz="2000" b="0" i="0" u="none" strike="noStrike" cap="none" dirty="0" smtClean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Git + GitLab best practices in work flow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 smtClean="0"/>
              <a:t>2. GitLab CI overview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 smtClean="0"/>
              <a:t>3. Git + GitLab 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sz="2000" b="0" i="0" u="none" strike="noStrike" cap="none" dirty="0" smtClean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Git + GitLab best practices hands on</a:t>
            </a:r>
            <a:endParaRPr lang="en-US" sz="2000" b="0" i="0" u="none" strike="noStrike" cap="none" dirty="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rgbClr val="5E5E5E"/>
                </a:solidFill>
              </a:rPr>
              <a:t>Git + GitLab best practices in work flow</a:t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714330" y="1828800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Shape 204"/>
          <p:cNvSpPr/>
          <p:nvPr/>
        </p:nvSpPr>
        <p:spPr>
          <a:xfrm>
            <a:off x="4196604" y="4285713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24" name="Shape 205"/>
          <p:cNvCxnSpPr/>
          <p:nvPr/>
        </p:nvCxnSpPr>
        <p:spPr>
          <a:xfrm flipH="1" flipV="1">
            <a:off x="4722998" y="3884001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1025</Words>
  <Application>Microsoft Office PowerPoint</Application>
  <PresentationFormat>On-screen Show (4:3)</PresentationFormat>
  <Paragraphs>599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Source Code Pro</vt:lpstr>
      <vt:lpstr>Amatic SC</vt:lpstr>
      <vt:lpstr>Merriweather</vt:lpstr>
      <vt:lpstr>Beach Day</vt:lpstr>
      <vt:lpstr>Git and GitLab Best Practices</vt:lpstr>
      <vt:lpstr>Git – meaning?</vt:lpstr>
      <vt:lpstr>PowerPoint Presentation</vt:lpstr>
      <vt:lpstr>Commit Object</vt:lpstr>
      <vt:lpstr>Agenda:</vt:lpstr>
      <vt:lpstr>Git + GitLab best practices in work flow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Start new Feature FTR-11</vt:lpstr>
      <vt:lpstr>Best practices – local feature branches (topics)  </vt:lpstr>
      <vt:lpstr>Best practices – commit  </vt:lpstr>
      <vt:lpstr>Best practices – tag milestones (even local)  </vt:lpstr>
      <vt:lpstr>Best practices – squashing before push  </vt:lpstr>
      <vt:lpstr>Best practices – clean up local branches </vt:lpstr>
      <vt:lpstr>Best practices - concise commit messages</vt:lpstr>
      <vt:lpstr>Best practices – Branch Layout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216</cp:revision>
  <dcterms:modified xsi:type="dcterms:W3CDTF">2020-04-29T23:58:43Z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2</vt:i4>
  </property>
  <property fmtid="{D5CDD505-2E9C-101B-9397-08002B2CF9AE}" pid="3" name="lqmsess">
    <vt:lpwstr>13f89633-15e3-423c-8f62-2fa2fd511dc3</vt:lpwstr>
  </property>
</Properties>
</file>