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669088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510B"/>
    <a:srgbClr val="F8F8F8"/>
    <a:srgbClr val="000000"/>
    <a:srgbClr val="009900"/>
    <a:srgbClr val="333333"/>
    <a:srgbClr val="808080"/>
    <a:srgbClr val="5B5664"/>
    <a:srgbClr val="4A465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9091" autoAdjust="0"/>
    <p:restoredTop sz="90929"/>
  </p:normalViewPr>
  <p:slideViewPr>
    <p:cSldViewPr>
      <p:cViewPr varScale="1">
        <p:scale>
          <a:sx n="109" d="100"/>
          <a:sy n="109" d="100"/>
        </p:scale>
        <p:origin x="-648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B8000D-6579-48AC-98D5-A2FD3BB1BAE4}" type="datetimeFigureOut">
              <a:rPr lang="en-US" smtClean="0"/>
              <a:t>12/17/2008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54075" y="744538"/>
            <a:ext cx="4960938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15907"/>
            <a:ext cx="5335270" cy="44677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30091"/>
            <a:ext cx="2889938" cy="49641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8D36E-9015-4166-9591-F281DFC2D1C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78D36E-9015-4166-9591-F281DFC2D1C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00200" y="1524000"/>
            <a:ext cx="6096000" cy="1879600"/>
          </a:xfrm>
        </p:spPr>
        <p:txBody>
          <a:bodyPr anchor="b"/>
          <a:lstStyle>
            <a:lvl1pPr>
              <a:lnSpc>
                <a:spcPct val="95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682750" y="4076700"/>
            <a:ext cx="5861050" cy="12573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E4CACA3-5A6F-49DA-B6CF-67E38FDABAD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0A28F-0ECB-44CB-89A3-03371C8D993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533400"/>
            <a:ext cx="1943100" cy="5562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533400"/>
            <a:ext cx="5676900" cy="5562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73FD39-B9E7-4EE7-9FB8-F27D557BC6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5C50DA-07B0-4360-A51A-CEB8E8D71D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05F10F-5D90-4430-AFD8-EF666F3E4EC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514600"/>
            <a:ext cx="3810000" cy="3581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8DFC7CA-40FB-4F9F-AC7D-CDF9AA8AB6A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3F8054-E282-48E8-837F-6776ABBF04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554886-02BE-4EB9-BF5F-3D4CCB3008F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48CF0-5952-423E-90FF-C83B779070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03FA6C-4C64-4E7B-9C0B-A39A082347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15F005B-85BB-4603-BB69-EAD783B10C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533400"/>
            <a:ext cx="7772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514600"/>
            <a:ext cx="77724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5B5664"/>
                </a:solidFill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5B5664"/>
                </a:solidFill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5B5664"/>
                </a:solidFill>
              </a:defRPr>
            </a:lvl1pPr>
          </a:lstStyle>
          <a:p>
            <a:fld id="{F841DE44-19D5-4940-B890-5D924D6ACAB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44" name="FormatShape" descr="\\Catalpa\standdsk\Mirrors\Ofc97Adm\Clipart\Photos\SPORTS\SKIING.JPG" hidden="1"/>
          <p:cNvSpPr>
            <a:spLocks noChangeArrowheads="1"/>
          </p:cNvSpPr>
          <p:nvPr/>
        </p:nvSpPr>
        <p:spPr bwMode="auto">
          <a:xfrm>
            <a:off x="-1333500" y="1701800"/>
            <a:ext cx="1181100" cy="825500"/>
          </a:xfrm>
          <a:prstGeom prst="rect">
            <a:avLst/>
          </a:prstGeom>
          <a:noFill/>
          <a:ln w="101600" cmpd="thinThick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>
              <a:solidFill>
                <a:srgbClr val="5B5664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B5664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B5664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B5664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B5664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B5664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B5664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B5664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B5664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5B5664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rgbClr val="5B5664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rgbClr val="5B5664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rgbClr val="5B5664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rgbClr val="5B5664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B5664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B5664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B5664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B5664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5B5664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848600" cy="4572000"/>
          </a:xfrm>
          <a:ln w="31750" cmpd="dbl">
            <a:gradFill flip="none" rotWithShape="1">
              <a:gsLst>
                <a:gs pos="0">
                  <a:srgbClr val="FFF200"/>
                </a:gs>
                <a:gs pos="45000">
                  <a:srgbClr val="FF7A00"/>
                </a:gs>
                <a:gs pos="70000">
                  <a:srgbClr val="FF0300"/>
                </a:gs>
                <a:gs pos="100000">
                  <a:srgbClr val="FFC000"/>
                </a:gs>
              </a:gsLst>
              <a:path path="shape">
                <a:fillToRect l="50000" t="50000" r="50000" b="50000"/>
              </a:path>
              <a:tileRect/>
            </a:gradFill>
          </a:ln>
          <a:effectLst>
            <a:outerShdw blurRad="63500" algn="ctr" rotWithShape="0">
              <a:srgbClr val="000000">
                <a:alpha val="95000"/>
              </a:srgbClr>
            </a:outerShdw>
          </a:effectLst>
        </p:spPr>
        <p:txBody>
          <a:bodyPr anchor="t" anchorCtr="0"/>
          <a:lstStyle/>
          <a:p>
            <a:pPr algn="r" rtl="1"/>
            <a:r>
              <a:rPr lang="he-IL" dirty="0" smtClean="0">
                <a:solidFill>
                  <a:srgbClr val="0070C0"/>
                </a:solidFill>
              </a:rPr>
              <a:t>איליה,</a:t>
            </a:r>
            <a:br>
              <a:rPr lang="he-IL" dirty="0" smtClean="0">
                <a:solidFill>
                  <a:srgbClr val="0070C0"/>
                </a:solidFill>
              </a:rPr>
            </a:br>
            <a:r>
              <a:rPr lang="he-IL" dirty="0" smtClean="0">
                <a:solidFill>
                  <a:srgbClr val="0070C0"/>
                </a:solidFill>
              </a:rPr>
              <a:t>הרבה תודה והערכה על המאמץ והפתרון המקצועי </a:t>
            </a:r>
            <a:br>
              <a:rPr lang="he-IL" dirty="0" smtClean="0">
                <a:solidFill>
                  <a:srgbClr val="0070C0"/>
                </a:solidFill>
              </a:rPr>
            </a:br>
            <a:r>
              <a:rPr lang="he-IL" dirty="0" smtClean="0">
                <a:solidFill>
                  <a:srgbClr val="0070C0"/>
                </a:solidFill>
              </a:rPr>
              <a:t>ל- </a:t>
            </a:r>
            <a:r>
              <a:rPr lang="en-US" dirty="0" smtClean="0">
                <a:solidFill>
                  <a:srgbClr val="0070C0"/>
                </a:solidFill>
              </a:rPr>
              <a:t>PFV</a:t>
            </a:r>
            <a:r>
              <a:rPr lang="he-IL" dirty="0" smtClean="0">
                <a:solidFill>
                  <a:srgbClr val="0070C0"/>
                </a:solidFill>
              </a:rPr>
              <a:t>.</a:t>
            </a:r>
            <a:br>
              <a:rPr lang="he-IL" dirty="0" smtClean="0">
                <a:solidFill>
                  <a:srgbClr val="0070C0"/>
                </a:solidFill>
              </a:rPr>
            </a:br>
            <a:r>
              <a:rPr lang="he-IL" smtClean="0">
                <a:solidFill>
                  <a:srgbClr val="0070C0"/>
                </a:solidFill>
              </a:rPr>
              <a:t>מאיתנו, שותפך לצוות !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B83A15-EC2B-491B-AC45-FF87D3F4A9CC}" type="datetime6">
              <a:rPr lang="en-US" smtClean="0"/>
              <a:t>December 08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unset">
  <a:themeElements>
    <a:clrScheme name="Default Design 3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B2B2B2"/>
      </a:accent1>
      <a:accent2>
        <a:srgbClr val="808080"/>
      </a:accent2>
      <a:accent3>
        <a:srgbClr val="FFFFFF"/>
      </a:accent3>
      <a:accent4>
        <a:srgbClr val="000000"/>
      </a:accent4>
      <a:accent5>
        <a:srgbClr val="D5D5D5"/>
      </a:accent5>
      <a:accent6>
        <a:srgbClr val="737373"/>
      </a:accent6>
      <a:hlink>
        <a:srgbClr val="969696"/>
      </a:hlink>
      <a:folHlink>
        <a:srgbClr val="4D4D4D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458A"/>
        </a:dk1>
        <a:lt1>
          <a:srgbClr val="D7D6AE"/>
        </a:lt1>
        <a:dk2>
          <a:srgbClr val="000066"/>
        </a:dk2>
        <a:lt2>
          <a:srgbClr val="006666"/>
        </a:lt2>
        <a:accent1>
          <a:srgbClr val="007A77"/>
        </a:accent1>
        <a:accent2>
          <a:srgbClr val="005856"/>
        </a:accent2>
        <a:accent3>
          <a:srgbClr val="AAAAB8"/>
        </a:accent3>
        <a:accent4>
          <a:srgbClr val="B7B794"/>
        </a:accent4>
        <a:accent5>
          <a:srgbClr val="AABEBD"/>
        </a:accent5>
        <a:accent6>
          <a:srgbClr val="004F4D"/>
        </a:accent6>
        <a:hlink>
          <a:srgbClr val="A8A884"/>
        </a:hlink>
        <a:folHlink>
          <a:srgbClr val="867E5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66"/>
        </a:dk1>
        <a:lt1>
          <a:srgbClr val="FFFFFF"/>
        </a:lt1>
        <a:dk2>
          <a:srgbClr val="660066"/>
        </a:dk2>
        <a:lt2>
          <a:srgbClr val="FFFFCC"/>
        </a:lt2>
        <a:accent1>
          <a:srgbClr val="666699"/>
        </a:accent1>
        <a:accent2>
          <a:srgbClr val="000099"/>
        </a:accent2>
        <a:accent3>
          <a:srgbClr val="FFFFFF"/>
        </a:accent3>
        <a:accent4>
          <a:srgbClr val="000056"/>
        </a:accent4>
        <a:accent5>
          <a:srgbClr val="B8B8CA"/>
        </a:accent5>
        <a:accent6>
          <a:srgbClr val="00008A"/>
        </a:accent6>
        <a:hlink>
          <a:srgbClr val="006666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2B2B2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37373"/>
        </a:accent6>
        <a:hlink>
          <a:srgbClr val="969696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3300"/>
        </a:dk1>
        <a:lt1>
          <a:srgbClr val="DBD0B9"/>
        </a:lt1>
        <a:dk2>
          <a:srgbClr val="09472B"/>
        </a:dk2>
        <a:lt2>
          <a:srgbClr val="A38955"/>
        </a:lt2>
        <a:accent1>
          <a:srgbClr val="B8A378"/>
        </a:accent1>
        <a:accent2>
          <a:srgbClr val="8E774A"/>
        </a:accent2>
        <a:accent3>
          <a:srgbClr val="AAB1AC"/>
        </a:accent3>
        <a:accent4>
          <a:srgbClr val="BBB19E"/>
        </a:accent4>
        <a:accent5>
          <a:srgbClr val="D8CEBE"/>
        </a:accent5>
        <a:accent6>
          <a:srgbClr val="806B42"/>
        </a:accent6>
        <a:hlink>
          <a:srgbClr val="A7A743"/>
        </a:hlink>
        <a:folHlink>
          <a:srgbClr val="9197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5F5F5F"/>
        </a:dk1>
        <a:lt1>
          <a:srgbClr val="DDDDDD"/>
        </a:lt1>
        <a:dk2>
          <a:srgbClr val="000000"/>
        </a:dk2>
        <a:lt2>
          <a:srgbClr val="5F5F5F"/>
        </a:lt2>
        <a:accent1>
          <a:srgbClr val="B2B2B2"/>
        </a:accent1>
        <a:accent2>
          <a:srgbClr val="808080"/>
        </a:accent2>
        <a:accent3>
          <a:srgbClr val="AAAAAA"/>
        </a:accent3>
        <a:accent4>
          <a:srgbClr val="BDBDBD"/>
        </a:accent4>
        <a:accent5>
          <a:srgbClr val="D5D5D5"/>
        </a:accent5>
        <a:accent6>
          <a:srgbClr val="737373"/>
        </a:accent6>
        <a:hlink>
          <a:srgbClr val="B2B2B2"/>
        </a:hlink>
        <a:folHlink>
          <a:srgbClr val="777777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Sunset</Template>
  <TotalTime>157</TotalTime>
  <Words>4</Words>
  <Application>Microsoft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Sunset</vt:lpstr>
      <vt:lpstr>איליה, הרבה תודה והערכה על המאמץ והפתרון המקצועי  ל- PFV. מאיתנו, שותפך לצוות !</vt:lpstr>
    </vt:vector>
  </TitlesOfParts>
  <Company>Intel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איליה, הרבה תודה והערכה על המאמץ והפתרון המקצועי  ל- PFV. מאיתנו, שותפך לצוות !</dc:title>
  <dc:creator>istrahov</dc:creator>
  <cp:lastModifiedBy>istrahov</cp:lastModifiedBy>
  <cp:revision>3</cp:revision>
  <cp:lastPrinted>1601-01-01T00:00:00Z</cp:lastPrinted>
  <dcterms:created xsi:type="dcterms:W3CDTF">2008-12-16T20:02:06Z</dcterms:created>
  <dcterms:modified xsi:type="dcterms:W3CDTF">2008-12-17T09:53:48Z</dcterms:modified>
</cp:coreProperties>
</file>