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0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48" r:id="rId26"/>
    <p:sldId id="336" r:id="rId27"/>
    <p:sldId id="330" r:id="rId28"/>
    <p:sldId id="331" r:id="rId29"/>
    <p:sldId id="332" r:id="rId30"/>
    <p:sldId id="333" r:id="rId31"/>
    <p:sldId id="335" r:id="rId32"/>
    <p:sldId id="334" r:id="rId33"/>
    <p:sldId id="343" r:id="rId34"/>
    <p:sldId id="344" r:id="rId35"/>
    <p:sldId id="345" r:id="rId36"/>
    <p:sldId id="347" r:id="rId37"/>
    <p:sldId id="337" r:id="rId38"/>
    <p:sldId id="338" r:id="rId39"/>
  </p:sldIdLst>
  <p:sldSz cx="9144000" cy="6858000" type="screen4x3"/>
  <p:notesSz cx="6934200" cy="9232900"/>
  <p:embeddedFontLst>
    <p:embeddedFont>
      <p:font typeface="Amatic SC" panose="020B0604020202020204" charset="-79"/>
      <p:regular r:id="rId41"/>
      <p:bold r:id="rId42"/>
    </p:embeddedFont>
    <p:embeddedFont>
      <p:font typeface="Merriweather" panose="020B0604020202020204" charset="0"/>
      <p:regular r:id="rId43"/>
      <p:bold r:id="rId44"/>
      <p:italic r:id="rId45"/>
      <p:boldItalic r:id="rId46"/>
    </p:embeddedFont>
    <p:embeddedFont>
      <p:font typeface="Source Code Pro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ilyaro/git_best_practices_ppt" TargetMode="External"/><Relationship Id="rId2" Type="http://schemas.openxmlformats.org/officeDocument/2006/relationships/hyperlink" Target="https://gitlab.com/ilyaro/demo-be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sz="3600" dirty="0">
                <a:solidFill>
                  <a:schemeClr val="bg2"/>
                </a:solidFill>
              </a:rPr>
              <a:t>Git + GitLab best practices hands on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78344" cy="4267200"/>
          </a:xfrm>
        </p:spPr>
        <p:txBody>
          <a:bodyPr/>
          <a:lstStyle/>
          <a:p>
            <a:pPr marL="584200" indent="-4572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Create your own </a:t>
            </a:r>
            <a:r>
              <a:rPr lang="en-US" dirty="0">
                <a:solidFill>
                  <a:schemeClr val="bg2"/>
                </a:solidFill>
              </a:rPr>
              <a:t>feature </a:t>
            </a:r>
            <a:r>
              <a:rPr lang="en-US" dirty="0" smtClean="0">
                <a:solidFill>
                  <a:schemeClr val="bg2"/>
                </a:solidFill>
              </a:rPr>
              <a:t>branch from master: fix/&lt;Jira-task&gt; </a:t>
            </a:r>
            <a:r>
              <a:rPr lang="en-US" dirty="0">
                <a:solidFill>
                  <a:schemeClr val="bg2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gitlab.com/ilyaro/demo-be</a:t>
            </a:r>
            <a:endParaRPr lang="en-US" dirty="0">
              <a:solidFill>
                <a:schemeClr val="bg2"/>
              </a:solidFill>
            </a:endParaRPr>
          </a:p>
          <a:p>
            <a:pPr marL="584200" indent="-4572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 clone -b  fix/&lt;Jira-task&gt; 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2"/>
              </a:rPr>
              <a:t>://</a:t>
            </a:r>
            <a:r>
              <a:rPr lang="en-US" dirty="0" smtClean="0">
                <a:solidFill>
                  <a:schemeClr val="bg2"/>
                </a:solidFill>
                <a:hlinkClick r:id="rId2"/>
              </a:rPr>
              <a:t>gitlab.com/ilyaro/demo-be</a:t>
            </a:r>
            <a:endParaRPr lang="en-US" dirty="0" smtClean="0">
              <a:solidFill>
                <a:schemeClr val="bg2"/>
              </a:solidFill>
            </a:endParaRPr>
          </a:p>
          <a:p>
            <a:pPr marL="584200" indent="-457200">
              <a:buAutoNum type="arabicPeriod"/>
            </a:pPr>
            <a:r>
              <a:rPr lang="en-US" dirty="0">
                <a:solidFill>
                  <a:schemeClr val="bg2"/>
                </a:solidFill>
              </a:rPr>
              <a:t>g</a:t>
            </a:r>
            <a:r>
              <a:rPr lang="en-US" dirty="0" smtClean="0">
                <a:solidFill>
                  <a:schemeClr val="bg2"/>
                </a:solidFill>
              </a:rPr>
              <a:t>it checkout </a:t>
            </a:r>
            <a:r>
              <a:rPr lang="en-US" dirty="0" err="1" smtClean="0">
                <a:solidFill>
                  <a:schemeClr val="bg2"/>
                </a:solidFill>
              </a:rPr>
              <a:t>lcl</a:t>
            </a:r>
            <a:r>
              <a:rPr lang="en-US" dirty="0" smtClean="0">
                <a:solidFill>
                  <a:schemeClr val="bg2"/>
                </a:solidFill>
              </a:rPr>
              <a:t>-&lt;task&gt;</a:t>
            </a:r>
          </a:p>
          <a:p>
            <a:pPr marL="584200" indent="-457200">
              <a:buFont typeface="Arial"/>
              <a:buAutoNum type="arabicPeriod"/>
            </a:pPr>
            <a:r>
              <a:rPr lang="en-US" dirty="0"/>
              <a:t>Configure IDE/Editor to </a:t>
            </a:r>
            <a:r>
              <a:rPr lang="en-US" dirty="0" err="1" smtClean="0"/>
              <a:t>autocommit</a:t>
            </a:r>
            <a:r>
              <a:rPr lang="en-US" dirty="0"/>
              <a:t>: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/>
            </a:r>
            <a:br>
              <a:rPr lang="en-US" dirty="0" smtClean="0">
                <a:solidFill>
                  <a:schemeClr val="bg2"/>
                </a:solidFill>
                <a:hlinkClick r:id="rId3"/>
              </a:rPr>
            </a:br>
            <a:r>
              <a:rPr lang="en-US" dirty="0" smtClean="0">
                <a:solidFill>
                  <a:schemeClr val="bg2"/>
                </a:solidFill>
                <a:hlinkClick r:id="rId3"/>
              </a:rPr>
              <a:t>https</a:t>
            </a:r>
            <a:r>
              <a:rPr lang="en-US" dirty="0">
                <a:solidFill>
                  <a:schemeClr val="bg2"/>
                </a:solidFill>
                <a:hlinkClick r:id="rId3"/>
              </a:rPr>
              <a:t>://</a:t>
            </a:r>
            <a:r>
              <a:rPr lang="en-US" dirty="0" smtClean="0">
                <a:solidFill>
                  <a:schemeClr val="bg2"/>
                </a:solidFill>
                <a:hlinkClick r:id="rId3"/>
              </a:rPr>
              <a:t>gitlab.com/ilyaro/git_best_practices_ppt</a:t>
            </a:r>
            <a:endParaRPr lang="en-US" dirty="0" smtClean="0">
              <a:solidFill>
                <a:schemeClr val="bg2"/>
              </a:solidFill>
            </a:endParaRPr>
          </a:p>
          <a:p>
            <a:pPr marL="584200" indent="-457200"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584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9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5800"/>
            <a:ext cx="7924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 in 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700"/>
          </a:xfrm>
        </p:spPr>
        <p:txBody>
          <a:bodyPr/>
          <a:lstStyle/>
          <a:p>
            <a:r>
              <a:rPr lang="en-US" dirty="0" smtClean="0"/>
              <a:t>Delete source branch, pipeline, discussions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295400"/>
          </a:xfrm>
        </p:spPr>
        <p:txBody>
          <a:bodyPr/>
          <a:lstStyle/>
          <a:p>
            <a:r>
              <a:rPr lang="en-US" dirty="0" smtClean="0"/>
              <a:t>Must at least 1 approver, not author and not committer.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" y="1555526"/>
            <a:ext cx="914353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2800" dirty="0" smtClean="0"/>
              <a:t>FF </a:t>
            </a:r>
            <a:r>
              <a:rPr lang="en-US" sz="2800" dirty="0"/>
              <a:t>M</a:t>
            </a:r>
            <a:r>
              <a:rPr lang="en-US" sz="2800" dirty="0" smtClean="0"/>
              <a:t>erge only after: CI Pipeline succeed and Code Review + Approval. Squash + Delete Source  Branch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1100"/>
            <a:ext cx="63436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50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Git GitLab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Git 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 </a:t>
            </a:r>
            <a:r>
              <a:rPr lang="en-US" sz="3200" dirty="0">
                <a:solidFill>
                  <a:schemeClr val="bg2"/>
                </a:solidFill>
              </a:rPr>
              <a:t>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Git + GitLab Best practices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 smtClean="0">
                <a:solidFill>
                  <a:schemeClr val="bg2"/>
                </a:solidFill>
              </a:rPr>
              <a:t>CI </a:t>
            </a:r>
            <a:r>
              <a:rPr lang="en-US" sz="3200" dirty="0" smtClean="0">
                <a:solidFill>
                  <a:schemeClr val="bg2"/>
                </a:solidFill>
              </a:rPr>
              <a:t>overview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5E5E5E"/>
                </a:solidFill>
              </a:rPr>
              <a:t>1. Git </a:t>
            </a:r>
            <a:r>
              <a:rPr lang="en-US" sz="3600" dirty="0">
                <a:solidFill>
                  <a:srgbClr val="5E5E5E"/>
                </a:solidFill>
              </a:rPr>
              <a:t>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1162</Words>
  <Application>Microsoft Office PowerPoint</Application>
  <PresentationFormat>On-screen Show (4:3)</PresentationFormat>
  <Paragraphs>615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1. 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2. Git + GitLab best practices hands on  </vt:lpstr>
      <vt:lpstr>Best practices – Branch Layout </vt:lpstr>
      <vt:lpstr>Best practices – local feature branches (topics)  </vt:lpstr>
      <vt:lpstr>Best practices – commit  </vt:lpstr>
      <vt:lpstr>Best practices – tag milestones (even local)  </vt:lpstr>
      <vt:lpstr>Best practices – squashing before push  </vt:lpstr>
      <vt:lpstr>Best practices - concise commit messages</vt:lpstr>
      <vt:lpstr>Best practices – clean up local branches </vt:lpstr>
      <vt:lpstr>Fast-forward Merge in Gitlab</vt:lpstr>
      <vt:lpstr>Delete source branch, pipeline, discussions </vt:lpstr>
      <vt:lpstr>Must at least 1 approver, not author and not committer.</vt:lpstr>
      <vt:lpstr>FF Merge only after: CI Pipeline succeed and Code Review + Approval. Squash + Delete Source  Branch</vt:lpstr>
      <vt:lpstr>Questions?  Summary  Ilya Rokhkin (Git Trainings) https://github.com/ilyaro/git_best_practices_ppt  rokhkin_ilya@yahoo.com 054-5224805  </vt:lpstr>
      <vt:lpstr>Git GitLab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238</cp:revision>
  <dcterms:modified xsi:type="dcterms:W3CDTF">2020-05-02T10:22:52Z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