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88" r:id="rId5"/>
    <p:sldId id="289" r:id="rId6"/>
    <p:sldId id="290" r:id="rId7"/>
    <p:sldId id="291" r:id="rId8"/>
    <p:sldId id="292" r:id="rId9"/>
    <p:sldId id="293" r:id="rId10"/>
    <p:sldId id="294" r:id="rId11"/>
    <p:sldId id="298" r:id="rId12"/>
  </p:sldIdLst>
  <p:sldSz cx="9144000" cy="6858000" type="screen4x3"/>
  <p:notesSz cx="6934200" cy="9232900"/>
  <p:embeddedFontLst>
    <p:embeddedFont>
      <p:font typeface="Source Code Pro" panose="020B0604020202020204" charset="0"/>
      <p:regular r:id="rId14"/>
      <p:bold r:id="rId15"/>
    </p:embeddedFont>
    <p:embeddedFont>
      <p:font typeface="Merriweather" panose="020B0604020202020204" charset="0"/>
      <p:regular r:id="rId16"/>
      <p:bold r:id="rId17"/>
      <p:italic r:id="rId18"/>
      <p:boldItalic r:id="rId19"/>
    </p:embeddedFont>
    <p:embeddedFont>
      <p:font typeface="Amatic SC" panose="020B0604020202020204" charset="-79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1572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6613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9FE8C8-AC97-4ADA-A254-8F11A723A69F}" type="datetimeFigureOut">
              <a:rPr lang="en-US" smtClean="0"/>
              <a:t>5/27/2019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F23AA-34D9-4A18-A5A1-06793324E42C}" type="datetimeFigureOut">
              <a:rPr lang="en-US" smtClean="0"/>
              <a:t>5/27/2019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A20C1D-75ED-450C-88C7-C497EA874E9C}" type="datetimeFigureOut">
              <a:rPr lang="en-US" smtClean="0"/>
              <a:t>5/27/2019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 hidden="1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 hidden="1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FA0557-7C35-4D1D-B97A-95898D157B33}" type="datetimeFigureOut">
              <a:rPr lang="en-US" smtClean="0"/>
              <a:t>5/27/2019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36AB90-F632-4852-BC4B-53E103869F3D}" type="datetimeFigureOut">
              <a:rPr lang="en-US" smtClean="0"/>
              <a:t>5/27/2019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74C44-A702-4728-BB40-76FE555B9CF1}" type="datetimeFigureOut">
              <a:rPr lang="en-US" smtClean="0"/>
              <a:t>5/27/2019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F32DF0-702E-431A-ADCF-2A06AC4E7F57}" type="datetimeFigureOut">
              <a:rPr lang="en-US" smtClean="0"/>
              <a:t>5/27/2019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DC1F8B-7509-4E85-ABDB-3F1EEA772746}" type="datetimeFigureOut">
              <a:rPr lang="en-US" smtClean="0"/>
              <a:t>5/27/2019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C5D9E0-CA9E-46E5-9606-B0D66E683FEE}" type="datetimeFigureOut">
              <a:rPr lang="en-US" smtClean="0"/>
              <a:t>5/27/2019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37E64-D101-4693-B362-74BB0158B47B}" type="datetimeFigureOut">
              <a:rPr lang="en-US" smtClean="0"/>
              <a:t>5/27/2019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CA2033-B529-4F88-BF0F-C9E77C7AF715}" type="datetimeFigureOut">
              <a:rPr lang="en-US" smtClean="0"/>
              <a:t>5/27/2019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0279-8577-4DB5-A1B1-2A1239DFFE30}" type="datetimeFigureOut">
              <a:rPr lang="en-US" smtClean="0"/>
              <a:t>5/27/2019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okhkin_ilya@yahoo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datreeio/node-datreeio/commits/master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Best 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Git 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201</a:t>
            </a:r>
            <a:r>
              <a:rPr lang="en-US" sz="2000" b="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9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milestones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92100" y="533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4400" dirty="0" smtClean="0">
                <a:hlinkClick r:id="rId3"/>
              </a:rPr>
              <a:t>rokhkin_ilya@yahoo.com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054-5224805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Thanks!</a:t>
            </a: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8990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squashing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5494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09600" y="6096000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Demo</a:t>
            </a:r>
            <a:r>
              <a:rPr lang="en-US" dirty="0" smtClean="0"/>
              <a:t>: git rebase -</a:t>
            </a:r>
            <a:r>
              <a:rPr lang="en-US" dirty="0" err="1" smtClean="0"/>
              <a:t>i</a:t>
            </a:r>
            <a:endParaRPr lang="en-US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Best practices - concise commit messages</a:t>
            </a:r>
          </a:p>
        </p:txBody>
      </p:sp>
      <p:sp>
        <p:nvSpPr>
          <p:cNvPr id="575" name="Shape 575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 lang="en-US"/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5240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header to 70 chars and it must be simple, clear, self explained – this is the line all will see!</a:t>
            </a:r>
          </a:p>
          <a:p>
            <a:r>
              <a:rPr lang="en-US" sz="2400" dirty="0" smtClean="0"/>
              <a:t>Meaningful details in the rest of the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019800"/>
            <a:ext cx="6553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hlinkClick r:id="rId4"/>
              </a:rPr>
              <a:t>https://github.com/datreeio/node-datreeio/commits/master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791200"/>
            <a:ext cx="2895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Demo: Example:</a:t>
            </a:r>
            <a:endParaRPr lang="en-US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branches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Shape 5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600" y="1417637"/>
            <a:ext cx="8758237" cy="46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Best practices – Branch Layout</a:t>
            </a:r>
            <a:br>
              <a:rPr lang="en-US"/>
            </a:br>
            <a:endParaRPr lang="en-US"/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25"/>
            <a:ext cx="9143999" cy="59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9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 descr="Delete_local_feature_bra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128</Words>
  <Application>Microsoft Office PowerPoint</Application>
  <PresentationFormat>On-screen Show (4:3)</PresentationFormat>
  <Paragraphs>37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Source Code Pro</vt:lpstr>
      <vt:lpstr>Merriweather</vt:lpstr>
      <vt:lpstr>Amatic SC</vt:lpstr>
      <vt:lpstr>Beach Day</vt:lpstr>
      <vt:lpstr>Git Best Practices</vt:lpstr>
      <vt:lpstr>Git – meaning?</vt:lpstr>
      <vt:lpstr>PowerPoint Presentation</vt:lpstr>
      <vt:lpstr>Best practices – commit  </vt:lpstr>
      <vt:lpstr>Best practices – squashing  </vt:lpstr>
      <vt:lpstr>Best practices - concise commit messages</vt:lpstr>
      <vt:lpstr>Best practices – local feature branches  </vt:lpstr>
      <vt:lpstr>Best practices – Branch Layout </vt:lpstr>
      <vt:lpstr>Best practices – clean up local branches </vt:lpstr>
      <vt:lpstr>Best practices – tag milestones  </vt:lpstr>
      <vt:lpstr>Question?   Ilya Rokhkin (Git Trainings) rokhkin_ilya@yahoo.com 054-5224805  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Best Practices</dc:title>
  <cp:lastModifiedBy>Ilya Rokhkin</cp:lastModifiedBy>
  <cp:revision>13</cp:revision>
  <dcterms:modified xsi:type="dcterms:W3CDTF">2019-05-27T07:00:02Z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qminfo">
    <vt:i4>1</vt:i4>
  </property>
  <property fmtid="{D5CDD505-2E9C-101B-9397-08002B2CF9AE}" pid="3" name="lqmsess">
    <vt:lpwstr>5d7d8f00-b366-4b41-bb71-ea2eeb743924</vt:lpwstr>
  </property>
  <property fmtid="{D5CDD505-2E9C-101B-9397-08002B2CF9AE}" pid="4" name="Classification">
    <vt:lpwstr>NoClassification</vt:lpwstr>
  </property>
  <property fmtid="{D5CDD505-2E9C-101B-9397-08002B2CF9AE}" pid="5" name="ClassificationDisplay">
    <vt:lpwstr>[No Classification] </vt:lpwstr>
  </property>
  <property fmtid="{D5CDD505-2E9C-101B-9397-08002B2CF9AE}" pid="6" name="Verifier">
    <vt:lpwstr>IyCHJSc6Ni2APpMzOzkqPA==</vt:lpwstr>
  </property>
  <property fmtid="{D5CDD505-2E9C-101B-9397-08002B2CF9AE}" pid="7" name="PolicyName">
    <vt:lpwstr>IyBkiiooNjePMZkxLiQsPTo=</vt:lpwstr>
  </property>
  <property fmtid="{D5CDD505-2E9C-101B-9397-08002B2CF9AE}" pid="8" name="PolicyID">
    <vt:lpwstr/>
  </property>
  <property fmtid="{D5CDD505-2E9C-101B-9397-08002B2CF9AE}" pid="9" name="DomainID">
    <vt:lpwstr/>
  </property>
  <property fmtid="{D5CDD505-2E9C-101B-9397-08002B2CF9AE}" pid="10" name="HText">
    <vt:lpwstr/>
  </property>
  <property fmtid="{D5CDD505-2E9C-101B-9397-08002B2CF9AE}" pid="11" name="FText">
    <vt:lpwstr/>
  </property>
  <property fmtid="{D5CDD505-2E9C-101B-9397-08002B2CF9AE}" pid="12" name="WMark">
    <vt:lpwstr/>
  </property>
  <property fmtid="{D5CDD505-2E9C-101B-9397-08002B2CF9AE}" pid="13" name="Set">
    <vt:lpwstr>Ky4oOiM=</vt:lpwstr>
  </property>
  <property fmtid="{D5CDD505-2E9C-101B-9397-08002B2CF9AE}" pid="14" name="Version">
    <vt:lpwstr>Xw==</vt:lpwstr>
  </property>
</Properties>
</file>