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embedTrueTypeFonts="1" saveSubsetFonts="1" autoCompressPictures="0">
  <p:sldMasterIdLst>
    <p:sldMasterId id="2147483660" r:id="rId1"/>
  </p:sldMasterIdLst>
  <p:notesMasterIdLst>
    <p:notesMasterId r:id="rId13"/>
  </p:notesMasterIdLst>
  <p:sldIdLst>
    <p:sldId id="256" r:id="rId2"/>
    <p:sldId id="257" r:id="rId3"/>
    <p:sldId id="258" r:id="rId4"/>
    <p:sldId id="291" r:id="rId5"/>
    <p:sldId id="288" r:id="rId6"/>
    <p:sldId id="289" r:id="rId7"/>
    <p:sldId id="293" r:id="rId8"/>
    <p:sldId id="290" r:id="rId9"/>
    <p:sldId id="292" r:id="rId10"/>
    <p:sldId id="294" r:id="rId11"/>
    <p:sldId id="298" r:id="rId12"/>
  </p:sldIdLst>
  <p:sldSz cx="9144000" cy="6858000" type="screen4x3"/>
  <p:notesSz cx="6934200" cy="9232900"/>
  <p:embeddedFontLst>
    <p:embeddedFont>
      <p:font typeface="Merriweather" panose="020B0604020202020204" charset="0"/>
      <p:regular r:id="rId14"/>
      <p:bold r:id="rId15"/>
      <p:italic r:id="rId16"/>
      <p:boldItalic r:id="rId17"/>
    </p:embeddedFont>
    <p:embeddedFont>
      <p:font typeface="Amatic SC" panose="020B0604020202020204" charset="-79"/>
      <p:regular r:id="rId18"/>
      <p:bold r:id="rId19"/>
    </p:embeddedFont>
    <p:embeddedFont>
      <p:font typeface="Source Code Pro" panose="020B0604020202020204" charset="0"/>
      <p:regular r:id="rId20"/>
      <p:bold r:id="rId21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None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70" d="100"/>
          <a:sy n="70" d="100"/>
        </p:scale>
        <p:origin x="-1374" y="-102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18" Type="http://schemas.openxmlformats.org/officeDocument/2006/relationships/font" Target="fonts/font5.fntdata"/><Relationship Id="rId3" Type="http://schemas.openxmlformats.org/officeDocument/2006/relationships/slide" Target="slides/slide2.xml"/><Relationship Id="rId21" Type="http://schemas.openxmlformats.org/officeDocument/2006/relationships/font" Target="fonts/font8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4.fntdata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font" Target="fonts/font3.fntdata"/><Relationship Id="rId20" Type="http://schemas.openxmlformats.org/officeDocument/2006/relationships/font" Target="fonts/font7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font" Target="fonts/font2.fntdata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font" Target="fonts/font6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1.fntdata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3"/>
          <p:cNvSpPr txBox="1">
            <a:spLocks noGrp="1"/>
          </p:cNvSpPr>
          <p:nvPr>
            <p:ph type="hdr" idx="2"/>
          </p:nvPr>
        </p:nvSpPr>
        <p:spPr>
          <a:xfrm>
            <a:off x="0" y="0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4" name="Shape 4"/>
          <p:cNvSpPr txBox="1">
            <a:spLocks noGrp="1"/>
          </p:cNvSpPr>
          <p:nvPr>
            <p:ph type="dt" idx="10"/>
          </p:nvPr>
        </p:nvSpPr>
        <p:spPr>
          <a:xfrm>
            <a:off x="3929062" y="0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" name="Shape 5"/>
          <p:cNvSpPr>
            <a:spLocks noGrp="1" noRot="1" noChangeAspect="1"/>
          </p:cNvSpPr>
          <p:nvPr>
            <p:ph type="sldImg" idx="3"/>
          </p:nvPr>
        </p:nvSpPr>
        <p:spPr>
          <a:xfrm>
            <a:off x="1158875" y="692150"/>
            <a:ext cx="4616450" cy="3462337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miter lim="8000"/>
            <a:headEnd type="none" w="med" len="med"/>
            <a:tailEnd type="none" w="med" len="med"/>
          </a:ln>
        </p:spPr>
      </p:sp>
      <p:sp>
        <p:nvSpPr>
          <p:cNvPr id="6" name="Shape 6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buChar char="●"/>
              <a:defRPr sz="1800" b="0" i="0" u="none" strike="noStrike" cap="none"/>
            </a:lvl1pPr>
            <a:lvl2pPr marL="457200" marR="0" lvl="1" indent="0" algn="l" rtl="0">
              <a:spcBef>
                <a:spcPts val="0"/>
              </a:spcBef>
              <a:buChar char="○"/>
              <a:defRPr sz="1800" b="0" i="0" u="none" strike="noStrike" cap="none"/>
            </a:lvl2pPr>
            <a:lvl3pPr marL="914400" marR="0" lvl="2" indent="0" algn="l" rtl="0">
              <a:spcBef>
                <a:spcPts val="0"/>
              </a:spcBef>
              <a:buChar char="■"/>
              <a:defRPr sz="1800" b="0" i="0" u="none" strike="noStrike" cap="none"/>
            </a:lvl3pPr>
            <a:lvl4pPr marL="1371600" marR="0" lvl="3" indent="0" algn="l" rtl="0">
              <a:spcBef>
                <a:spcPts val="0"/>
              </a:spcBef>
              <a:buChar char="●"/>
              <a:defRPr sz="1800" b="0" i="0" u="none" strike="noStrike" cap="none"/>
            </a:lvl4pPr>
            <a:lvl5pPr marL="1828800" marR="0" lvl="4" indent="0" algn="l" rtl="0">
              <a:spcBef>
                <a:spcPts val="0"/>
              </a:spcBef>
              <a:buChar char="○"/>
              <a:defRPr sz="1800" b="0" i="0" u="none" strike="noStrike" cap="none"/>
            </a:lvl5pPr>
            <a:lvl6pPr marL="2286000" marR="0" lvl="5" indent="0" algn="l" rtl="0">
              <a:spcBef>
                <a:spcPts val="0"/>
              </a:spcBef>
              <a:buChar char="■"/>
              <a:defRPr sz="1800" b="0" i="0" u="none" strike="noStrike" cap="none"/>
            </a:lvl6pPr>
            <a:lvl7pPr marL="2743200" marR="0" lvl="6" indent="0" algn="l" rtl="0">
              <a:spcBef>
                <a:spcPts val="0"/>
              </a:spcBef>
              <a:buChar char="●"/>
              <a:defRPr sz="1800" b="0" i="0" u="none" strike="noStrike" cap="none"/>
            </a:lvl7pPr>
            <a:lvl8pPr marL="3200400" marR="0" lvl="7" indent="0" algn="l" rtl="0">
              <a:spcBef>
                <a:spcPts val="0"/>
              </a:spcBef>
              <a:buChar char="○"/>
              <a:defRPr sz="1800" b="0" i="0" u="none" strike="noStrike" cap="none"/>
            </a:lvl8pPr>
            <a:lvl9pPr marL="3657600" marR="0" lvl="8" indent="0" algn="l" rtl="0">
              <a:spcBef>
                <a:spcPts val="0"/>
              </a:spcBef>
              <a:buChar char="■"/>
              <a:defRPr sz="1800" b="0" i="0" u="none" strike="noStrike" cap="none"/>
            </a:lvl9pPr>
          </a:lstStyle>
          <a:p>
            <a:endParaRPr/>
          </a:p>
        </p:txBody>
      </p:sp>
      <p:sp>
        <p:nvSpPr>
          <p:cNvPr id="7" name="Shape 7"/>
          <p:cNvSpPr txBox="1">
            <a:spLocks noGrp="1"/>
          </p:cNvSpPr>
          <p:nvPr>
            <p:ph type="ftr" idx="11"/>
          </p:nvPr>
        </p:nvSpPr>
        <p:spPr>
          <a:xfrm>
            <a:off x="0" y="8770937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b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8" name="Shape 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37" cy="461962"/>
          </a:xfrm>
          <a:prstGeom prst="rect">
            <a:avLst/>
          </a:prstGeom>
          <a:noFill/>
          <a:ln>
            <a:noFill/>
          </a:ln>
        </p:spPr>
        <p:txBody>
          <a:bodyPr wrap="square" lIns="92375" tIns="46175" rIns="92375" bIns="46175" anchor="b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 sz="12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1200" b="0" i="0" u="none" strike="noStrike" cap="non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71661334"/>
      </p:ext>
    </p:extLst>
  </p:cSld>
  <p:clrMap bg1="lt1" tx1="dk1" bg2="dk2" tx2="lt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Shape 63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4" name="Shape 64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3" name="Shape 603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04" name="Shape 604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6" name="Shape 626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627" name="Shape 627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Shape 69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0" name="Shape 70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Shape 75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76" name="Shape 7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8" name="Shape 578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9" name="Shape 579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4" name="Shape 554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55" name="Shape 555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2" name="Shape 562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63" name="Shape 563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5" name="Shape 595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350" cy="4154487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6" name="Shape 59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0" name="Shape 570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71" name="Shape 571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72" name="Shape 572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8</a:t>
            </a:fld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6" name="Shape 586"/>
          <p:cNvSpPr>
            <a:spLocks noGrp="1" noRot="1" noChangeAspect="1"/>
          </p:cNvSpPr>
          <p:nvPr>
            <p:ph type="sldImg" idx="2"/>
          </p:nvPr>
        </p:nvSpPr>
        <p:spPr>
          <a:xfrm>
            <a:off x="1158875" y="692150"/>
            <a:ext cx="4616450" cy="3462338"/>
          </a:xfrm>
          <a:custGeom>
            <a:avLst/>
            <a:gdLst/>
            <a:ahLst/>
            <a:cxnLst/>
            <a:rect l="0" t="0" r="0" b="0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7" name="Shape 587"/>
          <p:cNvSpPr txBox="1">
            <a:spLocks noGrp="1"/>
          </p:cNvSpPr>
          <p:nvPr>
            <p:ph type="body" idx="1"/>
          </p:nvPr>
        </p:nvSpPr>
        <p:spPr>
          <a:xfrm>
            <a:off x="923925" y="4386262"/>
            <a:ext cx="5086200" cy="41544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88" name="Shape 588"/>
          <p:cNvSpPr txBox="1">
            <a:spLocks noGrp="1"/>
          </p:cNvSpPr>
          <p:nvPr>
            <p:ph type="sldNum" idx="12"/>
          </p:nvPr>
        </p:nvSpPr>
        <p:spPr>
          <a:xfrm>
            <a:off x="3929062" y="8770937"/>
            <a:ext cx="3005100" cy="462000"/>
          </a:xfrm>
          <a:prstGeom prst="rect">
            <a:avLst/>
          </a:prstGeom>
        </p:spPr>
        <p:txBody>
          <a:bodyPr wrap="square" lIns="92375" tIns="46175" rIns="92375" bIns="46175" anchor="b" anchorCtr="0">
            <a:noAutofit/>
          </a:bodyPr>
          <a:lstStyle/>
          <a:p>
            <a:pPr lvl="0">
              <a:spcBef>
                <a:spcPts val="0"/>
              </a:spcBef>
              <a:buClr>
                <a:srgbClr val="000000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bg>
      <p:bgPr>
        <a:solidFill>
          <a:schemeClr val="dk1"/>
        </a:solidFill>
        <a:effectLst/>
      </p:bgPr>
    </p:bg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hape 14"/>
          <p:cNvSpPr/>
          <p:nvPr/>
        </p:nvSpPr>
        <p:spPr>
          <a:xfrm>
            <a:off x="0" y="0"/>
            <a:ext cx="9144000" cy="4572000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15" name="Shape 15"/>
          <p:cNvSpPr txBox="1">
            <a:spLocks noGrp="1"/>
          </p:cNvSpPr>
          <p:nvPr>
            <p:ph type="ctrTitle"/>
          </p:nvPr>
        </p:nvSpPr>
        <p:spPr>
          <a:xfrm>
            <a:off x="311700" y="522867"/>
            <a:ext cx="8520600" cy="35871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8000"/>
            </a:lvl1pPr>
            <a:lvl2pPr lvl="1" algn="ctr">
              <a:spcBef>
                <a:spcPts val="0"/>
              </a:spcBef>
              <a:buSzPct val="100000"/>
              <a:defRPr sz="8000"/>
            </a:lvl2pPr>
            <a:lvl3pPr lvl="2" algn="ctr">
              <a:spcBef>
                <a:spcPts val="0"/>
              </a:spcBef>
              <a:buSzPct val="100000"/>
              <a:defRPr sz="8000"/>
            </a:lvl3pPr>
            <a:lvl4pPr lvl="3" algn="ctr">
              <a:spcBef>
                <a:spcPts val="0"/>
              </a:spcBef>
              <a:buSzPct val="100000"/>
              <a:defRPr sz="8000"/>
            </a:lvl4pPr>
            <a:lvl5pPr lvl="4" algn="ctr">
              <a:spcBef>
                <a:spcPts val="0"/>
              </a:spcBef>
              <a:buSzPct val="100000"/>
              <a:defRPr sz="8000"/>
            </a:lvl5pPr>
            <a:lvl6pPr lvl="5" algn="ctr">
              <a:spcBef>
                <a:spcPts val="0"/>
              </a:spcBef>
              <a:buSzPct val="100000"/>
              <a:defRPr sz="8000"/>
            </a:lvl6pPr>
            <a:lvl7pPr lvl="6" algn="ctr">
              <a:spcBef>
                <a:spcPts val="0"/>
              </a:spcBef>
              <a:buSzPct val="100000"/>
              <a:defRPr sz="8000"/>
            </a:lvl7pPr>
            <a:lvl8pPr lvl="7" algn="ctr">
              <a:spcBef>
                <a:spcPts val="0"/>
              </a:spcBef>
              <a:buSzPct val="100000"/>
              <a:defRPr sz="8000"/>
            </a:lvl8pPr>
            <a:lvl9pPr lvl="8" algn="ctr">
              <a:spcBef>
                <a:spcPts val="0"/>
              </a:spcBef>
              <a:buSzPct val="100000"/>
              <a:defRPr sz="8000"/>
            </a:lvl9pPr>
          </a:lstStyle>
          <a:p>
            <a:endParaRPr/>
          </a:p>
        </p:txBody>
      </p:sp>
      <p:sp>
        <p:nvSpPr>
          <p:cNvPr id="16" name="Shape 16"/>
          <p:cNvSpPr txBox="1">
            <a:spLocks noGrp="1"/>
          </p:cNvSpPr>
          <p:nvPr>
            <p:ph type="subTitle" idx="1"/>
          </p:nvPr>
        </p:nvSpPr>
        <p:spPr>
          <a:xfrm>
            <a:off x="311700" y="5187200"/>
            <a:ext cx="8520600" cy="9417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None/>
              <a:defRPr sz="2100" b="1"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17" name="Shape 1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59FE8C8-AC97-4ADA-A254-8F11A723A69F}" type="datetimeFigureOut">
              <a:rPr lang="en-US" smtClean="0"/>
              <a:t>6/25/2019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ig number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Shape 51"/>
          <p:cNvSpPr txBox="1">
            <a:spLocks noGrp="1"/>
          </p:cNvSpPr>
          <p:nvPr>
            <p:ph type="title"/>
          </p:nvPr>
        </p:nvSpPr>
        <p:spPr>
          <a:xfrm>
            <a:off x="311700" y="1653700"/>
            <a:ext cx="8520600" cy="26424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buClr>
                <a:schemeClr val="lt1"/>
              </a:buClr>
              <a:buSzPct val="100000"/>
              <a:defRPr sz="12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52" name="Shape 52"/>
          <p:cNvSpPr txBox="1">
            <a:spLocks noGrp="1"/>
          </p:cNvSpPr>
          <p:nvPr>
            <p:ph type="body" idx="1"/>
          </p:nvPr>
        </p:nvSpPr>
        <p:spPr>
          <a:xfrm>
            <a:off x="311700" y="4406167"/>
            <a:ext cx="8520600" cy="1734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 algn="ctr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53" name="Shape 5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88F23AA-34D9-4A18-A5A1-06793324E42C}" type="datetimeFigureOut">
              <a:rPr lang="en-US" smtClean="0"/>
              <a:t>6/25/2019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Shape 5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8DA20C1D-75ED-450C-88C7-C497EA874E9C}" type="datetimeFigureOut">
              <a:rPr lang="en-US" smtClean="0"/>
              <a:t>6/25/2019</a:t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Shape 57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457200" marR="0" lvl="5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914400" marR="0" lvl="6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1371600" marR="0" lvl="7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1828800" marR="0" lvl="8" indent="0" algn="l" rtl="0">
              <a:spcBef>
                <a:spcPts val="0"/>
              </a:spcBef>
              <a:spcAft>
                <a:spcPts val="0"/>
              </a:spcAft>
              <a:buNone/>
              <a:defRPr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8" name="Shape 58"/>
          <p:cNvSpPr txBox="1">
            <a:spLocks noGrp="1"/>
          </p:cNvSpPr>
          <p:nvPr>
            <p:ph type="body" idx="1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228600" marR="0" lvl="0" indent="-101600" algn="l" rtl="0">
              <a:spcBef>
                <a:spcPts val="10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  <a:defRPr sz="20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628650" marR="0" lvl="1" indent="-158750" algn="l" rtl="0">
              <a:spcBef>
                <a:spcPts val="5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–"/>
              <a:defRPr sz="20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-63500" algn="l" rtl="0">
              <a:spcBef>
                <a:spcPts val="45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•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200150" marR="0" lvl="3" indent="-57150" algn="l" rtl="0">
              <a:spcBef>
                <a:spcPts val="45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–"/>
              <a:defRPr sz="18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485900" marR="0" lvl="4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1943100" marR="0" lvl="5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2400300" marR="0" lvl="6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2857500" marR="0" lvl="7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3314700" marR="0" lvl="8" indent="-76200" algn="l" rtl="0">
              <a:spcBef>
                <a:spcPts val="40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Char char="»"/>
              <a:defRPr sz="1600" b="0" i="0" u="none" strike="noStrike" cap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59" name="Shape 59" hidden="1"/>
          <p:cNvSpPr txBox="1">
            <a:spLocks noGrp="1"/>
          </p:cNvSpPr>
          <p:nvPr>
            <p:ph type="dt" idx="10"/>
          </p:nvPr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0" name="Shape 60" hidden="1"/>
          <p:cNvSpPr txBox="1">
            <a:spLocks noGrp="1"/>
          </p:cNvSpPr>
          <p:nvPr>
            <p:ph type="ftr" idx="11"/>
          </p:nvPr>
        </p:nvSpPr>
        <p:spPr>
          <a:xfrm>
            <a:off x="4114800" y="6553200"/>
            <a:ext cx="2362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700" b="0" i="0" u="none">
                <a:solidFill>
                  <a:srgbClr val="5E5E5E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457200" marR="0" lvl="1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914400" marR="0" lvl="2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371600" marR="0" lvl="3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1828800" marR="0" lvl="4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286000" marR="0" lvl="5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4572000" marR="0" lvl="7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6400800" marR="0" lvl="8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sz="2400" b="0" i="0" u="none" strike="noStrike" cap="non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61" name="Shape 61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‹#›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>
  <p:cSld name="Section header">
    <p:bg>
      <p:bgPr>
        <a:solidFill>
          <a:schemeClr val="dk1"/>
        </a:solidFill>
        <a:effectLst/>
      </p:bgPr>
    </p:bg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Shape 19"/>
          <p:cNvSpPr txBox="1">
            <a:spLocks noGrp="1"/>
          </p:cNvSpPr>
          <p:nvPr>
            <p:ph type="title"/>
          </p:nvPr>
        </p:nvSpPr>
        <p:spPr>
          <a:xfrm>
            <a:off x="2802750" y="1070000"/>
            <a:ext cx="3538500" cy="4718100"/>
          </a:xfrm>
          <a:prstGeom prst="rect">
            <a:avLst/>
          </a:prstGeom>
          <a:solidFill>
            <a:srgbClr val="FFFFFF"/>
          </a:solidFill>
        </p:spPr>
        <p:txBody>
          <a:bodyPr wrap="square" lIns="91425" tIns="91425" rIns="91425" bIns="91425" anchor="ctr" anchorCtr="0"/>
          <a:lstStyle>
            <a:lvl1pPr lvl="0" algn="ctr">
              <a:spcBef>
                <a:spcPts val="0"/>
              </a:spcBef>
              <a:buSzPct val="100000"/>
              <a:defRPr sz="4800"/>
            </a:lvl1pPr>
            <a:lvl2pPr lvl="1" algn="ctr">
              <a:spcBef>
                <a:spcPts val="0"/>
              </a:spcBef>
              <a:buSzPct val="100000"/>
              <a:defRPr sz="4800"/>
            </a:lvl2pPr>
            <a:lvl3pPr lvl="2" algn="ctr">
              <a:spcBef>
                <a:spcPts val="0"/>
              </a:spcBef>
              <a:buSzPct val="100000"/>
              <a:defRPr sz="4800"/>
            </a:lvl3pPr>
            <a:lvl4pPr lvl="3" algn="ctr">
              <a:spcBef>
                <a:spcPts val="0"/>
              </a:spcBef>
              <a:buSzPct val="100000"/>
              <a:defRPr sz="4800"/>
            </a:lvl4pPr>
            <a:lvl5pPr lvl="4" algn="ctr">
              <a:spcBef>
                <a:spcPts val="0"/>
              </a:spcBef>
              <a:buSzPct val="100000"/>
              <a:defRPr sz="4800"/>
            </a:lvl5pPr>
            <a:lvl6pPr lvl="5" algn="ctr">
              <a:spcBef>
                <a:spcPts val="0"/>
              </a:spcBef>
              <a:buSzPct val="100000"/>
              <a:defRPr sz="4800"/>
            </a:lvl6pPr>
            <a:lvl7pPr lvl="6" algn="ctr">
              <a:spcBef>
                <a:spcPts val="0"/>
              </a:spcBef>
              <a:buSzPct val="100000"/>
              <a:defRPr sz="4800"/>
            </a:lvl7pPr>
            <a:lvl8pPr lvl="7" algn="ctr">
              <a:spcBef>
                <a:spcPts val="0"/>
              </a:spcBef>
              <a:buSzPct val="100000"/>
              <a:defRPr sz="4800"/>
            </a:lvl8pPr>
            <a:lvl9pPr lvl="8" algn="ctr">
              <a:spcBef>
                <a:spcPts val="0"/>
              </a:spcBef>
              <a:buSzPct val="100000"/>
              <a:defRPr sz="4800"/>
            </a:lvl9pPr>
          </a:lstStyle>
          <a:p>
            <a:endParaRPr/>
          </a:p>
        </p:txBody>
      </p:sp>
      <p:sp>
        <p:nvSpPr>
          <p:cNvPr id="20" name="Shape 2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EFA0557-7C35-4D1D-B97A-95898D157B33}" type="datetimeFigureOut">
              <a:rPr lang="en-US" smtClean="0"/>
              <a:t>6/25/2019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and body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Shape 22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3" name="Shape 23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4" name="Shape 2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B236AB90-F632-4852-BC4B-53E103869F3D}" type="datetimeFigureOut">
              <a:rPr lang="en-US" smtClean="0"/>
              <a:t>6/25/2019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ColTx">
  <p:cSld name="Title and two columns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Shape 26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defRPr/>
            </a:lvl1pPr>
            <a:lvl2pPr lvl="1">
              <a:spcBef>
                <a:spcPts val="0"/>
              </a:spcBef>
              <a:defRPr/>
            </a:lvl2pPr>
            <a:lvl3pPr lvl="2">
              <a:spcBef>
                <a:spcPts val="0"/>
              </a:spcBef>
              <a:defRPr/>
            </a:lvl3pPr>
            <a:lvl4pPr lvl="3">
              <a:spcBef>
                <a:spcPts val="0"/>
              </a:spcBef>
              <a:defRPr/>
            </a:lvl4pPr>
            <a:lvl5pPr lvl="4">
              <a:spcBef>
                <a:spcPts val="0"/>
              </a:spcBef>
              <a:defRPr/>
            </a:lvl5pPr>
            <a:lvl6pPr lvl="5">
              <a:spcBef>
                <a:spcPts val="0"/>
              </a:spcBef>
              <a:defRPr/>
            </a:lvl6pPr>
            <a:lvl7pPr lvl="6">
              <a:spcBef>
                <a:spcPts val="0"/>
              </a:spcBef>
              <a:defRPr/>
            </a:lvl7pPr>
            <a:lvl8pPr lvl="7">
              <a:spcBef>
                <a:spcPts val="0"/>
              </a:spcBef>
              <a:defRPr/>
            </a:lvl8pPr>
            <a:lvl9pPr lvl="8">
              <a:spcBef>
                <a:spcPts val="0"/>
              </a:spcBef>
              <a:defRPr/>
            </a:lvl9pPr>
          </a:lstStyle>
          <a:p>
            <a:endParaRPr/>
          </a:p>
        </p:txBody>
      </p:sp>
      <p:sp>
        <p:nvSpPr>
          <p:cNvPr id="27" name="Shape 27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39999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8" name="Shape 28"/>
          <p:cNvSpPr txBox="1">
            <a:spLocks noGrp="1"/>
          </p:cNvSpPr>
          <p:nvPr>
            <p:ph type="body" idx="2"/>
          </p:nvPr>
        </p:nvSpPr>
        <p:spPr>
          <a:xfrm>
            <a:off x="4832400" y="1638233"/>
            <a:ext cx="3999900" cy="4453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4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29" name="Shape 2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12374C44-A702-4728-BB40-76FE555B9CF1}" type="datetimeFigureOut">
              <a:rPr lang="en-US" smtClean="0"/>
              <a:t>6/25/2019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>
  <p:cSld name="Title only">
    <p:spTree>
      <p:nvGrpSpPr>
        <p:cNvPr id="1" name="Shape 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Shape 31"/>
          <p:cNvSpPr txBox="1">
            <a:spLocks noGrp="1"/>
          </p:cNvSpPr>
          <p:nvPr>
            <p:ph type="title"/>
          </p:nvPr>
        </p:nvSpPr>
        <p:spPr>
          <a:xfrm>
            <a:off x="304800" y="412467"/>
            <a:ext cx="8537700" cy="9975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4000"/>
            </a:lvl1pPr>
            <a:lvl2pPr lvl="1">
              <a:spcBef>
                <a:spcPts val="0"/>
              </a:spcBef>
              <a:buSzPct val="100000"/>
              <a:defRPr sz="4000"/>
            </a:lvl2pPr>
            <a:lvl3pPr lvl="2">
              <a:spcBef>
                <a:spcPts val="0"/>
              </a:spcBef>
              <a:buSzPct val="100000"/>
              <a:defRPr sz="4000"/>
            </a:lvl3pPr>
            <a:lvl4pPr lvl="3">
              <a:spcBef>
                <a:spcPts val="0"/>
              </a:spcBef>
              <a:buSzPct val="100000"/>
              <a:defRPr sz="4000"/>
            </a:lvl4pPr>
            <a:lvl5pPr lvl="4">
              <a:spcBef>
                <a:spcPts val="0"/>
              </a:spcBef>
              <a:buSzPct val="100000"/>
              <a:defRPr sz="4000"/>
            </a:lvl5pPr>
            <a:lvl6pPr lvl="5">
              <a:spcBef>
                <a:spcPts val="0"/>
              </a:spcBef>
              <a:buSzPct val="100000"/>
              <a:defRPr sz="4000"/>
            </a:lvl6pPr>
            <a:lvl7pPr lvl="6">
              <a:spcBef>
                <a:spcPts val="0"/>
              </a:spcBef>
              <a:buSzPct val="100000"/>
              <a:defRPr sz="4000"/>
            </a:lvl7pPr>
            <a:lvl8pPr lvl="7">
              <a:spcBef>
                <a:spcPts val="0"/>
              </a:spcBef>
              <a:buSzPct val="100000"/>
              <a:defRPr sz="4000"/>
            </a:lvl8pPr>
            <a:lvl9pPr lvl="8">
              <a:spcBef>
                <a:spcPts val="0"/>
              </a:spcBef>
              <a:buSzPct val="100000"/>
              <a:defRPr sz="4000"/>
            </a:lvl9pPr>
          </a:lstStyle>
          <a:p>
            <a:endParaRPr/>
          </a:p>
        </p:txBody>
      </p:sp>
      <p:sp>
        <p:nvSpPr>
          <p:cNvPr id="32" name="Shape 3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E1F32DF0-702E-431A-ADCF-2A06AC4E7F57}" type="datetimeFigureOut">
              <a:rPr lang="en-US" smtClean="0"/>
              <a:t>6/25/2019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One column text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Shape 34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>
              <a:spcBef>
                <a:spcPts val="0"/>
              </a:spcBef>
              <a:buSzPct val="100000"/>
              <a:defRPr sz="3000"/>
            </a:lvl1pPr>
            <a:lvl2pPr lvl="1">
              <a:spcBef>
                <a:spcPts val="0"/>
              </a:spcBef>
              <a:buSzPct val="100000"/>
              <a:defRPr sz="3000"/>
            </a:lvl2pPr>
            <a:lvl3pPr lvl="2">
              <a:spcBef>
                <a:spcPts val="0"/>
              </a:spcBef>
              <a:buSzPct val="100000"/>
              <a:defRPr sz="3000"/>
            </a:lvl3pPr>
            <a:lvl4pPr lvl="3">
              <a:spcBef>
                <a:spcPts val="0"/>
              </a:spcBef>
              <a:buSzPct val="100000"/>
              <a:defRPr sz="3000"/>
            </a:lvl4pPr>
            <a:lvl5pPr lvl="4">
              <a:spcBef>
                <a:spcPts val="0"/>
              </a:spcBef>
              <a:buSzPct val="100000"/>
              <a:defRPr sz="3000"/>
            </a:lvl5pPr>
            <a:lvl6pPr lvl="5">
              <a:spcBef>
                <a:spcPts val="0"/>
              </a:spcBef>
              <a:buSzPct val="100000"/>
              <a:defRPr sz="3000"/>
            </a:lvl6pPr>
            <a:lvl7pPr lvl="6">
              <a:spcBef>
                <a:spcPts val="0"/>
              </a:spcBef>
              <a:buSzPct val="100000"/>
              <a:defRPr sz="3000"/>
            </a:lvl7pPr>
            <a:lvl8pPr lvl="7">
              <a:spcBef>
                <a:spcPts val="0"/>
              </a:spcBef>
              <a:buSzPct val="100000"/>
              <a:defRPr sz="3000"/>
            </a:lvl8pPr>
            <a:lvl9pPr lvl="8">
              <a:spcBef>
                <a:spcPts val="0"/>
              </a:spcBef>
              <a:buSzPct val="100000"/>
              <a:defRPr sz="3000"/>
            </a:lvl9pPr>
          </a:lstStyle>
          <a:p>
            <a:endParaRPr/>
          </a:p>
        </p:txBody>
      </p:sp>
      <p:sp>
        <p:nvSpPr>
          <p:cNvPr id="35" name="Shape 35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SzPct val="100000"/>
              <a:defRPr sz="1200"/>
            </a:lvl1pPr>
            <a:lvl2pPr lvl="1">
              <a:spcBef>
                <a:spcPts val="0"/>
              </a:spcBef>
              <a:buSzPct val="100000"/>
              <a:defRPr sz="1200"/>
            </a:lvl2pPr>
            <a:lvl3pPr lvl="2">
              <a:spcBef>
                <a:spcPts val="0"/>
              </a:spcBef>
              <a:buSzPct val="100000"/>
              <a:defRPr sz="1200"/>
            </a:lvl3pPr>
            <a:lvl4pPr lvl="3">
              <a:spcBef>
                <a:spcPts val="0"/>
              </a:spcBef>
              <a:buSzPct val="100000"/>
              <a:defRPr sz="1200"/>
            </a:lvl4pPr>
            <a:lvl5pPr lvl="4">
              <a:spcBef>
                <a:spcPts val="0"/>
              </a:spcBef>
              <a:buSzPct val="100000"/>
              <a:defRPr sz="1200"/>
            </a:lvl5pPr>
            <a:lvl6pPr lvl="5">
              <a:spcBef>
                <a:spcPts val="0"/>
              </a:spcBef>
              <a:buSzPct val="100000"/>
              <a:defRPr sz="1200"/>
            </a:lvl6pPr>
            <a:lvl7pPr lvl="6">
              <a:spcBef>
                <a:spcPts val="0"/>
              </a:spcBef>
              <a:buSzPct val="100000"/>
              <a:defRPr sz="1200"/>
            </a:lvl7pPr>
            <a:lvl8pPr lvl="7">
              <a:spcBef>
                <a:spcPts val="0"/>
              </a:spcBef>
              <a:buSzPct val="100000"/>
              <a:defRPr sz="1200"/>
            </a:lvl8pPr>
            <a:lvl9pPr lvl="8">
              <a:spcBef>
                <a:spcPts val="0"/>
              </a:spcBef>
              <a:buSzPct val="100000"/>
              <a:defRPr sz="1200"/>
            </a:lvl9pPr>
          </a:lstStyle>
          <a:p>
            <a:endParaRPr/>
          </a:p>
        </p:txBody>
      </p:sp>
      <p:sp>
        <p:nvSpPr>
          <p:cNvPr id="36" name="Shape 3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DBDC1F8B-7509-4E85-ABDB-3F1EEA772746}" type="datetimeFigureOut">
              <a:rPr lang="en-US" smtClean="0"/>
              <a:t>6/25/2019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Main point">
    <p:bg>
      <p:bgPr>
        <a:solidFill>
          <a:schemeClr val="accent4"/>
        </a:solidFill>
        <a:effectLst/>
      </p:bgPr>
    </p:bg>
    <p:spTree>
      <p:nvGrpSpPr>
        <p:cNvPr id="1" name="Shape 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Shape 38"/>
          <p:cNvSpPr txBox="1">
            <a:spLocks noGrp="1"/>
          </p:cNvSpPr>
          <p:nvPr>
            <p:ph type="title"/>
          </p:nvPr>
        </p:nvSpPr>
        <p:spPr>
          <a:xfrm>
            <a:off x="490250" y="701800"/>
            <a:ext cx="5618700" cy="5454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buClr>
                <a:schemeClr val="lt1"/>
              </a:buClr>
              <a:buSzPct val="100000"/>
              <a:defRPr sz="60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39" name="Shape 3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>
                <a:solidFill>
                  <a:schemeClr val="lt1"/>
                </a:solidFill>
              </a:rPr>
              <a:t>‹#›</a:t>
            </a:fld>
            <a:endParaRPr lang="en-US">
              <a:solidFill>
                <a:schemeClr val="lt1"/>
              </a:solidFill>
            </a:endParaRP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2C5D9E0-CA9E-46E5-9606-B0D66E683FEE}" type="datetimeFigureOut">
              <a:rPr lang="en-US" smtClean="0"/>
              <a:t>6/25/2019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nd description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Shape 41"/>
          <p:cNvSpPr/>
          <p:nvPr/>
        </p:nvSpPr>
        <p:spPr>
          <a:xfrm>
            <a:off x="4572000" y="-33"/>
            <a:ext cx="4572000" cy="68580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cxnSp>
        <p:nvCxnSpPr>
          <p:cNvPr id="42" name="Shape 42"/>
          <p:cNvCxnSpPr/>
          <p:nvPr/>
        </p:nvCxnSpPr>
        <p:spPr>
          <a:xfrm>
            <a:off x="5029675" y="5994000"/>
            <a:ext cx="468300" cy="0"/>
          </a:xfrm>
          <a:prstGeom prst="straightConnector1">
            <a:avLst/>
          </a:prstGeom>
          <a:noFill/>
          <a:ln w="2857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sp>
        <p:nvSpPr>
          <p:cNvPr id="43" name="Shape 43"/>
          <p:cNvSpPr txBox="1">
            <a:spLocks noGrp="1"/>
          </p:cNvSpPr>
          <p:nvPr>
            <p:ph type="title"/>
          </p:nvPr>
        </p:nvSpPr>
        <p:spPr>
          <a:xfrm>
            <a:off x="265500" y="1441867"/>
            <a:ext cx="4045200" cy="2280300"/>
          </a:xfrm>
          <a:prstGeom prst="rect">
            <a:avLst/>
          </a:prstGeom>
        </p:spPr>
        <p:txBody>
          <a:bodyPr wrap="square" lIns="91425" tIns="91425" rIns="91425" bIns="91425" anchor="b" anchorCtr="0"/>
          <a:lstStyle>
            <a:lvl1pPr lvl="0" algn="ctr">
              <a:spcBef>
                <a:spcPts val="0"/>
              </a:spcBef>
              <a:buSzPct val="100000"/>
              <a:defRPr sz="5400"/>
            </a:lvl1pPr>
            <a:lvl2pPr lvl="1" algn="ctr">
              <a:spcBef>
                <a:spcPts val="0"/>
              </a:spcBef>
              <a:buSzPct val="100000"/>
              <a:defRPr sz="5400"/>
            </a:lvl2pPr>
            <a:lvl3pPr lvl="2" algn="ctr">
              <a:spcBef>
                <a:spcPts val="0"/>
              </a:spcBef>
              <a:buSzPct val="100000"/>
              <a:defRPr sz="5400"/>
            </a:lvl3pPr>
            <a:lvl4pPr lvl="3" algn="ctr">
              <a:spcBef>
                <a:spcPts val="0"/>
              </a:spcBef>
              <a:buSzPct val="100000"/>
              <a:defRPr sz="5400"/>
            </a:lvl4pPr>
            <a:lvl5pPr lvl="4" algn="ctr">
              <a:spcBef>
                <a:spcPts val="0"/>
              </a:spcBef>
              <a:buSzPct val="100000"/>
              <a:defRPr sz="5400"/>
            </a:lvl5pPr>
            <a:lvl6pPr lvl="5" algn="ctr">
              <a:spcBef>
                <a:spcPts val="0"/>
              </a:spcBef>
              <a:buSzPct val="100000"/>
              <a:defRPr sz="5400"/>
            </a:lvl6pPr>
            <a:lvl7pPr lvl="6" algn="ctr">
              <a:spcBef>
                <a:spcPts val="0"/>
              </a:spcBef>
              <a:buSzPct val="100000"/>
              <a:defRPr sz="5400"/>
            </a:lvl7pPr>
            <a:lvl8pPr lvl="7" algn="ctr">
              <a:spcBef>
                <a:spcPts val="0"/>
              </a:spcBef>
              <a:buSzPct val="100000"/>
              <a:defRPr sz="5400"/>
            </a:lvl8pPr>
            <a:lvl9pPr lvl="8" algn="ctr">
              <a:spcBef>
                <a:spcPts val="0"/>
              </a:spcBef>
              <a:buSzPct val="100000"/>
              <a:defRPr sz="5400"/>
            </a:lvl9pPr>
          </a:lstStyle>
          <a:p>
            <a:endParaRPr/>
          </a:p>
        </p:txBody>
      </p:sp>
      <p:sp>
        <p:nvSpPr>
          <p:cNvPr id="44" name="Shape 44"/>
          <p:cNvSpPr txBox="1">
            <a:spLocks noGrp="1"/>
          </p:cNvSpPr>
          <p:nvPr>
            <p:ph type="subTitle" idx="1"/>
          </p:nvPr>
        </p:nvSpPr>
        <p:spPr>
          <a:xfrm>
            <a:off x="265500" y="3793630"/>
            <a:ext cx="4045200" cy="1794000"/>
          </a:xfrm>
          <a:prstGeom prst="rect">
            <a:avLst/>
          </a:prstGeom>
        </p:spPr>
        <p:txBody>
          <a:bodyPr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ct val="100000"/>
              <a:buNone/>
              <a:defRPr sz="1800"/>
            </a:lvl9pPr>
          </a:lstStyle>
          <a:p>
            <a:endParaRPr/>
          </a:p>
        </p:txBody>
      </p:sp>
      <p:sp>
        <p:nvSpPr>
          <p:cNvPr id="45" name="Shape 45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defRPr>
                <a:solidFill>
                  <a:schemeClr val="accent1"/>
                </a:solidFill>
              </a:defRPr>
            </a:lvl9pPr>
          </a:lstStyle>
          <a:p>
            <a:endParaRPr/>
          </a:p>
        </p:txBody>
      </p:sp>
      <p:sp>
        <p:nvSpPr>
          <p:cNvPr id="46" name="Shape 4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5BA37E64-D101-4693-B362-74BB0158B47B}" type="datetimeFigureOut">
              <a:rPr lang="en-US" smtClean="0"/>
              <a:t>6/25/2019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aption"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Shape 48"/>
          <p:cNvSpPr txBox="1">
            <a:spLocks noGrp="1"/>
          </p:cNvSpPr>
          <p:nvPr>
            <p:ph type="body" idx="1"/>
          </p:nvPr>
        </p:nvSpPr>
        <p:spPr>
          <a:xfrm>
            <a:off x="319500" y="5640767"/>
            <a:ext cx="5998800" cy="798300"/>
          </a:xfrm>
          <a:prstGeom prst="rect">
            <a:avLst/>
          </a:prstGeom>
        </p:spPr>
        <p:txBody>
          <a:bodyPr wrap="square" lIns="91425" tIns="91425" rIns="91425" bIns="91425" anchor="ctr" anchorCtr="0"/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accent1"/>
              </a:buClr>
              <a:buSzPct val="100000"/>
              <a:buFont typeface="Amatic SC"/>
              <a:buNone/>
              <a:defRPr sz="24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</a:lstStyle>
          <a:p>
            <a:endParaRPr/>
          </a:p>
        </p:txBody>
      </p:sp>
      <p:sp>
        <p:nvSpPr>
          <p:cNvPr id="49" name="Shape 4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wrap="square" lIns="91425" tIns="91425" rIns="91425" bIns="91425" anchor="ctr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fld id="{00000000-1234-1234-1234-123412341234}" type="slidenum">
              <a:rPr lang="en-US"/>
              <a:t>‹#›</a:t>
            </a:fld>
            <a:endParaRPr lang="en-US"/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4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/>
          <a:lstStyle/>
          <a:p>
            <a:fld id="{FACA2033-B529-4F88-BF0F-C9E77C7AF715}" type="datetimeFigureOut">
              <a:rPr lang="en-US" smtClean="0"/>
              <a:t>6/25/2019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beach-day">
    <p:bg>
      <p:bgPr>
        <a:solidFill>
          <a:schemeClr val="lt1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hape 10"/>
          <p:cNvSpPr txBox="1">
            <a:spLocks noGrp="1"/>
          </p:cNvSpPr>
          <p:nvPr>
            <p:ph type="title"/>
          </p:nvPr>
        </p:nvSpPr>
        <p:spPr>
          <a:xfrm>
            <a:off x="311700" y="390467"/>
            <a:ext cx="8520600" cy="10680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1pPr>
            <a:lvl2pPr lvl="1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2pPr>
            <a:lvl3pPr lvl="2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3pPr>
            <a:lvl4pPr lvl="3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4pPr>
            <a:lvl5pPr lvl="4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5pPr>
            <a:lvl6pPr lvl="5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6pPr>
            <a:lvl7pPr lvl="6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7pPr>
            <a:lvl8pPr lvl="7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8pPr>
            <a:lvl9pPr lvl="8">
              <a:spcBef>
                <a:spcPts val="0"/>
              </a:spcBef>
              <a:buClr>
                <a:schemeClr val="accent1"/>
              </a:buClr>
              <a:buSzPct val="100000"/>
              <a:buFont typeface="Amatic SC"/>
              <a:buNone/>
              <a:defRPr sz="4200" b="1">
                <a:solidFill>
                  <a:schemeClr val="accent1"/>
                </a:solidFill>
                <a:latin typeface="Amatic SC"/>
                <a:ea typeface="Amatic SC"/>
                <a:cs typeface="Amatic SC"/>
                <a:sym typeface="Amatic SC"/>
              </a:defRPr>
            </a:lvl9pPr>
          </a:lstStyle>
          <a:p>
            <a:endParaRPr/>
          </a:p>
        </p:txBody>
      </p:sp>
      <p:sp>
        <p:nvSpPr>
          <p:cNvPr id="11" name="Shape 11"/>
          <p:cNvSpPr txBox="1">
            <a:spLocks noGrp="1"/>
          </p:cNvSpPr>
          <p:nvPr>
            <p:ph type="body" idx="1"/>
          </p:nvPr>
        </p:nvSpPr>
        <p:spPr>
          <a:xfrm>
            <a:off x="311700" y="1638233"/>
            <a:ext cx="8520600" cy="4453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t" anchorCtr="0"/>
          <a:lstStyle>
            <a:lvl1pPr lvl="0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SzPct val="100000"/>
              <a:buFont typeface="Source Code Pro"/>
              <a:buChar char="●"/>
              <a:defRPr sz="1800"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1pPr>
            <a:lvl2pPr lvl="1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2pPr>
            <a:lvl3pPr lvl="2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3pPr>
            <a:lvl4pPr lvl="3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4pPr>
            <a:lvl5pPr lvl="4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5pPr>
            <a:lvl6pPr lvl="5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6pPr>
            <a:lvl7pPr lvl="6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●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7pPr>
            <a:lvl8pPr lvl="7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○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8pPr>
            <a:lvl9pPr lvl="8">
              <a:lnSpc>
                <a:spcPct val="115000"/>
              </a:lnSpc>
              <a:spcBef>
                <a:spcPts val="0"/>
              </a:spcBef>
              <a:spcAft>
                <a:spcPts val="1600"/>
              </a:spcAft>
              <a:buClr>
                <a:schemeClr val="dk2"/>
              </a:buClr>
              <a:buFont typeface="Source Code Pro"/>
              <a:buChar char="■"/>
              <a:defRPr>
                <a:solidFill>
                  <a:schemeClr val="dk2"/>
                </a:solidFill>
                <a:latin typeface="Source Code Pro"/>
                <a:ea typeface="Source Code Pro"/>
                <a:cs typeface="Source Code Pro"/>
                <a:sym typeface="Source Code Pro"/>
              </a:defRPr>
            </a:lvl9pPr>
          </a:lstStyle>
          <a:p>
            <a:endParaRPr/>
          </a:p>
        </p:txBody>
      </p:sp>
      <p:sp>
        <p:nvSpPr>
          <p:cNvPr id="12" name="Shape 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wrap="square" lIns="91425" tIns="91425" rIns="91425" bIns="91425" anchor="ctr" anchorCtr="0">
            <a:noAutofit/>
          </a:bodyPr>
          <a:lstStyle/>
          <a:p>
            <a:pPr lvl="0" algn="r">
              <a:spcBef>
                <a:spcPts val="0"/>
              </a:spcBef>
              <a:buNone/>
            </a:pPr>
            <a:fld id="{00000000-1234-1234-1234-123412341234}" type="slidenum">
              <a:rPr lang="en-US" sz="1000">
                <a:solidFill>
                  <a:schemeClr val="accent1"/>
                </a:solidFill>
                <a:latin typeface="Source Code Pro"/>
                <a:ea typeface="Source Code Pro"/>
                <a:cs typeface="Source Code Pro"/>
                <a:sym typeface="Source Code Pro"/>
              </a:rPr>
              <a:t>‹#›</a:t>
            </a:fld>
            <a:endParaRPr lang="en-US" sz="1000">
              <a:solidFill>
                <a:schemeClr val="accent1"/>
              </a:solidFill>
              <a:latin typeface="Source Code Pro"/>
              <a:ea typeface="Source Code Pro"/>
              <a:cs typeface="Source Code Pro"/>
              <a:sym typeface="Source Code Pro"/>
            </a:endParaRP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850279-8577-4DB5-A1B1-2A1239DFFE30}" type="datetimeFigureOut">
              <a:rPr lang="en-US" smtClean="0"/>
              <a:t>6/25/2019</a:t>
            </a:fld>
            <a:endParaRPr lang="en-US"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hf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None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mailto:rokhkin_ilya@yahoo.com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2.xml"/><Relationship Id="rId4" Type="http://schemas.openxmlformats.org/officeDocument/2006/relationships/hyperlink" Target="https://github.com/datreeio/node-datreeio/commits/master" TargetMode="Externa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Shape 66"/>
          <p:cNvSpPr txBox="1">
            <a:spLocks noGrp="1"/>
          </p:cNvSpPr>
          <p:nvPr>
            <p:ph type="ctrTitle"/>
          </p:nvPr>
        </p:nvSpPr>
        <p:spPr>
          <a:xfrm>
            <a:off x="311700" y="522867"/>
            <a:ext cx="8520600" cy="35871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ct val="25000"/>
              <a:buFont typeface="Merriweather"/>
              <a:buNone/>
            </a:pPr>
            <a:r>
              <a:rPr lang="en-US" sz="44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Git </a:t>
            </a:r>
            <a:r>
              <a:rPr lang="en-US" sz="4400" b="0" i="0" u="none" strike="noStrike" cap="none" dirty="0" smtClean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Best Practices</a:t>
            </a:r>
            <a:endParaRPr lang="en-US" sz="44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</p:txBody>
      </p:sp>
      <p:sp>
        <p:nvSpPr>
          <p:cNvPr id="67" name="Shape 67"/>
          <p:cNvSpPr txBox="1">
            <a:spLocks noGrp="1"/>
          </p:cNvSpPr>
          <p:nvPr>
            <p:ph type="subTitle" idx="1"/>
          </p:nvPr>
        </p:nvSpPr>
        <p:spPr>
          <a:xfrm>
            <a:off x="1600200" y="47244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r>
              <a:rPr lang="en-US" sz="2000" b="0" i="0" u="none" strike="noStrike" cap="none" dirty="0" smtClean="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Do you really use Git efficiently?</a:t>
            </a:r>
            <a:endParaRPr lang="en-US" sz="2000" b="0" i="0" u="none" strike="noStrike" cap="none" dirty="0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Arial"/>
              <a:buNone/>
            </a:pPr>
            <a:endParaRPr sz="2000" b="0" i="0" u="none" strike="noStrike" cap="none" dirty="0">
              <a:solidFill>
                <a:srgbClr val="000000"/>
              </a:solidFill>
              <a:latin typeface="Merriweather"/>
              <a:ea typeface="Merriweather"/>
              <a:cs typeface="Merriweather"/>
              <a:sym typeface="Merriweather"/>
            </a:endParaRP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Merriweather"/>
              <a:buNone/>
            </a:pPr>
            <a:r>
              <a:rPr lang="en-US" sz="2000" b="0" i="0" u="none" strike="noStrike" cap="none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Ilya Rokhkin</a:t>
            </a:r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25000"/>
              <a:buFont typeface="Merriweather"/>
              <a:buNone/>
            </a:pPr>
            <a:r>
              <a:rPr lang="en-US" sz="2000" b="0" i="0" u="none" strike="noStrike" cap="none" dirty="0" smtClean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201</a:t>
            </a:r>
            <a:r>
              <a:rPr lang="en-US" sz="2000" b="0" dirty="0">
                <a:solidFill>
                  <a:srgbClr val="000000"/>
                </a:solidFill>
                <a:latin typeface="Merriweather"/>
                <a:ea typeface="Merriweather"/>
                <a:cs typeface="Merriweather"/>
                <a:sym typeface="Merriweather"/>
              </a:rPr>
              <a:t>9</a:t>
            </a: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sz="quarter" idx="13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sz="quarter" idx="14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6" name="Shape 606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tag milestones</a:t>
            </a:r>
            <a:b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7" name="Shape 607"/>
          <p:cNvSpPr txBox="1">
            <a:spLocks noGrp="1"/>
          </p:cNvSpPr>
          <p:nvPr>
            <p:ph type="body" idx="1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228600" marR="0" lvl="0" indent="-228600" algn="l" rtl="0">
              <a:spcBef>
                <a:spcPts val="0"/>
              </a:spcBef>
              <a:spcAft>
                <a:spcPts val="0"/>
              </a:spcAft>
              <a:buClr>
                <a:srgbClr val="EA411A"/>
              </a:buClr>
              <a:buSzPct val="100000"/>
              <a:buFont typeface="Arial"/>
              <a:buNone/>
            </a:pPr>
            <a:endParaRPr sz="2000">
              <a:solidFill>
                <a:srgbClr val="5E5E5E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608" name="Shape 608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09" name="Shape 609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10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10" name="Shape 610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0" y="1289050"/>
            <a:ext cx="9109075" cy="46545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9" name="Shape 629"/>
          <p:cNvSpPr txBox="1">
            <a:spLocks noGrp="1"/>
          </p:cNvSpPr>
          <p:nvPr>
            <p:ph type="title"/>
          </p:nvPr>
        </p:nvSpPr>
        <p:spPr>
          <a:xfrm>
            <a:off x="292100" y="533400"/>
            <a:ext cx="8229600" cy="1371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4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Question?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Ilya Rokhkin (Git Trainings)</a:t>
            </a:r>
            <a:br>
              <a:rPr lang="en-US" sz="4400" dirty="0" smtClean="0"/>
            </a:br>
            <a:r>
              <a:rPr lang="en-US" sz="4400" dirty="0" smtClean="0">
                <a:hlinkClick r:id="rId3"/>
              </a:rPr>
              <a:t>rokhkin_ilya@yahoo.com</a:t>
            </a: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054-5224805</a:t>
            </a:r>
            <a:br>
              <a:rPr lang="en-US" sz="4400" dirty="0" smtClean="0"/>
            </a:br>
            <a:r>
              <a:rPr lang="en-US" sz="4400" dirty="0" smtClean="0"/>
              <a:t/>
            </a:r>
            <a:br>
              <a:rPr lang="en-US" sz="4400" dirty="0" smtClean="0"/>
            </a:br>
            <a:r>
              <a:rPr lang="en-US" sz="4400" dirty="0" smtClean="0"/>
              <a:t>Thanks!</a:t>
            </a:r>
            <a:endParaRPr lang="en-US" sz="4400" dirty="0"/>
          </a:p>
        </p:txBody>
      </p:sp>
      <p:sp>
        <p:nvSpPr>
          <p:cNvPr id="630" name="Shape 630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31" name="Shape 631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11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63559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Shape 72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Git – meaning?</a:t>
            </a: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2" name="Text Placeholder 1"/>
          <p:cNvSpPr>
            <a:spLocks noGrp="1"/>
          </p:cNvSpPr>
          <p:nvPr>
            <p:ph type="body" idx="1"/>
          </p:nvPr>
        </p:nvSpPr>
        <p:spPr>
          <a:xfrm>
            <a:off x="609600" y="2514600"/>
            <a:ext cx="8229600" cy="1676400"/>
          </a:xfrm>
        </p:spPr>
        <p:txBody>
          <a:bodyPr/>
          <a:lstStyle/>
          <a:p>
            <a:pPr marL="127000" indent="0">
              <a:buNone/>
            </a:pPr>
            <a:r>
              <a:rPr lang="en-US" sz="4000" dirty="0" smtClean="0"/>
              <a:t>What does the word Git means?</a:t>
            </a:r>
            <a:endParaRPr lang="en-US" sz="4000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Shape 79"/>
          <p:cNvSpPr txBox="1"/>
          <p:nvPr/>
        </p:nvSpPr>
        <p:spPr>
          <a:xfrm>
            <a:off x="153897" y="228600"/>
            <a:ext cx="8229600" cy="641400"/>
          </a:xfrm>
          <a:prstGeom prst="rect">
            <a:avLst/>
          </a:prstGeom>
          <a:noFill/>
          <a:ln>
            <a:noFill/>
          </a:ln>
        </p:spPr>
        <p:txBody>
          <a:bodyPr wrap="square" lIns="0" tIns="0" rIns="0" bIns="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25000"/>
              <a:buFont typeface="Arial"/>
              <a:buNone/>
            </a:pPr>
            <a:r>
              <a:rPr lang="en-US" sz="3400" dirty="0">
                <a:solidFill>
                  <a:schemeClr val="dk2"/>
                </a:solidFill>
              </a:rPr>
              <a:t>GIT Overview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0957" y="965250"/>
            <a:ext cx="8553450" cy="247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028" name="Picture 4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3841844"/>
            <a:ext cx="6820072" cy="255895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1" name="Shape 581"/>
          <p:cNvSpPr txBox="1">
            <a:spLocks noGrp="1"/>
          </p:cNvSpPr>
          <p:nvPr>
            <p:ph type="title"/>
          </p:nvPr>
        </p:nvSpPr>
        <p:spPr>
          <a:xfrm>
            <a:off x="0" y="0"/>
            <a:ext cx="9296400" cy="9603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local feature </a:t>
            </a:r>
            <a:r>
              <a:rPr lang="en-US" sz="3400" b="0" i="0" u="none" strike="noStrike" cap="none" dirty="0" smtClean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branches (topics)</a:t>
            </a: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 dirty="0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 dirty="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82" name="Shape 582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83" name="Shape 583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4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84" name="Shape 584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7163" y="914400"/>
            <a:ext cx="8758237" cy="4678362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457200" y="6172200"/>
            <a:ext cx="400301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Demo: create feature branch, checkout, commit 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7" name="Shape 557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commit</a:t>
            </a:r>
            <a:b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8" name="Shape 558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59" name="Shape 559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5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0" name="Shape 560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152400" y="1273175"/>
            <a:ext cx="8796337" cy="467042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296839" y="6260426"/>
            <a:ext cx="8839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Demo: vim, change, commit, auto-commit, git log –c, git reset </a:t>
            </a:r>
            <a:endParaRPr lang="en-US" sz="24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5" name="Shape 565"/>
          <p:cNvSpPr txBox="1">
            <a:spLocks noGrp="1"/>
          </p:cNvSpPr>
          <p:nvPr>
            <p:ph type="title"/>
          </p:nvPr>
        </p:nvSpPr>
        <p:spPr>
          <a:xfrm>
            <a:off x="592137" y="533400"/>
            <a:ext cx="8229600" cy="758825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squashing</a:t>
            </a:r>
            <a:b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3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6" name="Shape 566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567" name="Shape 567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6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568" name="Shape 568"/>
          <p:cNvPicPr preferRelativeResize="0">
            <a:picLocks noGrp="1"/>
          </p:cNvPicPr>
          <p:nvPr>
            <p:ph type="body" idx="1"/>
          </p:nvPr>
        </p:nvPicPr>
        <p:blipFill rotWithShape="1">
          <a:blip r:embed="rId3">
            <a:alphaModFix/>
          </a:blip>
          <a:srcRect/>
          <a:stretch/>
        </p:blipFill>
        <p:spPr>
          <a:xfrm>
            <a:off x="0" y="1549400"/>
            <a:ext cx="9150350" cy="439420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609600" y="6096000"/>
            <a:ext cx="374493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 smtClean="0"/>
              <a:t>Demo: git </a:t>
            </a:r>
            <a:r>
              <a:rPr lang="en-US" sz="2400" dirty="0" smtClean="0"/>
              <a:t>merge --squash</a:t>
            </a:r>
            <a:endParaRPr lang="en-US" sz="2400" dirty="0"/>
          </a:p>
        </p:txBody>
      </p:sp>
      <p:sp>
        <p:nvSpPr>
          <p:cNvPr id="3" name="Footer Placeholder 2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8" name="Shape 598"/>
          <p:cNvSpPr txBox="1">
            <a:spLocks noGrp="1"/>
          </p:cNvSpPr>
          <p:nvPr>
            <p:ph type="title"/>
          </p:nvPr>
        </p:nvSpPr>
        <p:spPr>
          <a:xfrm>
            <a:off x="0" y="0"/>
            <a:ext cx="9144000" cy="6825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ct val="25000"/>
              <a:buFont typeface="Arial"/>
              <a:buNone/>
            </a:pPr>
            <a:r>
              <a:rPr lang="en-US" sz="3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>Best practices – clean up local branches</a:t>
            </a:r>
            <a: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  <a:t/>
            </a:r>
            <a:br>
              <a:rPr lang="en-US" sz="2400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rPr>
            </a:br>
            <a:endParaRPr lang="en-US" sz="2400" b="0" i="0" u="none" strike="noStrike" cap="none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99" name="Shape 599"/>
          <p:cNvSpPr txBox="1"/>
          <p:nvPr/>
        </p:nvSpPr>
        <p:spPr>
          <a:xfrm>
            <a:off x="6477000" y="6553200"/>
            <a:ext cx="15240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r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*</a:t>
            </a:r>
          </a:p>
        </p:txBody>
      </p:sp>
      <p:sp>
        <p:nvSpPr>
          <p:cNvPr id="600" name="Shape 600"/>
          <p:cNvSpPr txBox="1"/>
          <p:nvPr/>
        </p:nvSpPr>
        <p:spPr>
          <a:xfrm>
            <a:off x="8077200" y="6553200"/>
            <a:ext cx="838200" cy="228600"/>
          </a:xfrm>
          <a:prstGeom prst="rect">
            <a:avLst/>
          </a:prstGeom>
          <a:noFill/>
          <a:ln>
            <a:noFill/>
          </a:ln>
        </p:spPr>
        <p:txBody>
          <a:bodyPr wrap="square" lIns="91425" tIns="45700" rIns="91425" bIns="45700" anchor="t" anchorCtr="0">
            <a:noAutofit/>
          </a:bodyPr>
          <a:lstStyle/>
          <a:p>
            <a: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 sz="700" b="0" i="0" u="none">
                <a:solidFill>
                  <a:schemeClr val="lt2"/>
                </a:solidFill>
                <a:latin typeface="Arial"/>
                <a:ea typeface="Arial"/>
                <a:cs typeface="Arial"/>
                <a:sym typeface="Arial"/>
              </a:rPr>
              <a:t>7</a:t>
            </a:fld>
            <a:endParaRPr lang="en-US" sz="700" b="0" i="0" u="none">
              <a:solidFill>
                <a:schemeClr val="lt2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601" name="Shape 601" descr="Delete_local_feature_branch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1047850"/>
            <a:ext cx="9144001" cy="5733950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4" name="Shape 574"/>
          <p:cNvSpPr txBox="1">
            <a:spLocks noGrp="1"/>
          </p:cNvSpPr>
          <p:nvPr>
            <p:ph type="title"/>
          </p:nvPr>
        </p:nvSpPr>
        <p:spPr>
          <a:xfrm>
            <a:off x="0" y="149800"/>
            <a:ext cx="9144000" cy="758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r>
              <a:rPr lang="en-US"/>
              <a:t>Best practices - concise commit messages</a:t>
            </a:r>
          </a:p>
        </p:txBody>
      </p:sp>
      <p:pic>
        <p:nvPicPr>
          <p:cNvPr id="576" name="Shape 576" descr="commit_message_header.png"/>
          <p:cNvPicPr preferRelativeResize="0"/>
          <p:nvPr/>
        </p:nvPicPr>
        <p:blipFill rotWithShape="1">
          <a:blip r:embed="rId3">
            <a:alphaModFix/>
          </a:blip>
          <a:srcRect t="31307"/>
          <a:stretch/>
        </p:blipFill>
        <p:spPr>
          <a:xfrm>
            <a:off x="0" y="2954867"/>
            <a:ext cx="9144000" cy="2721558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TextBox 1"/>
          <p:cNvSpPr txBox="1"/>
          <p:nvPr/>
        </p:nvSpPr>
        <p:spPr>
          <a:xfrm>
            <a:off x="8467" y="1295400"/>
            <a:ext cx="90678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 smtClean="0"/>
              <a:t>Limit commit message </a:t>
            </a:r>
            <a:r>
              <a:rPr lang="en-US" sz="2400" dirty="0" smtClean="0"/>
              <a:t>Subject </a:t>
            </a:r>
            <a:r>
              <a:rPr lang="en-US" sz="2400" dirty="0" smtClean="0"/>
              <a:t>to 70 chars and it must be simple, clear, self explained – this is the line all will see!</a:t>
            </a:r>
          </a:p>
          <a:p>
            <a:r>
              <a:rPr lang="en-US" sz="2400" dirty="0" smtClean="0"/>
              <a:t>Meaningful details </a:t>
            </a:r>
            <a:r>
              <a:rPr lang="en-US" sz="2400" dirty="0" smtClean="0"/>
              <a:t>put in </a:t>
            </a:r>
            <a:r>
              <a:rPr lang="en-US" sz="2400" dirty="0" smtClean="0"/>
              <a:t>the </a:t>
            </a:r>
            <a:r>
              <a:rPr lang="en-US" sz="2400" dirty="0" smtClean="0"/>
              <a:t>body of </a:t>
            </a:r>
            <a:r>
              <a:rPr lang="en-US" sz="2400" dirty="0" smtClean="0"/>
              <a:t>the </a:t>
            </a:r>
            <a:r>
              <a:rPr lang="en-US" sz="2400" dirty="0" smtClean="0"/>
              <a:t>commit message</a:t>
            </a:r>
            <a:endParaRPr lang="en-US" sz="2400" dirty="0"/>
          </a:p>
        </p:txBody>
      </p:sp>
      <p:sp>
        <p:nvSpPr>
          <p:cNvPr id="4" name="TextBox 3"/>
          <p:cNvSpPr txBox="1"/>
          <p:nvPr/>
        </p:nvSpPr>
        <p:spPr>
          <a:xfrm>
            <a:off x="228600" y="6219855"/>
            <a:ext cx="87630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>
                <a:hlinkClick r:id="rId4"/>
              </a:rPr>
              <a:t>https://github.com/datreeio/node-datreeio/commits/master</a:t>
            </a:r>
            <a:endParaRPr lang="en-US" sz="2000" dirty="0"/>
          </a:p>
        </p:txBody>
      </p:sp>
      <p:sp>
        <p:nvSpPr>
          <p:cNvPr id="3" name="TextBox 2"/>
          <p:cNvSpPr txBox="1"/>
          <p:nvPr/>
        </p:nvSpPr>
        <p:spPr>
          <a:xfrm>
            <a:off x="228600" y="5659253"/>
            <a:ext cx="289560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 smtClean="0"/>
              <a:t>Demo: Example:</a:t>
            </a:r>
            <a:endParaRPr lang="en-US" sz="2000" dirty="0"/>
          </a:p>
        </p:txBody>
      </p:sp>
      <p:sp>
        <p:nvSpPr>
          <p:cNvPr id="5" name="Footer Placeholder 4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Date Placeholder 5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0" name="Shape 590"/>
          <p:cNvSpPr txBox="1">
            <a:spLocks noGrp="1"/>
          </p:cNvSpPr>
          <p:nvPr>
            <p:ph type="title"/>
          </p:nvPr>
        </p:nvSpPr>
        <p:spPr>
          <a:xfrm>
            <a:off x="12" y="0"/>
            <a:ext cx="8229600" cy="7587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dk2"/>
              </a:buClr>
              <a:buSzPct val="25000"/>
              <a:buFont typeface="Arial"/>
              <a:buNone/>
            </a:pPr>
            <a:r>
              <a:rPr lang="en-US"/>
              <a:t>Best practices – Branch Layout</a:t>
            </a:r>
            <a:br>
              <a:rPr lang="en-US"/>
            </a:br>
            <a:endParaRPr lang="en-US"/>
          </a:p>
        </p:txBody>
      </p:sp>
      <p:sp>
        <p:nvSpPr>
          <p:cNvPr id="591" name="Shape 591"/>
          <p:cNvSpPr txBox="1">
            <a:spLocks noGrp="1"/>
          </p:cNvSpPr>
          <p:nvPr>
            <p:ph type="body" idx="1"/>
          </p:nvPr>
        </p:nvSpPr>
        <p:spPr>
          <a:xfrm>
            <a:off x="592137" y="1676400"/>
            <a:ext cx="8229600" cy="4267200"/>
          </a:xfrm>
          <a:prstGeom prst="rect">
            <a:avLst/>
          </a:prstGeom>
        </p:spPr>
        <p:txBody>
          <a:bodyPr wrap="square" lIns="91425" tIns="91425" rIns="91425" bIns="91425" anchor="t" anchorCtr="0">
            <a:noAutofit/>
          </a:bodyPr>
          <a:lstStyle/>
          <a:p>
            <a:pPr lvl="0">
              <a:spcBef>
                <a:spcPts val="0"/>
              </a:spcBef>
              <a:buNone/>
            </a:pPr>
            <a:endParaRPr/>
          </a:p>
        </p:txBody>
      </p:sp>
      <p:sp>
        <p:nvSpPr>
          <p:cNvPr id="592" name="Shape 592"/>
          <p:cNvSpPr txBox="1">
            <a:spLocks noGrp="1"/>
          </p:cNvSpPr>
          <p:nvPr>
            <p:ph type="sldNum" idx="12"/>
          </p:nvPr>
        </p:nvSpPr>
        <p:spPr>
          <a:xfrm>
            <a:off x="8077200" y="6553200"/>
            <a:ext cx="838200" cy="228600"/>
          </a:xfrm>
          <a:prstGeom prst="rect">
            <a:avLst/>
          </a:prstGeom>
        </p:spPr>
        <p:txBody>
          <a:bodyPr wrap="square" lIns="91425" tIns="45700" rIns="91425" bIns="45700" anchor="t" anchorCtr="0">
            <a:noAutofit/>
          </a:bodyPr>
          <a:lstStyle/>
          <a:p>
            <a:pPr lvl="0">
              <a:spcBef>
                <a:spcPts val="0"/>
              </a:spcBef>
              <a:buClr>
                <a:schemeClr val="lt2"/>
              </a:buClr>
              <a:buSzPct val="25000"/>
              <a:buFont typeface="Arial"/>
              <a:buNone/>
            </a:pPr>
            <a:fld id="{00000000-1234-1234-1234-123412341234}" type="slidenum">
              <a:rPr lang="en-US"/>
              <a:t>9</a:t>
            </a:fld>
            <a:endParaRPr lang="en-US"/>
          </a:p>
        </p:txBody>
      </p:sp>
      <p:pic>
        <p:nvPicPr>
          <p:cNvPr id="593" name="Shape 59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928125"/>
            <a:ext cx="9143999" cy="5929875"/>
          </a:xfrm>
          <a:prstGeom prst="rect">
            <a:avLst/>
          </a:prstGeom>
          <a:noFill/>
          <a:ln>
            <a:noFill/>
          </a:ln>
        </p:spPr>
      </p:pic>
      <p:sp>
        <p:nvSpPr>
          <p:cNvPr id="2" name="Footer Placeholder 1" hidden="1"/>
          <p:cNvSpPr>
            <a:spLocks noGrp="1"/>
          </p:cNvSpPr>
          <p:nvPr>
            <p:ph type="ft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Date Placeholder 2" hidden="1"/>
          <p:cNvSpPr>
            <a:spLocks noGrp="1"/>
          </p:cNvSpPr>
          <p:nvPr>
            <p:ph type="dt" idx="10"/>
          </p:nvPr>
        </p:nvSpPr>
        <p:spPr/>
        <p:txBody>
          <a:bodyPr/>
          <a:lstStyle/>
          <a:p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Beach Day">
  <a:themeElements>
    <a:clrScheme name="Beach Day">
      <a:dk1>
        <a:srgbClr val="00FDC8"/>
      </a:dk1>
      <a:lt1>
        <a:srgbClr val="FFFFFF"/>
      </a:lt1>
      <a:dk2>
        <a:srgbClr val="666666"/>
      </a:dk2>
      <a:lt2>
        <a:srgbClr val="EEEEEE"/>
      </a:lt2>
      <a:accent1>
        <a:srgbClr val="212121"/>
      </a:accent1>
      <a:accent2>
        <a:srgbClr val="455A64"/>
      </a:accent2>
      <a:accent3>
        <a:srgbClr val="78909C"/>
      </a:accent3>
      <a:accent4>
        <a:srgbClr val="7C7CE0"/>
      </a:accent4>
      <a:accent5>
        <a:srgbClr val="DB4437"/>
      </a:accent5>
      <a:accent6>
        <a:srgbClr val="F6CD4C"/>
      </a:accent6>
      <a:hlink>
        <a:srgbClr val="DB4437"/>
      </a:hlink>
      <a:folHlink>
        <a:srgbClr val="DB443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Custom Theme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2418</TotalTime>
  <Words>158</Words>
  <Application>Microsoft Office PowerPoint</Application>
  <PresentationFormat>On-screen Show (4:3)</PresentationFormat>
  <Paragraphs>38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6" baseType="lpstr">
      <vt:lpstr>Arial</vt:lpstr>
      <vt:lpstr>Merriweather</vt:lpstr>
      <vt:lpstr>Amatic SC</vt:lpstr>
      <vt:lpstr>Source Code Pro</vt:lpstr>
      <vt:lpstr>Beach Day</vt:lpstr>
      <vt:lpstr>Git Best Practices</vt:lpstr>
      <vt:lpstr>Git – meaning?</vt:lpstr>
      <vt:lpstr>PowerPoint Presentation</vt:lpstr>
      <vt:lpstr>Best practices – local feature branches (topics)  </vt:lpstr>
      <vt:lpstr>Best practices – commit  </vt:lpstr>
      <vt:lpstr>Best practices – squashing  </vt:lpstr>
      <vt:lpstr>Best practices – clean up local branches </vt:lpstr>
      <vt:lpstr>Best practices - concise commit messages</vt:lpstr>
      <vt:lpstr>Best practices – Branch Layout </vt:lpstr>
      <vt:lpstr>Best practices – tag milestones  </vt:lpstr>
      <vt:lpstr>Question?   Ilya Rokhkin (Git Trainings) rokhkin_ilya@yahoo.com 054-5224805  Thanks!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Git Best Practices</dc:title>
  <cp:lastModifiedBy>Ilya Rokhkin</cp:lastModifiedBy>
  <cp:revision>22</cp:revision>
  <dcterms:modified xsi:type="dcterms:W3CDTF">2019-06-26T21:10:14Z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lassification">
    <vt:lpwstr>NoClassification</vt:lpwstr>
  </property>
  <property fmtid="{D5CDD505-2E9C-101B-9397-08002B2CF9AE}" pid="3" name="ClassificationDisplay">
    <vt:lpwstr>[No Classification] </vt:lpwstr>
  </property>
  <property fmtid="{D5CDD505-2E9C-101B-9397-08002B2CF9AE}" pid="4" name="Verifier">
    <vt:lpwstr>IyCHJSc6Ni2APpMzOzkqPA==</vt:lpwstr>
  </property>
  <property fmtid="{D5CDD505-2E9C-101B-9397-08002B2CF9AE}" pid="5" name="PolicyName">
    <vt:lpwstr>IyBkiiooNjePMZkxLiQsPTo=</vt:lpwstr>
  </property>
  <property fmtid="{D5CDD505-2E9C-101B-9397-08002B2CF9AE}" pid="6" name="PolicyID">
    <vt:lpwstr/>
  </property>
  <property fmtid="{D5CDD505-2E9C-101B-9397-08002B2CF9AE}" pid="7" name="DomainID">
    <vt:lpwstr/>
  </property>
  <property fmtid="{D5CDD505-2E9C-101B-9397-08002B2CF9AE}" pid="8" name="HText">
    <vt:lpwstr/>
  </property>
  <property fmtid="{D5CDD505-2E9C-101B-9397-08002B2CF9AE}" pid="9" name="FText">
    <vt:lpwstr/>
  </property>
  <property fmtid="{D5CDD505-2E9C-101B-9397-08002B2CF9AE}" pid="10" name="WMark">
    <vt:lpwstr/>
  </property>
  <property fmtid="{D5CDD505-2E9C-101B-9397-08002B2CF9AE}" pid="11" name="Set">
    <vt:lpwstr>Ky4oOiM=</vt:lpwstr>
  </property>
  <property fmtid="{D5CDD505-2E9C-101B-9397-08002B2CF9AE}" pid="12" name="Version">
    <vt:lpwstr>Xw==</vt:lpwstr>
  </property>
  <property fmtid="{D5CDD505-2E9C-101B-9397-08002B2CF9AE}" pid="13" name="lqminfo">
    <vt:i4>1</vt:i4>
  </property>
  <property fmtid="{D5CDD505-2E9C-101B-9397-08002B2CF9AE}" pid="14" name="lqmsess">
    <vt:lpwstr>193bd545-2049-4d27-b51a-a1999d4bb2e7</vt:lpwstr>
  </property>
</Properties>
</file>