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6" r:id="rId4"/>
    <p:sldId id="309" r:id="rId5"/>
    <p:sldId id="310" r:id="rId6"/>
    <p:sldId id="308" r:id="rId7"/>
    <p:sldId id="313" r:id="rId8"/>
    <p:sldId id="311" r:id="rId9"/>
    <p:sldId id="314" r:id="rId10"/>
    <p:sldId id="315" r:id="rId11"/>
    <p:sldId id="316" r:id="rId12"/>
    <p:sldId id="318" r:id="rId13"/>
    <p:sldId id="317" r:id="rId14"/>
    <p:sldId id="319" r:id="rId15"/>
    <p:sldId id="320" r:id="rId16"/>
    <p:sldId id="322" r:id="rId17"/>
    <p:sldId id="323" r:id="rId18"/>
    <p:sldId id="324" r:id="rId19"/>
    <p:sldId id="325" r:id="rId20"/>
    <p:sldId id="326" r:id="rId21"/>
  </p:sldIdLst>
  <p:sldSz cx="9144000" cy="6858000" type="screen4x3"/>
  <p:notesSz cx="6934200" cy="9232900"/>
  <p:embeddedFontLst>
    <p:embeddedFont>
      <p:font typeface="Merriweather" panose="020B0604020202020204" charset="0"/>
      <p:regular r:id="rId23"/>
      <p:bold r:id="rId24"/>
      <p:italic r:id="rId25"/>
      <p:boldItalic r:id="rId26"/>
    </p:embeddedFont>
    <p:embeddedFont>
      <p:font typeface="Amatic SC" panose="020B0604020202020204" charset="-79"/>
      <p:regular r:id="rId27"/>
      <p:bold r:id="rId28"/>
    </p:embeddedFont>
    <p:embeddedFont>
      <p:font typeface="Source Code Pr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General Training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inspection of basic commands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178085" y="4756973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8593541" y="5112473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313451" y="3582046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32551" y="3937546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5761136" y="2232442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52" name="Shape 200"/>
          <p:cNvCxnSpPr>
            <a:stCxn id="134" idx="2"/>
          </p:cNvCxnSpPr>
          <p:nvPr/>
        </p:nvCxnSpPr>
        <p:spPr>
          <a:xfrm>
            <a:off x="6263796" y="2586742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204"/>
          <p:cNvSpPr/>
          <p:nvPr/>
        </p:nvSpPr>
        <p:spPr>
          <a:xfrm>
            <a:off x="8313452" y="4360369"/>
            <a:ext cx="83820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56" name="Shape 200"/>
          <p:cNvCxnSpPr>
            <a:stCxn id="155" idx="2"/>
          </p:cNvCxnSpPr>
          <p:nvPr/>
        </p:nvCxnSpPr>
        <p:spPr>
          <a:xfrm>
            <a:off x="8732552" y="4714669"/>
            <a:ext cx="24148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 -2, CI, delete local branch LCL-10,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9425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35" name="Elbow Connector 134"/>
          <p:cNvCxnSpPr/>
          <p:nvPr/>
        </p:nvCxnSpPr>
        <p:spPr>
          <a:xfrm rot="16200000" flipV="1">
            <a:off x="7546994" y="4115976"/>
            <a:ext cx="1462995" cy="210720"/>
          </a:xfrm>
          <a:prstGeom prst="bentConnector3">
            <a:avLst>
              <a:gd name="adj1" fmla="val 1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endCxn id="133" idx="2"/>
          </p:cNvCxnSpPr>
          <p:nvPr/>
        </p:nvCxnSpPr>
        <p:spPr>
          <a:xfrm rot="10800000">
            <a:off x="7196918" y="3141876"/>
            <a:ext cx="999803" cy="3479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850119" y="95612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126937"/>
            <a:ext cx="376474" cy="837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2"/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Multiply 58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693164" y="430174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local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62303" y="358237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9425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2"/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62862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72676" y="3491037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0"/>
            <a:endCxn id="133" idx="2"/>
          </p:cNvCxnSpPr>
          <p:nvPr/>
        </p:nvCxnSpPr>
        <p:spPr>
          <a:xfrm flipV="1">
            <a:off x="7175336" y="3141875"/>
            <a:ext cx="21581" cy="3491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776610" y="169208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2"/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80" name="Shape 205"/>
          <p:cNvCxnSpPr>
            <a:stCxn id="79" idx="2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776610" y="169208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2"/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240515" y="474867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7" name="Shape 205"/>
          <p:cNvCxnSpPr>
            <a:stCxn id="76" idx="2"/>
            <a:endCxn id="59" idx="1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Remove 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144362" y="1702876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8576062" y="1957576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178094" y="381779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3"/>
            <a:endCxn id="63" idx="2"/>
          </p:cNvCxnSpPr>
          <p:nvPr/>
        </p:nvCxnSpPr>
        <p:spPr>
          <a:xfrm flipV="1">
            <a:off x="7996057" y="2677000"/>
            <a:ext cx="576834" cy="12681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Multiply 60"/>
          <p:cNvSpPr/>
          <p:nvPr/>
        </p:nvSpPr>
        <p:spPr>
          <a:xfrm>
            <a:off x="7286211" y="3354937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hape 204"/>
          <p:cNvSpPr/>
          <p:nvPr/>
        </p:nvSpPr>
        <p:spPr>
          <a:xfrm>
            <a:off x="8185591" y="30819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0"/>
          </p:cNvCxnSpPr>
          <p:nvPr/>
        </p:nvCxnSpPr>
        <p:spPr>
          <a:xfrm flipH="1" flipV="1">
            <a:off x="8633134" y="2703104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Basic concepts and commands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Git Architecture, data model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DVCS, Repository, Commit, Parent Commit, Tree, Blob, Index.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Staged, Modified, Committed files.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Basic commands to work in Repository and outside.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Sharing work with peers.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Best practices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2. Practical part, lab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Start new Feature FTR-11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54360" y="721922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7010400" y="3632716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7429500" y="3988216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222822" y="2413349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180556" y="3353336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  <a:endCxn id="84" idx="0"/>
          </p:cNvCxnSpPr>
          <p:nvPr/>
        </p:nvCxnSpPr>
        <p:spPr>
          <a:xfrm flipH="1">
            <a:off x="4595640" y="3665531"/>
            <a:ext cx="1229292" cy="3064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5538540" y="4353099"/>
            <a:ext cx="131582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rigin/FTR-11</a:t>
            </a:r>
            <a:endParaRPr lang="en-US" dirty="0"/>
          </a:p>
        </p:txBody>
      </p:sp>
      <p:cxnSp>
        <p:nvCxnSpPr>
          <p:cNvPr id="102" name="Shape 205"/>
          <p:cNvCxnSpPr>
            <a:endCxn id="84" idx="2"/>
          </p:cNvCxnSpPr>
          <p:nvPr/>
        </p:nvCxnSpPr>
        <p:spPr>
          <a:xfrm flipH="1" flipV="1">
            <a:off x="4595640" y="4327461"/>
            <a:ext cx="958472" cy="2095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7014468" y="4353099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FTR-11</a:t>
            </a:r>
            <a:endParaRPr lang="en-US" dirty="0"/>
          </a:p>
        </p:txBody>
      </p:sp>
      <p:cxnSp>
        <p:nvCxnSpPr>
          <p:cNvPr id="104" name="Shape 205"/>
          <p:cNvCxnSpPr>
            <a:endCxn id="84" idx="3"/>
          </p:cNvCxnSpPr>
          <p:nvPr/>
        </p:nvCxnSpPr>
        <p:spPr>
          <a:xfrm flipH="1" flipV="1">
            <a:off x="4982940" y="4149711"/>
            <a:ext cx="2477855" cy="1917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49" name="Shape 204"/>
          <p:cNvSpPr/>
          <p:nvPr/>
        </p:nvSpPr>
        <p:spPr>
          <a:xfrm>
            <a:off x="4026794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</a:t>
            </a:r>
            <a:r>
              <a:rPr lang="en-US" dirty="0" smtClean="0"/>
              <a:t>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654156"/>
            <a:ext cx="1339172" cy="309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5826608" y="5754620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806</Words>
  <Application>Microsoft Office PowerPoint</Application>
  <PresentationFormat>On-screen Show (4:3)</PresentationFormat>
  <Paragraphs>547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Merriweather</vt:lpstr>
      <vt:lpstr>Amatic SC</vt:lpstr>
      <vt:lpstr>Source Code Pro</vt:lpstr>
      <vt:lpstr>Beach Day</vt:lpstr>
      <vt:lpstr>Git General Training</vt:lpstr>
      <vt:lpstr>Agenda:</vt:lpstr>
      <vt:lpstr>Commit Object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Squash merge to FTR-10 </vt:lpstr>
      <vt:lpstr>Push fix of review -2, CI, delete local branch LCL-10, </vt:lpstr>
      <vt:lpstr>Open Merge Request, Approve MR</vt:lpstr>
      <vt:lpstr>Other commit was merged, FF merge no possible now</vt:lpstr>
      <vt:lpstr>Rebase with squash only</vt:lpstr>
      <vt:lpstr>CI on new commit</vt:lpstr>
      <vt:lpstr>FF Merge, Remove Source Branch, Fast Forward Merge must</vt:lpstr>
      <vt:lpstr>Start new Feature FTR-11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149</cp:revision>
  <dcterms:modified xsi:type="dcterms:W3CDTF">2020-04-29T12:45:39Z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4</vt:i4>
  </property>
  <property fmtid="{D5CDD505-2E9C-101B-9397-08002B2CF9AE}" pid="3" name="lqmsess">
    <vt:lpwstr>0186115a-4710-4c2c-9482-a42db4e917f9</vt:lpwstr>
  </property>
</Properties>
</file>