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58" r:id="rId4"/>
    <p:sldId id="261" r:id="rId5"/>
    <p:sldId id="267" r:id="rId6"/>
    <p:sldId id="260" r:id="rId7"/>
    <p:sldId id="268" r:id="rId8"/>
    <p:sldId id="262" r:id="rId9"/>
    <p:sldId id="263" r:id="rId10"/>
    <p:sldId id="271" r:id="rId11"/>
    <p:sldId id="270" r:id="rId12"/>
    <p:sldId id="269" r:id="rId13"/>
    <p:sldId id="264" r:id="rId14"/>
    <p:sldId id="265" r:id="rId15"/>
    <p:sldId id="272" r:id="rId16"/>
    <p:sldId id="266" r:id="rId17"/>
    <p:sldId id="273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9609F-A63A-44A7-84AF-5A0861DC058A}" type="datetimeFigureOut">
              <a:rPr lang="ru-RU" smtClean="0"/>
              <a:t>30.06.2016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26619-BF51-4947-B957-606E6BF626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701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Раздумывая</a:t>
            </a:r>
            <a:r>
              <a:rPr lang="ru-RU" baseline="0" dirty="0" smtClean="0"/>
              <a:t> о том, что должен представлять из себя сервис-чат. Первой же ассоциацией для меня было создание чат комнаты для общения множества человек. </a:t>
            </a:r>
            <a:br>
              <a:rPr lang="ru-RU" baseline="0" dirty="0" smtClean="0"/>
            </a:br>
            <a:r>
              <a:rPr lang="ru-RU" baseline="0" dirty="0" smtClean="0"/>
              <a:t>К тому же, реализация чата является </a:t>
            </a:r>
            <a:r>
              <a:rPr lang="ru-RU" baseline="0" dirty="0" err="1" smtClean="0"/>
              <a:t>неотъемлимой</a:t>
            </a:r>
            <a:r>
              <a:rPr lang="ru-RU" baseline="0" dirty="0" smtClean="0"/>
              <a:t> частью множества сервисов. Поэтому, чтобы получить опыт в разработке похожих сервисов, я решил остановиться именно на этом.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26619-BF51-4947-B957-606E6BF6266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7144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Реализовать систему так, чтобы базы</a:t>
            </a:r>
            <a:r>
              <a:rPr lang="ru-RU" baseline="0" dirty="0" smtClean="0"/>
              <a:t> данных могли создаваться сами – очень нужное умение, которое может понадобиться в дальнейшем, именно поэтому  реализация приватного чата находится в перспективе данного сервиса.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26619-BF51-4947-B957-606E6BF62663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4588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Что же нам требуется? Нам нужна структура, которая будет выводить сообщения как только пользователь что-либо ввел в поле ввода. При этом</a:t>
            </a:r>
            <a:r>
              <a:rPr lang="ru-RU" baseline="0" dirty="0" smtClean="0"/>
              <a:t> сообщения должны выводиться сразу,  без перезагрузки страницы.</a:t>
            </a:r>
            <a:br>
              <a:rPr lang="ru-RU" baseline="0" dirty="0" smtClean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26619-BF51-4947-B957-606E6BF6266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7747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Я приступил к разработке плана. У меня получилось</a:t>
            </a:r>
            <a:r>
              <a:rPr lang="ru-RU" baseline="0" dirty="0" smtClean="0"/>
              <a:t> следующее</a:t>
            </a:r>
            <a:r>
              <a:rPr lang="ru-RU" dirty="0" smtClean="0"/>
              <a:t> (рисунок). Как</a:t>
            </a:r>
            <a:r>
              <a:rPr lang="ru-RU" baseline="0" dirty="0" smtClean="0"/>
              <a:t> показано на рисунке, по клику на кнопку «Отправить» данные формы отправляются в базу данных (клик на стрелку покажет код).  Помимо этого,  каждые 2 секунды происходит </a:t>
            </a:r>
            <a:r>
              <a:rPr lang="en-US" baseline="0" dirty="0" smtClean="0"/>
              <a:t>AJAX </a:t>
            </a:r>
            <a:r>
              <a:rPr lang="ru-RU" baseline="0" dirty="0" smtClean="0"/>
              <a:t>запрос к базе данных, который так же взаимодействует с окном вывода сообщений. (все стрелки </a:t>
            </a:r>
            <a:r>
              <a:rPr lang="ru-RU" baseline="0" dirty="0" err="1" smtClean="0"/>
              <a:t>кликабельны</a:t>
            </a:r>
            <a:r>
              <a:rPr lang="ru-RU" baseline="0" dirty="0" smtClean="0"/>
              <a:t>, у красных – ссылка идентична)</a:t>
            </a:r>
            <a:br>
              <a:rPr lang="ru-RU" baseline="0" dirty="0" smtClean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26619-BF51-4947-B957-606E6BF6266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412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того чтобы реализовать</a:t>
            </a:r>
            <a:r>
              <a:rPr lang="ru-RU" baseline="0" dirty="0" smtClean="0"/>
              <a:t> обновление на каждые 2 секунды я использовал </a:t>
            </a:r>
            <a:r>
              <a:rPr lang="en-US" baseline="0" dirty="0" err="1" smtClean="0"/>
              <a:t>jquery.timers</a:t>
            </a:r>
            <a:r>
              <a:rPr lang="en-US" baseline="0" dirty="0" smtClean="0"/>
              <a:t>,</a:t>
            </a:r>
            <a:r>
              <a:rPr lang="ru-RU" baseline="0" dirty="0" smtClean="0"/>
              <a:t> а конкретно метод </a:t>
            </a:r>
            <a:r>
              <a:rPr lang="en-US" baseline="0" dirty="0" err="1" smtClean="0"/>
              <a:t>everyTime</a:t>
            </a:r>
            <a:r>
              <a:rPr lang="ru-RU" baseline="0" dirty="0" smtClean="0"/>
              <a:t>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26619-BF51-4947-B957-606E6BF6266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045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Функция добавления новых сообщений ориентируется на </a:t>
            </a:r>
            <a:r>
              <a:rPr lang="en-US" dirty="0" smtClean="0"/>
              <a:t>id </a:t>
            </a:r>
            <a:r>
              <a:rPr lang="ru-RU" dirty="0" smtClean="0"/>
              <a:t>последнего сообщения,</a:t>
            </a:r>
            <a:r>
              <a:rPr lang="ru-RU" baseline="0" dirty="0" smtClean="0"/>
              <a:t> она выводит лишь те сообщения, </a:t>
            </a:r>
            <a:r>
              <a:rPr lang="en-US" baseline="0" dirty="0" smtClean="0"/>
              <a:t>id </a:t>
            </a:r>
            <a:r>
              <a:rPr lang="ru-RU" baseline="0" dirty="0" smtClean="0"/>
              <a:t>которого больше </a:t>
            </a:r>
            <a:r>
              <a:rPr lang="en-US" baseline="0" dirty="0" smtClean="0"/>
              <a:t>id </a:t>
            </a:r>
            <a:r>
              <a:rPr lang="ru-RU" baseline="0" dirty="0" smtClean="0"/>
              <a:t>сообщения, </a:t>
            </a:r>
            <a:r>
              <a:rPr lang="ru-RU" baseline="0" dirty="0" err="1" smtClean="0"/>
              <a:t>выведеного</a:t>
            </a:r>
            <a:r>
              <a:rPr lang="ru-RU" baseline="0" dirty="0" smtClean="0"/>
              <a:t> на экране.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26619-BF51-4947-B957-606E6BF6266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1770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26619-BF51-4947-B957-606E6BF6266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454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Далее я приступил</a:t>
            </a:r>
            <a:r>
              <a:rPr lang="ru-RU" baseline="0" dirty="0" smtClean="0"/>
              <a:t> к системе авторизации пользователя. (</a:t>
            </a:r>
            <a:r>
              <a:rPr lang="ru-RU" baseline="0" dirty="0" err="1" smtClean="0"/>
              <a:t>Кликабельны</a:t>
            </a:r>
            <a:r>
              <a:rPr lang="ru-RU" baseline="0" dirty="0" smtClean="0"/>
              <a:t> все стрелки (двойные идентичны))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26619-BF51-4947-B957-606E6BF6266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9623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Переключение между каналами осуществляется</a:t>
            </a:r>
            <a:r>
              <a:rPr lang="ru-RU" baseline="0" dirty="0" smtClean="0"/>
              <a:t> через отдельные таблицы базы данных. Помимо этого,  с помощью конструкции </a:t>
            </a:r>
            <a:r>
              <a:rPr lang="en-US" baseline="0" dirty="0" smtClean="0"/>
              <a:t>switch-case </a:t>
            </a:r>
            <a:r>
              <a:rPr lang="ru-RU" baseline="0" dirty="0" smtClean="0"/>
              <a:t>созданы различные стилевые оформления и иконки.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26619-BF51-4947-B957-606E6BF62663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6104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Надоедливые</a:t>
            </a:r>
            <a:r>
              <a:rPr lang="ru-RU" baseline="0" dirty="0" smtClean="0"/>
              <a:t> и пугающие сообщения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</a:t>
            </a:r>
            <a:r>
              <a:rPr lang="ru-RU" baseline="0" dirty="0" smtClean="0"/>
              <a:t>я заменил используя </a:t>
            </a:r>
            <a:r>
              <a:rPr lang="en-US" baseline="0" dirty="0" smtClean="0"/>
              <a:t>sweetalert2.min.js.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26619-BF51-4947-B957-606E6BF6266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240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C1AD3FA-68C5-4371-B94B-06D8BD43F9E0}" type="datetimeFigureOut">
              <a:rPr lang="ru-RU" smtClean="0"/>
              <a:t>30.06.2016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7AF6845-ED30-42B2-82BE-9004AE9D8775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D3FA-68C5-4371-B94B-06D8BD43F9E0}" type="datetimeFigureOut">
              <a:rPr lang="ru-RU" smtClean="0"/>
              <a:t>30.06.2016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6845-ED30-42B2-82BE-9004AE9D877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D3FA-68C5-4371-B94B-06D8BD43F9E0}" type="datetimeFigureOut">
              <a:rPr lang="ru-RU" smtClean="0"/>
              <a:t>30.06.2016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6845-ED30-42B2-82BE-9004AE9D8775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D3FA-68C5-4371-B94B-06D8BD43F9E0}" type="datetimeFigureOut">
              <a:rPr lang="ru-RU" smtClean="0"/>
              <a:t>30.06.2016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6845-ED30-42B2-82BE-9004AE9D877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C1AD3FA-68C5-4371-B94B-06D8BD43F9E0}" type="datetimeFigureOut">
              <a:rPr lang="ru-RU" smtClean="0"/>
              <a:t>30.06.2016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7AF6845-ED30-42B2-82BE-9004AE9D8775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D3FA-68C5-4371-B94B-06D8BD43F9E0}" type="datetimeFigureOut">
              <a:rPr lang="ru-RU" smtClean="0"/>
              <a:t>30.06.2016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6845-ED30-42B2-82BE-9004AE9D877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D3FA-68C5-4371-B94B-06D8BD43F9E0}" type="datetimeFigureOut">
              <a:rPr lang="ru-RU" smtClean="0"/>
              <a:t>30.06.2016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6845-ED30-42B2-82BE-9004AE9D8775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D3FA-68C5-4371-B94B-06D8BD43F9E0}" type="datetimeFigureOut">
              <a:rPr lang="ru-RU" smtClean="0"/>
              <a:t>30.06.2016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6845-ED30-42B2-82BE-9004AE9D8775}" type="slidenum">
              <a:rPr lang="ru-RU" smtClean="0"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D3FA-68C5-4371-B94B-06D8BD43F9E0}" type="datetimeFigureOut">
              <a:rPr lang="ru-RU" smtClean="0"/>
              <a:t>30.06.2016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6845-ED30-42B2-82BE-9004AE9D8775}" type="slidenum">
              <a:rPr lang="ru-RU" smtClean="0"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D3FA-68C5-4371-B94B-06D8BD43F9E0}" type="datetimeFigureOut">
              <a:rPr lang="ru-RU" smtClean="0"/>
              <a:t>30.06.2016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6845-ED30-42B2-82BE-9004AE9D877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Объект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D3FA-68C5-4371-B94B-06D8BD43F9E0}" type="datetimeFigureOut">
              <a:rPr lang="ru-RU" smtClean="0"/>
              <a:t>30.06.2016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6845-ED30-42B2-82BE-9004AE9D877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C1AD3FA-68C5-4371-B94B-06D8BD43F9E0}" type="datetimeFigureOut">
              <a:rPr lang="ru-RU" smtClean="0"/>
              <a:t>30.06.2016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7AF6845-ED30-42B2-82BE-9004AE9D8775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image" Target="../media/image2.png"/><Relationship Id="rId7" Type="http://schemas.openxmlformats.org/officeDocument/2006/relationships/slide" Target="slide1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slide" Target="slide10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Сервис чат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Выполнил студент первого курса специальности ПС Романов Илья Владимирович.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949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3" name="Picture 3" descr="D:\Проект\ww\Presentation\img\regj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76672"/>
            <a:ext cx="7277774" cy="544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Стрелка вправо с вырезом 3">
            <a:hlinkClick r:id="rId3" action="ppaction://hlinksldjump"/>
          </p:cNvPr>
          <p:cNvSpPr/>
          <p:nvPr/>
        </p:nvSpPr>
        <p:spPr>
          <a:xfrm>
            <a:off x="7236296" y="6093296"/>
            <a:ext cx="1409122" cy="48624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PHP </a:t>
            </a:r>
            <a:r>
              <a:rPr lang="ru-RU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код</a:t>
            </a:r>
            <a:endParaRPr lang="ru-RU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073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146" name="Picture 2" descr="D:\Проект\ww\Presentation\img\regph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00" y="1268760"/>
            <a:ext cx="8658093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Круговая стрелка 4">
            <a:hlinkClick r:id="rId3" action="ppaction://hlinksldjump"/>
          </p:cNvPr>
          <p:cNvSpPr/>
          <p:nvPr/>
        </p:nvSpPr>
        <p:spPr>
          <a:xfrm rot="5400000">
            <a:off x="406751" y="5289993"/>
            <a:ext cx="648072" cy="958535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06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 descr="D:\Проект\ww\Presentation\img\loginj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6913"/>
            <a:ext cx="5879523" cy="651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Круговая стрелка 4">
            <a:hlinkClick r:id="rId3" action="ppaction://hlinksldjump"/>
          </p:cNvPr>
          <p:cNvSpPr/>
          <p:nvPr/>
        </p:nvSpPr>
        <p:spPr>
          <a:xfrm rot="5400000">
            <a:off x="406751" y="5289993"/>
            <a:ext cx="648072" cy="958535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81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194" name="Picture 2" descr="D:\Проект\ww\Presentation\img\loginph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764704"/>
            <a:ext cx="8382645" cy="5127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Круговая стрелка 4">
            <a:hlinkClick r:id="rId3" action="ppaction://hlinksldjump"/>
          </p:cNvPr>
          <p:cNvSpPr/>
          <p:nvPr/>
        </p:nvSpPr>
        <p:spPr>
          <a:xfrm rot="5400000">
            <a:off x="406751" y="5794049"/>
            <a:ext cx="648072" cy="958535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84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Переключение между каналами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9219" name="Picture 3" descr="D:\Проект\ww\Presentation\img\channel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60848"/>
            <a:ext cx="5252726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D:\Проект\ww\Presentation\img\channelcod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268760"/>
            <a:ext cx="2410937" cy="5274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08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Замена </a:t>
            </a:r>
            <a:r>
              <a:rPr lang="en-US" dirty="0" smtClean="0"/>
              <a:t>alert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42" name="Picture 2" descr="D:\Проект\ww\Presentation\img\ale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02" y="2852936"/>
            <a:ext cx="6100531" cy="304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D:\Проект\ww\Presentation\img\alertcod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02" y="1340768"/>
            <a:ext cx="5529982" cy="133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38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Перспектива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259632" y="2780928"/>
            <a:ext cx="6480720" cy="625624"/>
          </a:xfrm>
        </p:spPr>
        <p:txBody>
          <a:bodyPr>
            <a:noAutofit/>
          </a:bodyPr>
          <a:lstStyle/>
          <a:p>
            <a:pPr lvl="3"/>
            <a:r>
              <a:rPr lang="ru-RU" sz="3200" b="1" dirty="0" smtClean="0"/>
              <a:t>Реализация приватного чата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126942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</a:t>
            </a:r>
            <a:r>
              <a:rPr lang="ru-RU" smtClean="0"/>
              <a:t>за внимание!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468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44824"/>
            <a:ext cx="8229600" cy="990600"/>
          </a:xfrm>
        </p:spPr>
        <p:txBody>
          <a:bodyPr/>
          <a:lstStyle/>
          <a:p>
            <a:pPr algn="ctr"/>
            <a:r>
              <a:rPr lang="ru-RU" b="1" dirty="0" smtClean="0"/>
              <a:t>Идея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403648" y="2996952"/>
            <a:ext cx="7355160" cy="409600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Создание </a:t>
            </a:r>
            <a:r>
              <a:rPr lang="en-US" dirty="0" smtClean="0"/>
              <a:t>chat-room </a:t>
            </a:r>
            <a:r>
              <a:rPr lang="ru-RU" dirty="0" smtClean="0"/>
              <a:t>для общения группы лиц.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439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39752" y="2420888"/>
            <a:ext cx="8229600" cy="990600"/>
          </a:xfrm>
        </p:spPr>
        <p:txBody>
          <a:bodyPr/>
          <a:lstStyle/>
          <a:p>
            <a:r>
              <a:rPr lang="ru-RU" dirty="0" smtClean="0"/>
              <a:t>Как это реализовать?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179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Проект\ww\Presentation\img\screencha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08"/>
            <a:ext cx="4968552" cy="3392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6732240" y="1756182"/>
            <a:ext cx="1440160" cy="11687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solidFill>
                  <a:sysClr val="windowText" lastClr="000000"/>
                </a:solidFill>
              </a:rPr>
              <a:t>Обновление чата каждые </a:t>
            </a:r>
            <a:r>
              <a:rPr lang="ru-RU" sz="1100" dirty="0" smtClean="0">
                <a:solidFill>
                  <a:sysClr val="windowText" lastClr="000000"/>
                </a:solidFill>
                <a:hlinkClick r:id="rId4" action="ppaction://hlinksldjump"/>
              </a:rPr>
              <a:t>2 секунды</a:t>
            </a:r>
            <a:endParaRPr lang="ru-RU" sz="11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ru-RU" sz="1100" dirty="0" smtClean="0">
                <a:solidFill>
                  <a:sysClr val="windowText" lastClr="000000"/>
                </a:solidFill>
              </a:rPr>
              <a:t>(</a:t>
            </a:r>
            <a:r>
              <a:rPr lang="en-US" sz="1100" dirty="0" smtClean="0">
                <a:solidFill>
                  <a:sysClr val="windowText" lastClr="000000"/>
                </a:solidFill>
              </a:rPr>
              <a:t>AJAX </a:t>
            </a:r>
            <a:r>
              <a:rPr lang="ru-RU" sz="1100" dirty="0" smtClean="0">
                <a:solidFill>
                  <a:sysClr val="windowText" lastClr="000000"/>
                </a:solidFill>
              </a:rPr>
              <a:t>запрос)</a:t>
            </a:r>
            <a:endParaRPr lang="ru-RU" sz="1100" dirty="0">
              <a:solidFill>
                <a:sysClr val="windowText" lastClr="000000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6732849" y="3573016"/>
            <a:ext cx="1440160" cy="11687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solidFill>
                  <a:sysClr val="windowText" lastClr="000000"/>
                </a:solidFill>
              </a:rPr>
              <a:t>База данных</a:t>
            </a:r>
          </a:p>
        </p:txBody>
      </p:sp>
      <p:cxnSp>
        <p:nvCxnSpPr>
          <p:cNvPr id="11" name="Прямая со стрелкой 10">
            <a:hlinkClick r:id="rId5" action="ppaction://hlinksldjump"/>
          </p:cNvPr>
          <p:cNvCxnSpPr>
            <a:stCxn id="5" idx="2"/>
          </p:cNvCxnSpPr>
          <p:nvPr/>
        </p:nvCxnSpPr>
        <p:spPr>
          <a:xfrm flipH="1">
            <a:off x="5220072" y="2340563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hlinkClick r:id="rId6" action="ppaction://hlinksldjump"/>
          </p:cNvPr>
          <p:cNvCxnSpPr/>
          <p:nvPr/>
        </p:nvCxnSpPr>
        <p:spPr>
          <a:xfrm flipV="1">
            <a:off x="4716016" y="4221088"/>
            <a:ext cx="2016833" cy="58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hlinkClick r:id="rId7" action="ppaction://hlinksldjump"/>
          </p:cNvPr>
          <p:cNvCxnSpPr>
            <a:stCxn id="5" idx="4"/>
            <a:endCxn id="7" idx="0"/>
          </p:cNvCxnSpPr>
          <p:nvPr/>
        </p:nvCxnSpPr>
        <p:spPr>
          <a:xfrm>
            <a:off x="7452320" y="2924943"/>
            <a:ext cx="609" cy="64807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hlinkClick r:id="rId7" action="ppaction://hlinksldjump"/>
          </p:cNvPr>
          <p:cNvCxnSpPr/>
          <p:nvPr/>
        </p:nvCxnSpPr>
        <p:spPr>
          <a:xfrm flipV="1">
            <a:off x="7596336" y="2924943"/>
            <a:ext cx="0" cy="64807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62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 descr="D:\Проект\ww\Presentation\img\2se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82551"/>
            <a:ext cx="8118482" cy="129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Круговая стрелка 3">
            <a:hlinkClick r:id="rId4" action="ppaction://hlinksldjump"/>
          </p:cNvPr>
          <p:cNvSpPr/>
          <p:nvPr/>
        </p:nvSpPr>
        <p:spPr>
          <a:xfrm rot="5400000">
            <a:off x="406751" y="5289993"/>
            <a:ext cx="648072" cy="958535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88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 descr="D:\Проект\ww\Presentation\img\getme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68" y="764704"/>
            <a:ext cx="8156575" cy="420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Круговая стрелка 6">
            <a:hlinkClick r:id="rId4" action="ppaction://hlinksldjump"/>
          </p:cNvPr>
          <p:cNvSpPr/>
          <p:nvPr/>
        </p:nvSpPr>
        <p:spPr>
          <a:xfrm rot="5400000">
            <a:off x="406751" y="5289993"/>
            <a:ext cx="648072" cy="958535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53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 descr="D:\Проект\ww\Presentation\img\tomysq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579326"/>
            <a:ext cx="8350896" cy="253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Проект\ww\Presentation\img\ph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8" y="3573016"/>
            <a:ext cx="8479434" cy="202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Круговая стрелка 6">
            <a:hlinkClick r:id="rId5" action="ppaction://hlinksldjump"/>
          </p:cNvPr>
          <p:cNvSpPr/>
          <p:nvPr/>
        </p:nvSpPr>
        <p:spPr>
          <a:xfrm rot="5400000">
            <a:off x="372672" y="5668289"/>
            <a:ext cx="648072" cy="958535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60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7" name="Picture 5" descr="D:\Проект\ww\Presentation\img\phpg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32856"/>
            <a:ext cx="8522884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Круговая стрелка 7">
            <a:hlinkClick r:id="rId3" action="ppaction://hlinksldjump"/>
          </p:cNvPr>
          <p:cNvSpPr/>
          <p:nvPr/>
        </p:nvSpPr>
        <p:spPr>
          <a:xfrm rot="5400000">
            <a:off x="406751" y="5289993"/>
            <a:ext cx="648072" cy="958535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6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Отправка сообщений по имени пользователя</a:t>
            </a:r>
            <a:endParaRPr lang="ru-RU" dirty="0"/>
          </a:p>
        </p:txBody>
      </p:sp>
      <p:pic>
        <p:nvPicPr>
          <p:cNvPr id="4" name="Picture 2" descr="D:\Проект\ww\Presentation\img\screenchat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038" y="1124744"/>
            <a:ext cx="3270260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вал 5"/>
          <p:cNvSpPr/>
          <p:nvPr/>
        </p:nvSpPr>
        <p:spPr>
          <a:xfrm>
            <a:off x="5940152" y="4725144"/>
            <a:ext cx="1440160" cy="11687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solidFill>
                  <a:sysClr val="windowText" lastClr="000000"/>
                </a:solidFill>
              </a:rPr>
              <a:t>База данных</a:t>
            </a:r>
          </a:p>
        </p:txBody>
      </p:sp>
      <p:pic>
        <p:nvPicPr>
          <p:cNvPr id="4098" name="Picture 2" descr="D:\Проект\ww\Presentation\img\registerbo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1" y="4224855"/>
            <a:ext cx="1710046" cy="189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Прямая со стрелкой 8">
            <a:hlinkClick r:id="rId5" action="ppaction://hlinksldjump"/>
          </p:cNvPr>
          <p:cNvCxnSpPr>
            <a:endCxn id="6" idx="2"/>
          </p:cNvCxnSpPr>
          <p:nvPr/>
        </p:nvCxnSpPr>
        <p:spPr>
          <a:xfrm flipV="1">
            <a:off x="1619672" y="5309525"/>
            <a:ext cx="4320480" cy="4237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99" name="Picture 3" descr="D:\Проект\ww\Presentation\img\loginbox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792" y="2564904"/>
            <a:ext cx="1474682" cy="16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Прямая со стрелкой 12">
            <a:hlinkClick r:id="rId7" action="ppaction://hlinksldjump"/>
          </p:cNvPr>
          <p:cNvCxnSpPr/>
          <p:nvPr/>
        </p:nvCxnSpPr>
        <p:spPr>
          <a:xfrm flipV="1">
            <a:off x="3419872" y="3140969"/>
            <a:ext cx="2304256" cy="648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hlinkClick r:id="rId8" action="ppaction://hlinksldjump"/>
          </p:cNvPr>
          <p:cNvCxnSpPr/>
          <p:nvPr/>
        </p:nvCxnSpPr>
        <p:spPr>
          <a:xfrm flipH="1" flipV="1">
            <a:off x="5009165" y="3755504"/>
            <a:ext cx="1075003" cy="1107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283968" y="2996952"/>
            <a:ext cx="1008112" cy="79208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solidFill>
                  <a:sysClr val="windowText" lastClr="000000"/>
                </a:solidFill>
              </a:rPr>
              <a:t>Проверка на наличие в БД</a:t>
            </a:r>
          </a:p>
        </p:txBody>
      </p:sp>
      <p:cxnSp>
        <p:nvCxnSpPr>
          <p:cNvPr id="25" name="Прямая со стрелкой 24">
            <a:hlinkClick r:id="rId8" action="ppaction://hlinksldjump"/>
          </p:cNvPr>
          <p:cNvCxnSpPr/>
          <p:nvPr/>
        </p:nvCxnSpPr>
        <p:spPr>
          <a:xfrm>
            <a:off x="4932040" y="3789040"/>
            <a:ext cx="1152128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96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736</TotalTime>
  <Words>327</Words>
  <Application>Microsoft Office PowerPoint</Application>
  <PresentationFormat>Экран (4:3)</PresentationFormat>
  <Paragraphs>36</Paragraphs>
  <Slides>17</Slides>
  <Notes>10</Notes>
  <HiddenSlides>8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Начальная</vt:lpstr>
      <vt:lpstr>Сервис чат </vt:lpstr>
      <vt:lpstr>Идея</vt:lpstr>
      <vt:lpstr>Как это реализовать?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Отправка сообщений по имени пользователя</vt:lpstr>
      <vt:lpstr>Презентация PowerPoint</vt:lpstr>
      <vt:lpstr>Презентация PowerPoint</vt:lpstr>
      <vt:lpstr>Презентация PowerPoint</vt:lpstr>
      <vt:lpstr>Презентация PowerPoint</vt:lpstr>
      <vt:lpstr>Переключение между каналами</vt:lpstr>
      <vt:lpstr>Замена alert</vt:lpstr>
      <vt:lpstr>Перспектива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Сервис чат </dc:title>
  <dc:creator>user</dc:creator>
  <cp:lastModifiedBy>user</cp:lastModifiedBy>
  <cp:revision>34</cp:revision>
  <dcterms:created xsi:type="dcterms:W3CDTF">2016-06-29T09:49:18Z</dcterms:created>
  <dcterms:modified xsi:type="dcterms:W3CDTF">2016-06-30T16:56:08Z</dcterms:modified>
</cp:coreProperties>
</file>