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6" r:id="rId10"/>
    <p:sldId id="267" r:id="rId11"/>
    <p:sldId id="268" r:id="rId12"/>
    <p:sldId id="263" r:id="rId13"/>
    <p:sldId id="264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C80"/>
    <a:srgbClr val="AAD4A8"/>
    <a:srgbClr val="B4CBC5"/>
    <a:srgbClr val="A8CCB4"/>
    <a:srgbClr val="B9DAA1"/>
    <a:srgbClr val="D9E1A6"/>
    <a:srgbClr val="E8D1A7"/>
    <a:srgbClr val="C1C9C2"/>
    <a:srgbClr val="93D39E"/>
    <a:srgbClr val="89F3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163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C59CFD3-754A-4D50-BA1F-B94BF3DD08D0}" type="doc">
      <dgm:prSet loTypeId="urn:microsoft.com/office/officeart/2008/layout/VerticalCurvedList" loCatId="list" qsTypeId="urn:microsoft.com/office/officeart/2005/8/quickstyle/simple3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766B6618-08A1-4B7A-85B5-558CC21478CC}">
      <dgm:prSet phldrT="[Text]"/>
      <dgm:spPr/>
      <dgm:t>
        <a:bodyPr/>
        <a:lstStyle/>
        <a:p>
          <a:r>
            <a:rPr lang="en-US" dirty="0" smtClean="0"/>
            <a:t>problem</a:t>
          </a:r>
          <a:endParaRPr lang="en-US" dirty="0"/>
        </a:p>
      </dgm:t>
    </dgm:pt>
    <dgm:pt modelId="{CA62BF55-2261-400B-8776-7BA089CBBE55}" type="parTrans" cxnId="{3890B782-D48F-433B-B284-4FCF3CF8A470}">
      <dgm:prSet/>
      <dgm:spPr/>
      <dgm:t>
        <a:bodyPr/>
        <a:lstStyle/>
        <a:p>
          <a:endParaRPr lang="en-US"/>
        </a:p>
      </dgm:t>
    </dgm:pt>
    <dgm:pt modelId="{AE3A0949-E971-43FF-911A-9D4D113D2579}" type="sibTrans" cxnId="{3890B782-D48F-433B-B284-4FCF3CF8A470}">
      <dgm:prSet/>
      <dgm:spPr/>
      <dgm:t>
        <a:bodyPr/>
        <a:lstStyle/>
        <a:p>
          <a:endParaRPr lang="en-US"/>
        </a:p>
      </dgm:t>
    </dgm:pt>
    <dgm:pt modelId="{81FCAFB3-6E2B-4925-B1EF-D8F668A1937A}">
      <dgm:prSet phldrT="[Text]"/>
      <dgm:spPr/>
      <dgm:t>
        <a:bodyPr/>
        <a:lstStyle/>
        <a:p>
          <a:r>
            <a:rPr lang="en-US" dirty="0" smtClean="0"/>
            <a:t>Object</a:t>
          </a:r>
          <a:endParaRPr lang="en-US" dirty="0"/>
        </a:p>
      </dgm:t>
    </dgm:pt>
    <dgm:pt modelId="{426B23B4-FDAF-4838-BCA1-48B5FBCA7101}" type="parTrans" cxnId="{E8BCE4D2-6417-43DB-BCA8-C35C5A8C869F}">
      <dgm:prSet/>
      <dgm:spPr/>
      <dgm:t>
        <a:bodyPr/>
        <a:lstStyle/>
        <a:p>
          <a:endParaRPr lang="en-US"/>
        </a:p>
      </dgm:t>
    </dgm:pt>
    <dgm:pt modelId="{E537D131-C089-46F6-B8A5-7B183F0616EA}" type="sibTrans" cxnId="{E8BCE4D2-6417-43DB-BCA8-C35C5A8C869F}">
      <dgm:prSet/>
      <dgm:spPr/>
      <dgm:t>
        <a:bodyPr/>
        <a:lstStyle/>
        <a:p>
          <a:endParaRPr lang="en-US"/>
        </a:p>
      </dgm:t>
    </dgm:pt>
    <dgm:pt modelId="{6F28DA47-335E-4DBE-806A-3C30A22258C8}">
      <dgm:prSet phldrT="[Text]"/>
      <dgm:spPr/>
      <dgm:t>
        <a:bodyPr/>
        <a:lstStyle/>
        <a:p>
          <a:r>
            <a:rPr lang="en-US" dirty="0" smtClean="0"/>
            <a:t>Methodology</a:t>
          </a:r>
          <a:endParaRPr lang="en-US" dirty="0"/>
        </a:p>
      </dgm:t>
    </dgm:pt>
    <dgm:pt modelId="{8FFBACFD-C0B2-4BD4-81A2-74BD2370530F}" type="parTrans" cxnId="{9EB599D9-259D-43FC-9129-3B66FD181961}">
      <dgm:prSet/>
      <dgm:spPr/>
      <dgm:t>
        <a:bodyPr/>
        <a:lstStyle/>
        <a:p>
          <a:endParaRPr lang="en-US"/>
        </a:p>
      </dgm:t>
    </dgm:pt>
    <dgm:pt modelId="{8807A260-2CA5-4853-8AB2-C8ACCDCCB686}" type="sibTrans" cxnId="{9EB599D9-259D-43FC-9129-3B66FD181961}">
      <dgm:prSet/>
      <dgm:spPr/>
      <dgm:t>
        <a:bodyPr/>
        <a:lstStyle/>
        <a:p>
          <a:endParaRPr lang="en-US"/>
        </a:p>
      </dgm:t>
    </dgm:pt>
    <dgm:pt modelId="{8371E116-2875-4DC4-8813-1BDFF24496F8}">
      <dgm:prSet phldrT="[Text]"/>
      <dgm:spPr/>
      <dgm:t>
        <a:bodyPr/>
        <a:lstStyle/>
        <a:p>
          <a:r>
            <a:rPr lang="en-US" dirty="0" smtClean="0"/>
            <a:t>Results</a:t>
          </a:r>
          <a:endParaRPr lang="en-US" dirty="0"/>
        </a:p>
      </dgm:t>
    </dgm:pt>
    <dgm:pt modelId="{C4ADB473-A5BE-4B1C-8DD8-9E23D15250B8}" type="parTrans" cxnId="{ABE632F5-5510-42B2-829E-0AB7A33D2CAA}">
      <dgm:prSet/>
      <dgm:spPr/>
      <dgm:t>
        <a:bodyPr/>
        <a:lstStyle/>
        <a:p>
          <a:endParaRPr lang="en-US"/>
        </a:p>
      </dgm:t>
    </dgm:pt>
    <dgm:pt modelId="{7AA8B7BB-FC05-488D-A489-E445DB1B1AAA}" type="sibTrans" cxnId="{ABE632F5-5510-42B2-829E-0AB7A33D2CAA}">
      <dgm:prSet/>
      <dgm:spPr/>
      <dgm:t>
        <a:bodyPr/>
        <a:lstStyle/>
        <a:p>
          <a:endParaRPr lang="en-US"/>
        </a:p>
      </dgm:t>
    </dgm:pt>
    <dgm:pt modelId="{7B337332-3323-4142-AEB2-44C0D1A45F27}">
      <dgm:prSet phldrT="[Text]"/>
      <dgm:spPr/>
      <dgm:t>
        <a:bodyPr/>
        <a:lstStyle/>
        <a:p>
          <a:r>
            <a:rPr lang="en-US" dirty="0" smtClean="0"/>
            <a:t>Conclusion</a:t>
          </a:r>
          <a:endParaRPr lang="en-US" dirty="0"/>
        </a:p>
      </dgm:t>
    </dgm:pt>
    <dgm:pt modelId="{EE335B39-971E-4794-A975-432CE5BBE4AF}" type="parTrans" cxnId="{B4450888-48F0-4689-B3EE-DED80A513B5E}">
      <dgm:prSet/>
      <dgm:spPr/>
      <dgm:t>
        <a:bodyPr/>
        <a:lstStyle/>
        <a:p>
          <a:endParaRPr lang="en-US"/>
        </a:p>
      </dgm:t>
    </dgm:pt>
    <dgm:pt modelId="{C3240DAF-92F2-404E-8586-5BCFBEF767A3}" type="sibTrans" cxnId="{B4450888-48F0-4689-B3EE-DED80A513B5E}">
      <dgm:prSet/>
      <dgm:spPr/>
      <dgm:t>
        <a:bodyPr/>
        <a:lstStyle/>
        <a:p>
          <a:endParaRPr lang="en-US"/>
        </a:p>
      </dgm:t>
    </dgm:pt>
    <dgm:pt modelId="{C6F8302E-248F-4008-AEEA-4C916440DF3A}">
      <dgm:prSet phldrT="[Text]"/>
      <dgm:spPr/>
      <dgm:t>
        <a:bodyPr/>
        <a:lstStyle/>
        <a:p>
          <a:r>
            <a:rPr lang="en-US" dirty="0" smtClean="0"/>
            <a:t>Introduction</a:t>
          </a:r>
          <a:endParaRPr lang="en-US" dirty="0"/>
        </a:p>
      </dgm:t>
    </dgm:pt>
    <dgm:pt modelId="{8A3D7954-800D-41C5-9FDE-BBF473F81627}" type="sibTrans" cxnId="{79FE311A-ADAA-4767-9504-8C03831EC7D2}">
      <dgm:prSet/>
      <dgm:spPr/>
      <dgm:t>
        <a:bodyPr/>
        <a:lstStyle/>
        <a:p>
          <a:endParaRPr lang="en-US"/>
        </a:p>
      </dgm:t>
    </dgm:pt>
    <dgm:pt modelId="{B941461E-618A-4F82-9D47-E63F9CC8312D}" type="parTrans" cxnId="{79FE311A-ADAA-4767-9504-8C03831EC7D2}">
      <dgm:prSet/>
      <dgm:spPr/>
      <dgm:t>
        <a:bodyPr/>
        <a:lstStyle/>
        <a:p>
          <a:endParaRPr lang="en-US"/>
        </a:p>
      </dgm:t>
    </dgm:pt>
    <dgm:pt modelId="{74759620-2AC4-415F-A982-85BBA8EF6112}" type="pres">
      <dgm:prSet presAssocID="{7C59CFD3-754A-4D50-BA1F-B94BF3DD08D0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36C94872-1533-4703-B2E6-655215486E28}" type="pres">
      <dgm:prSet presAssocID="{7C59CFD3-754A-4D50-BA1F-B94BF3DD08D0}" presName="Name1" presStyleCnt="0"/>
      <dgm:spPr/>
      <dgm:t>
        <a:bodyPr/>
        <a:lstStyle/>
        <a:p>
          <a:endParaRPr lang="en-US"/>
        </a:p>
      </dgm:t>
    </dgm:pt>
    <dgm:pt modelId="{A8CFFF6B-A9E2-4075-95F3-CFEE1EB9F019}" type="pres">
      <dgm:prSet presAssocID="{7C59CFD3-754A-4D50-BA1F-B94BF3DD08D0}" presName="cycle" presStyleCnt="0"/>
      <dgm:spPr/>
      <dgm:t>
        <a:bodyPr/>
        <a:lstStyle/>
        <a:p>
          <a:endParaRPr lang="en-US"/>
        </a:p>
      </dgm:t>
    </dgm:pt>
    <dgm:pt modelId="{6644C1BD-2631-4C16-A550-7F331CA34FCF}" type="pres">
      <dgm:prSet presAssocID="{7C59CFD3-754A-4D50-BA1F-B94BF3DD08D0}" presName="srcNode" presStyleLbl="node1" presStyleIdx="0" presStyleCnt="6"/>
      <dgm:spPr/>
      <dgm:t>
        <a:bodyPr/>
        <a:lstStyle/>
        <a:p>
          <a:endParaRPr lang="en-US"/>
        </a:p>
      </dgm:t>
    </dgm:pt>
    <dgm:pt modelId="{03C5BC67-133A-42E8-986B-FA523EE32B11}" type="pres">
      <dgm:prSet presAssocID="{7C59CFD3-754A-4D50-BA1F-B94BF3DD08D0}" presName="conn" presStyleLbl="parChTrans1D2" presStyleIdx="0" presStyleCnt="1"/>
      <dgm:spPr/>
      <dgm:t>
        <a:bodyPr/>
        <a:lstStyle/>
        <a:p>
          <a:endParaRPr lang="en-US"/>
        </a:p>
      </dgm:t>
    </dgm:pt>
    <dgm:pt modelId="{8B7B8CB5-15C4-4BA6-8E71-DD91B6BEABF9}" type="pres">
      <dgm:prSet presAssocID="{7C59CFD3-754A-4D50-BA1F-B94BF3DD08D0}" presName="extraNode" presStyleLbl="node1" presStyleIdx="0" presStyleCnt="6"/>
      <dgm:spPr/>
      <dgm:t>
        <a:bodyPr/>
        <a:lstStyle/>
        <a:p>
          <a:endParaRPr lang="en-US"/>
        </a:p>
      </dgm:t>
    </dgm:pt>
    <dgm:pt modelId="{3A21F227-6439-42C5-B03A-134A1FF1DC9A}" type="pres">
      <dgm:prSet presAssocID="{7C59CFD3-754A-4D50-BA1F-B94BF3DD08D0}" presName="dstNode" presStyleLbl="node1" presStyleIdx="0" presStyleCnt="6"/>
      <dgm:spPr/>
      <dgm:t>
        <a:bodyPr/>
        <a:lstStyle/>
        <a:p>
          <a:endParaRPr lang="en-US"/>
        </a:p>
      </dgm:t>
    </dgm:pt>
    <dgm:pt modelId="{D2FC0484-55F2-4F12-9DF9-B9A885CC71E9}" type="pres">
      <dgm:prSet presAssocID="{C6F8302E-248F-4008-AEEA-4C916440DF3A}" presName="text_1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D70BBAA-E68C-443B-9A51-3C70DABC74D9}" type="pres">
      <dgm:prSet presAssocID="{C6F8302E-248F-4008-AEEA-4C916440DF3A}" presName="accent_1" presStyleCnt="0"/>
      <dgm:spPr/>
      <dgm:t>
        <a:bodyPr/>
        <a:lstStyle/>
        <a:p>
          <a:endParaRPr lang="en-US"/>
        </a:p>
      </dgm:t>
    </dgm:pt>
    <dgm:pt modelId="{8B083565-CE44-442D-849E-0C425BC36021}" type="pres">
      <dgm:prSet presAssocID="{C6F8302E-248F-4008-AEEA-4C916440DF3A}" presName="accentRepeatNode" presStyleLbl="solidFgAcc1" presStyleIdx="0" presStyleCnt="6"/>
      <dgm:spPr/>
      <dgm:t>
        <a:bodyPr/>
        <a:lstStyle/>
        <a:p>
          <a:endParaRPr lang="en-US"/>
        </a:p>
      </dgm:t>
    </dgm:pt>
    <dgm:pt modelId="{0814E945-D58D-4C02-9C20-99B63A34DBF1}" type="pres">
      <dgm:prSet presAssocID="{766B6618-08A1-4B7A-85B5-558CC21478CC}" presName="text_2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CFA6BB3-2C18-4778-A32F-1717AD36BA8E}" type="pres">
      <dgm:prSet presAssocID="{766B6618-08A1-4B7A-85B5-558CC21478CC}" presName="accent_2" presStyleCnt="0"/>
      <dgm:spPr/>
      <dgm:t>
        <a:bodyPr/>
        <a:lstStyle/>
        <a:p>
          <a:endParaRPr lang="en-US"/>
        </a:p>
      </dgm:t>
    </dgm:pt>
    <dgm:pt modelId="{D1E37AA9-7129-4254-81CA-DD23D1AAEB3A}" type="pres">
      <dgm:prSet presAssocID="{766B6618-08A1-4B7A-85B5-558CC21478CC}" presName="accentRepeatNode" presStyleLbl="solidFgAcc1" presStyleIdx="1" presStyleCnt="6"/>
      <dgm:spPr/>
      <dgm:t>
        <a:bodyPr/>
        <a:lstStyle/>
        <a:p>
          <a:endParaRPr lang="en-US"/>
        </a:p>
      </dgm:t>
    </dgm:pt>
    <dgm:pt modelId="{9506FFFB-2012-4BB9-BD16-55EAF1659458}" type="pres">
      <dgm:prSet presAssocID="{81FCAFB3-6E2B-4925-B1EF-D8F668A1937A}" presName="text_3" presStyleLbl="node1" presStyleIdx="2" presStyleCnt="6" custLinFactNeighborX="287" custLinFactNeighborY="135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09B250-4F9E-446E-B561-69F2336A6D12}" type="pres">
      <dgm:prSet presAssocID="{81FCAFB3-6E2B-4925-B1EF-D8F668A1937A}" presName="accent_3" presStyleCnt="0"/>
      <dgm:spPr/>
      <dgm:t>
        <a:bodyPr/>
        <a:lstStyle/>
        <a:p>
          <a:endParaRPr lang="en-US"/>
        </a:p>
      </dgm:t>
    </dgm:pt>
    <dgm:pt modelId="{FD548CAC-9CD3-4E7A-B731-0EC4E1391F46}" type="pres">
      <dgm:prSet presAssocID="{81FCAFB3-6E2B-4925-B1EF-D8F668A1937A}" presName="accentRepeatNode" presStyleLbl="solidFgAcc1" presStyleIdx="2" presStyleCnt="6"/>
      <dgm:spPr/>
      <dgm:t>
        <a:bodyPr/>
        <a:lstStyle/>
        <a:p>
          <a:endParaRPr lang="en-US"/>
        </a:p>
      </dgm:t>
    </dgm:pt>
    <dgm:pt modelId="{809657F0-A102-491F-8311-C013F45222A4}" type="pres">
      <dgm:prSet presAssocID="{6F28DA47-335E-4DBE-806A-3C30A22258C8}" presName="text_4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C6BA74-E74A-4844-8F25-BBEA6930B36F}" type="pres">
      <dgm:prSet presAssocID="{6F28DA47-335E-4DBE-806A-3C30A22258C8}" presName="accent_4" presStyleCnt="0"/>
      <dgm:spPr/>
      <dgm:t>
        <a:bodyPr/>
        <a:lstStyle/>
        <a:p>
          <a:endParaRPr lang="en-US"/>
        </a:p>
      </dgm:t>
    </dgm:pt>
    <dgm:pt modelId="{E140786E-A467-4547-8848-FD1081FAD50F}" type="pres">
      <dgm:prSet presAssocID="{6F28DA47-335E-4DBE-806A-3C30A22258C8}" presName="accentRepeatNode" presStyleLbl="solidFgAcc1" presStyleIdx="3" presStyleCnt="6"/>
      <dgm:spPr/>
      <dgm:t>
        <a:bodyPr/>
        <a:lstStyle/>
        <a:p>
          <a:endParaRPr lang="en-US"/>
        </a:p>
      </dgm:t>
    </dgm:pt>
    <dgm:pt modelId="{A35BC20B-8FF3-45D9-B1B4-C514A9D5915B}" type="pres">
      <dgm:prSet presAssocID="{8371E116-2875-4DC4-8813-1BDFF24496F8}" presName="text_5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0186405-C4A7-4273-BA80-3263160D362C}" type="pres">
      <dgm:prSet presAssocID="{8371E116-2875-4DC4-8813-1BDFF24496F8}" presName="accent_5" presStyleCnt="0"/>
      <dgm:spPr/>
      <dgm:t>
        <a:bodyPr/>
        <a:lstStyle/>
        <a:p>
          <a:endParaRPr lang="en-US"/>
        </a:p>
      </dgm:t>
    </dgm:pt>
    <dgm:pt modelId="{EF94A50F-0AC5-4C03-8522-DF20D0FB5E45}" type="pres">
      <dgm:prSet presAssocID="{8371E116-2875-4DC4-8813-1BDFF24496F8}" presName="accentRepeatNode" presStyleLbl="solidFgAcc1" presStyleIdx="4" presStyleCnt="6"/>
      <dgm:spPr/>
      <dgm:t>
        <a:bodyPr/>
        <a:lstStyle/>
        <a:p>
          <a:endParaRPr lang="en-US"/>
        </a:p>
      </dgm:t>
    </dgm:pt>
    <dgm:pt modelId="{B188C8E3-D8EF-4621-AC05-F4BB0B33338A}" type="pres">
      <dgm:prSet presAssocID="{7B337332-3323-4142-AEB2-44C0D1A45F27}" presName="text_6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041C1B-630D-4279-A520-26508E2EF598}" type="pres">
      <dgm:prSet presAssocID="{7B337332-3323-4142-AEB2-44C0D1A45F27}" presName="accent_6" presStyleCnt="0"/>
      <dgm:spPr/>
      <dgm:t>
        <a:bodyPr/>
        <a:lstStyle/>
        <a:p>
          <a:endParaRPr lang="en-US"/>
        </a:p>
      </dgm:t>
    </dgm:pt>
    <dgm:pt modelId="{8CF49E1D-2105-455F-9E27-D0A11557789B}" type="pres">
      <dgm:prSet presAssocID="{7B337332-3323-4142-AEB2-44C0D1A45F27}" presName="accentRepeatNode" presStyleLbl="solidFgAcc1" presStyleIdx="5" presStyleCnt="6"/>
      <dgm:spPr/>
      <dgm:t>
        <a:bodyPr/>
        <a:lstStyle/>
        <a:p>
          <a:endParaRPr lang="en-US"/>
        </a:p>
      </dgm:t>
    </dgm:pt>
  </dgm:ptLst>
  <dgm:cxnLst>
    <dgm:cxn modelId="{87CC953B-F29B-45B1-9862-A3B00C3A244D}" type="presOf" srcId="{7C59CFD3-754A-4D50-BA1F-B94BF3DD08D0}" destId="{74759620-2AC4-415F-A982-85BBA8EF6112}" srcOrd="0" destOrd="0" presId="urn:microsoft.com/office/officeart/2008/layout/VerticalCurvedList"/>
    <dgm:cxn modelId="{68F7A794-56B6-4393-A458-02064B3BA43D}" type="presOf" srcId="{81FCAFB3-6E2B-4925-B1EF-D8F668A1937A}" destId="{9506FFFB-2012-4BB9-BD16-55EAF1659458}" srcOrd="0" destOrd="0" presId="urn:microsoft.com/office/officeart/2008/layout/VerticalCurvedList"/>
    <dgm:cxn modelId="{9EB599D9-259D-43FC-9129-3B66FD181961}" srcId="{7C59CFD3-754A-4D50-BA1F-B94BF3DD08D0}" destId="{6F28DA47-335E-4DBE-806A-3C30A22258C8}" srcOrd="3" destOrd="0" parTransId="{8FFBACFD-C0B2-4BD4-81A2-74BD2370530F}" sibTransId="{8807A260-2CA5-4853-8AB2-C8ACCDCCB686}"/>
    <dgm:cxn modelId="{80A82EA2-7660-4A6F-B5A6-95E78D7F17E1}" type="presOf" srcId="{8371E116-2875-4DC4-8813-1BDFF24496F8}" destId="{A35BC20B-8FF3-45D9-B1B4-C514A9D5915B}" srcOrd="0" destOrd="0" presId="urn:microsoft.com/office/officeart/2008/layout/VerticalCurvedList"/>
    <dgm:cxn modelId="{79FE311A-ADAA-4767-9504-8C03831EC7D2}" srcId="{7C59CFD3-754A-4D50-BA1F-B94BF3DD08D0}" destId="{C6F8302E-248F-4008-AEEA-4C916440DF3A}" srcOrd="0" destOrd="0" parTransId="{B941461E-618A-4F82-9D47-E63F9CC8312D}" sibTransId="{8A3D7954-800D-41C5-9FDE-BBF473F81627}"/>
    <dgm:cxn modelId="{3890B782-D48F-433B-B284-4FCF3CF8A470}" srcId="{7C59CFD3-754A-4D50-BA1F-B94BF3DD08D0}" destId="{766B6618-08A1-4B7A-85B5-558CC21478CC}" srcOrd="1" destOrd="0" parTransId="{CA62BF55-2261-400B-8776-7BA089CBBE55}" sibTransId="{AE3A0949-E971-43FF-911A-9D4D113D2579}"/>
    <dgm:cxn modelId="{AAC0C5EB-78FA-4339-BDA6-2D0C746A9D21}" type="presOf" srcId="{7B337332-3323-4142-AEB2-44C0D1A45F27}" destId="{B188C8E3-D8EF-4621-AC05-F4BB0B33338A}" srcOrd="0" destOrd="0" presId="urn:microsoft.com/office/officeart/2008/layout/VerticalCurvedList"/>
    <dgm:cxn modelId="{E8BCE4D2-6417-43DB-BCA8-C35C5A8C869F}" srcId="{7C59CFD3-754A-4D50-BA1F-B94BF3DD08D0}" destId="{81FCAFB3-6E2B-4925-B1EF-D8F668A1937A}" srcOrd="2" destOrd="0" parTransId="{426B23B4-FDAF-4838-BCA1-48B5FBCA7101}" sibTransId="{E537D131-C089-46F6-B8A5-7B183F0616EA}"/>
    <dgm:cxn modelId="{B4450888-48F0-4689-B3EE-DED80A513B5E}" srcId="{7C59CFD3-754A-4D50-BA1F-B94BF3DD08D0}" destId="{7B337332-3323-4142-AEB2-44C0D1A45F27}" srcOrd="5" destOrd="0" parTransId="{EE335B39-971E-4794-A975-432CE5BBE4AF}" sibTransId="{C3240DAF-92F2-404E-8586-5BCFBEF767A3}"/>
    <dgm:cxn modelId="{6F77AE17-0A95-4767-A1E5-875F16A1E969}" type="presOf" srcId="{6F28DA47-335E-4DBE-806A-3C30A22258C8}" destId="{809657F0-A102-491F-8311-C013F45222A4}" srcOrd="0" destOrd="0" presId="urn:microsoft.com/office/officeart/2008/layout/VerticalCurvedList"/>
    <dgm:cxn modelId="{7A6E1F22-AB7C-4AF2-9ED0-546FE26212A2}" type="presOf" srcId="{766B6618-08A1-4B7A-85B5-558CC21478CC}" destId="{0814E945-D58D-4C02-9C20-99B63A34DBF1}" srcOrd="0" destOrd="0" presId="urn:microsoft.com/office/officeart/2008/layout/VerticalCurvedList"/>
    <dgm:cxn modelId="{7A7FEEFD-7FCA-4493-8BA1-776C398ACE3F}" type="presOf" srcId="{8A3D7954-800D-41C5-9FDE-BBF473F81627}" destId="{03C5BC67-133A-42E8-986B-FA523EE32B11}" srcOrd="0" destOrd="0" presId="urn:microsoft.com/office/officeart/2008/layout/VerticalCurvedList"/>
    <dgm:cxn modelId="{ABE632F5-5510-42B2-829E-0AB7A33D2CAA}" srcId="{7C59CFD3-754A-4D50-BA1F-B94BF3DD08D0}" destId="{8371E116-2875-4DC4-8813-1BDFF24496F8}" srcOrd="4" destOrd="0" parTransId="{C4ADB473-A5BE-4B1C-8DD8-9E23D15250B8}" sibTransId="{7AA8B7BB-FC05-488D-A489-E445DB1B1AAA}"/>
    <dgm:cxn modelId="{6B4E0423-780C-46ED-B070-232263E4EB4A}" type="presOf" srcId="{C6F8302E-248F-4008-AEEA-4C916440DF3A}" destId="{D2FC0484-55F2-4F12-9DF9-B9A885CC71E9}" srcOrd="0" destOrd="0" presId="urn:microsoft.com/office/officeart/2008/layout/VerticalCurvedList"/>
    <dgm:cxn modelId="{93332F4B-0CFA-426C-B94E-CFD9F9837F24}" type="presParOf" srcId="{74759620-2AC4-415F-A982-85BBA8EF6112}" destId="{36C94872-1533-4703-B2E6-655215486E28}" srcOrd="0" destOrd="0" presId="urn:microsoft.com/office/officeart/2008/layout/VerticalCurvedList"/>
    <dgm:cxn modelId="{30903F8E-7634-4DE0-97B4-752A65891FA2}" type="presParOf" srcId="{36C94872-1533-4703-B2E6-655215486E28}" destId="{A8CFFF6B-A9E2-4075-95F3-CFEE1EB9F019}" srcOrd="0" destOrd="0" presId="urn:microsoft.com/office/officeart/2008/layout/VerticalCurvedList"/>
    <dgm:cxn modelId="{6D7F7187-6843-4F0E-912F-5FE968F440A6}" type="presParOf" srcId="{A8CFFF6B-A9E2-4075-95F3-CFEE1EB9F019}" destId="{6644C1BD-2631-4C16-A550-7F331CA34FCF}" srcOrd="0" destOrd="0" presId="urn:microsoft.com/office/officeart/2008/layout/VerticalCurvedList"/>
    <dgm:cxn modelId="{D948EEFD-A623-4CD1-A703-F77EFE9A015A}" type="presParOf" srcId="{A8CFFF6B-A9E2-4075-95F3-CFEE1EB9F019}" destId="{03C5BC67-133A-42E8-986B-FA523EE32B11}" srcOrd="1" destOrd="0" presId="urn:microsoft.com/office/officeart/2008/layout/VerticalCurvedList"/>
    <dgm:cxn modelId="{8C6A266B-D71B-499A-8E07-0B59142463DE}" type="presParOf" srcId="{A8CFFF6B-A9E2-4075-95F3-CFEE1EB9F019}" destId="{8B7B8CB5-15C4-4BA6-8E71-DD91B6BEABF9}" srcOrd="2" destOrd="0" presId="urn:microsoft.com/office/officeart/2008/layout/VerticalCurvedList"/>
    <dgm:cxn modelId="{90AFC436-A6C3-4777-8887-D5FDC54D31F2}" type="presParOf" srcId="{A8CFFF6B-A9E2-4075-95F3-CFEE1EB9F019}" destId="{3A21F227-6439-42C5-B03A-134A1FF1DC9A}" srcOrd="3" destOrd="0" presId="urn:microsoft.com/office/officeart/2008/layout/VerticalCurvedList"/>
    <dgm:cxn modelId="{79380A75-8EAB-479B-9A75-6112D3C5819D}" type="presParOf" srcId="{36C94872-1533-4703-B2E6-655215486E28}" destId="{D2FC0484-55F2-4F12-9DF9-B9A885CC71E9}" srcOrd="1" destOrd="0" presId="urn:microsoft.com/office/officeart/2008/layout/VerticalCurvedList"/>
    <dgm:cxn modelId="{3543CF94-11D8-418B-A8C6-D1976561BE27}" type="presParOf" srcId="{36C94872-1533-4703-B2E6-655215486E28}" destId="{3D70BBAA-E68C-443B-9A51-3C70DABC74D9}" srcOrd="2" destOrd="0" presId="urn:microsoft.com/office/officeart/2008/layout/VerticalCurvedList"/>
    <dgm:cxn modelId="{5BC9D0A5-3324-4884-AF09-9C50C24BE7A9}" type="presParOf" srcId="{3D70BBAA-E68C-443B-9A51-3C70DABC74D9}" destId="{8B083565-CE44-442D-849E-0C425BC36021}" srcOrd="0" destOrd="0" presId="urn:microsoft.com/office/officeart/2008/layout/VerticalCurvedList"/>
    <dgm:cxn modelId="{E43B2019-851B-47D8-A47E-39A25B7E20E0}" type="presParOf" srcId="{36C94872-1533-4703-B2E6-655215486E28}" destId="{0814E945-D58D-4C02-9C20-99B63A34DBF1}" srcOrd="3" destOrd="0" presId="urn:microsoft.com/office/officeart/2008/layout/VerticalCurvedList"/>
    <dgm:cxn modelId="{E962969F-7693-4EB1-979C-75E16F87A7A7}" type="presParOf" srcId="{36C94872-1533-4703-B2E6-655215486E28}" destId="{6CFA6BB3-2C18-4778-A32F-1717AD36BA8E}" srcOrd="4" destOrd="0" presId="urn:microsoft.com/office/officeart/2008/layout/VerticalCurvedList"/>
    <dgm:cxn modelId="{2FC48EE8-18AC-49E0-9E34-5E245048DAF0}" type="presParOf" srcId="{6CFA6BB3-2C18-4778-A32F-1717AD36BA8E}" destId="{D1E37AA9-7129-4254-81CA-DD23D1AAEB3A}" srcOrd="0" destOrd="0" presId="urn:microsoft.com/office/officeart/2008/layout/VerticalCurvedList"/>
    <dgm:cxn modelId="{E111EB16-B0BB-4A45-B182-603F36C85AB1}" type="presParOf" srcId="{36C94872-1533-4703-B2E6-655215486E28}" destId="{9506FFFB-2012-4BB9-BD16-55EAF1659458}" srcOrd="5" destOrd="0" presId="urn:microsoft.com/office/officeart/2008/layout/VerticalCurvedList"/>
    <dgm:cxn modelId="{ED5B0761-E23D-4D6A-AAE8-CE7811B547AB}" type="presParOf" srcId="{36C94872-1533-4703-B2E6-655215486E28}" destId="{3C09B250-4F9E-446E-B561-69F2336A6D12}" srcOrd="6" destOrd="0" presId="urn:microsoft.com/office/officeart/2008/layout/VerticalCurvedList"/>
    <dgm:cxn modelId="{1A643898-75CB-4B06-8947-B9E088B10A55}" type="presParOf" srcId="{3C09B250-4F9E-446E-B561-69F2336A6D12}" destId="{FD548CAC-9CD3-4E7A-B731-0EC4E1391F46}" srcOrd="0" destOrd="0" presId="urn:microsoft.com/office/officeart/2008/layout/VerticalCurvedList"/>
    <dgm:cxn modelId="{26FAB504-415E-45AF-BE0B-9FE6EE675DE7}" type="presParOf" srcId="{36C94872-1533-4703-B2E6-655215486E28}" destId="{809657F0-A102-491F-8311-C013F45222A4}" srcOrd="7" destOrd="0" presId="urn:microsoft.com/office/officeart/2008/layout/VerticalCurvedList"/>
    <dgm:cxn modelId="{111BCF06-8F06-4260-AAC0-0B8AC7A0083C}" type="presParOf" srcId="{36C94872-1533-4703-B2E6-655215486E28}" destId="{D8C6BA74-E74A-4844-8F25-BBEA6930B36F}" srcOrd="8" destOrd="0" presId="urn:microsoft.com/office/officeart/2008/layout/VerticalCurvedList"/>
    <dgm:cxn modelId="{3C06C597-F25E-4CB9-99EF-9DAF69DEDDC6}" type="presParOf" srcId="{D8C6BA74-E74A-4844-8F25-BBEA6930B36F}" destId="{E140786E-A467-4547-8848-FD1081FAD50F}" srcOrd="0" destOrd="0" presId="urn:microsoft.com/office/officeart/2008/layout/VerticalCurvedList"/>
    <dgm:cxn modelId="{8B88E7AB-0731-4A5D-9AF6-C6C818FB4E8D}" type="presParOf" srcId="{36C94872-1533-4703-B2E6-655215486E28}" destId="{A35BC20B-8FF3-45D9-B1B4-C514A9D5915B}" srcOrd="9" destOrd="0" presId="urn:microsoft.com/office/officeart/2008/layout/VerticalCurvedList"/>
    <dgm:cxn modelId="{4EACF288-41B1-4173-98C1-7A3B79C8D46B}" type="presParOf" srcId="{36C94872-1533-4703-B2E6-655215486E28}" destId="{20186405-C4A7-4273-BA80-3263160D362C}" srcOrd="10" destOrd="0" presId="urn:microsoft.com/office/officeart/2008/layout/VerticalCurvedList"/>
    <dgm:cxn modelId="{E596168B-E4AD-4A29-84DA-2A7D81C05CAE}" type="presParOf" srcId="{20186405-C4A7-4273-BA80-3263160D362C}" destId="{EF94A50F-0AC5-4C03-8522-DF20D0FB5E45}" srcOrd="0" destOrd="0" presId="urn:microsoft.com/office/officeart/2008/layout/VerticalCurvedList"/>
    <dgm:cxn modelId="{6CE83A62-8A4E-462C-8FE3-369DD78F79AE}" type="presParOf" srcId="{36C94872-1533-4703-B2E6-655215486E28}" destId="{B188C8E3-D8EF-4621-AC05-F4BB0B33338A}" srcOrd="11" destOrd="0" presId="urn:microsoft.com/office/officeart/2008/layout/VerticalCurvedList"/>
    <dgm:cxn modelId="{02D06BBF-44AB-4805-AAAA-6F4AD8D3A6C9}" type="presParOf" srcId="{36C94872-1533-4703-B2E6-655215486E28}" destId="{21041C1B-630D-4279-A520-26508E2EF598}" srcOrd="12" destOrd="0" presId="urn:microsoft.com/office/officeart/2008/layout/VerticalCurvedList"/>
    <dgm:cxn modelId="{CC426B69-B3BA-489D-AF35-613833216717}" type="presParOf" srcId="{21041C1B-630D-4279-A520-26508E2EF598}" destId="{8CF49E1D-2105-455F-9E27-D0A11557789B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C5BC67-133A-42E8-986B-FA523EE32B11}">
      <dsp:nvSpPr>
        <dsp:cNvPr id="0" name=""/>
        <dsp:cNvSpPr/>
      </dsp:nvSpPr>
      <dsp:spPr>
        <a:xfrm>
          <a:off x="-7380448" y="-1128134"/>
          <a:ext cx="8783797" cy="8783797"/>
        </a:xfrm>
        <a:prstGeom prst="blockArc">
          <a:avLst>
            <a:gd name="adj1" fmla="val 18900000"/>
            <a:gd name="adj2" fmla="val 2700000"/>
            <a:gd name="adj3" fmla="val 246"/>
          </a:avLst>
        </a:pr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FC0484-55F2-4F12-9DF9-B9A885CC71E9}">
      <dsp:nvSpPr>
        <dsp:cNvPr id="0" name=""/>
        <dsp:cNvSpPr/>
      </dsp:nvSpPr>
      <dsp:spPr>
        <a:xfrm>
          <a:off x="522528" y="343739"/>
          <a:ext cx="8217678" cy="687218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45479" tIns="91440" rIns="91440" bIns="9144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Introduction</a:t>
          </a:r>
          <a:endParaRPr lang="en-US" sz="3600" kern="1200" dirty="0"/>
        </a:p>
      </dsp:txBody>
      <dsp:txXfrm>
        <a:off x="522528" y="343739"/>
        <a:ext cx="8217678" cy="687218"/>
      </dsp:txXfrm>
    </dsp:sp>
    <dsp:sp modelId="{8B083565-CE44-442D-849E-0C425BC36021}">
      <dsp:nvSpPr>
        <dsp:cNvPr id="0" name=""/>
        <dsp:cNvSpPr/>
      </dsp:nvSpPr>
      <dsp:spPr>
        <a:xfrm>
          <a:off x="93017" y="257837"/>
          <a:ext cx="859022" cy="859022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0814E945-D58D-4C02-9C20-99B63A34DBF1}">
      <dsp:nvSpPr>
        <dsp:cNvPr id="0" name=""/>
        <dsp:cNvSpPr/>
      </dsp:nvSpPr>
      <dsp:spPr>
        <a:xfrm>
          <a:off x="1087812" y="1374436"/>
          <a:ext cx="7652394" cy="687218"/>
        </a:xfrm>
        <a:prstGeom prst="rect">
          <a:avLst/>
        </a:prstGeom>
        <a:gradFill rotWithShape="0">
          <a:gsLst>
            <a:gs pos="0">
              <a:schemeClr val="accent4">
                <a:hueOff val="1496996"/>
                <a:satOff val="-8277"/>
                <a:lumOff val="-706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1496996"/>
                <a:satOff val="-8277"/>
                <a:lumOff val="-706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1496996"/>
                <a:satOff val="-8277"/>
                <a:lumOff val="-706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45479" tIns="91440" rIns="91440" bIns="9144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problem</a:t>
          </a:r>
          <a:endParaRPr lang="en-US" sz="3600" kern="1200" dirty="0"/>
        </a:p>
      </dsp:txBody>
      <dsp:txXfrm>
        <a:off x="1087812" y="1374436"/>
        <a:ext cx="7652394" cy="687218"/>
      </dsp:txXfrm>
    </dsp:sp>
    <dsp:sp modelId="{D1E37AA9-7129-4254-81CA-DD23D1AAEB3A}">
      <dsp:nvSpPr>
        <dsp:cNvPr id="0" name=""/>
        <dsp:cNvSpPr/>
      </dsp:nvSpPr>
      <dsp:spPr>
        <a:xfrm>
          <a:off x="658301" y="1288534"/>
          <a:ext cx="859022" cy="859022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1496996"/>
              <a:satOff val="-8277"/>
              <a:lumOff val="-706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9506FFFB-2012-4BB9-BD16-55EAF1659458}">
      <dsp:nvSpPr>
        <dsp:cNvPr id="0" name=""/>
        <dsp:cNvSpPr/>
      </dsp:nvSpPr>
      <dsp:spPr>
        <a:xfrm>
          <a:off x="1367523" y="2414472"/>
          <a:ext cx="7393904" cy="687218"/>
        </a:xfrm>
        <a:prstGeom prst="rect">
          <a:avLst/>
        </a:prstGeom>
        <a:gradFill rotWithShape="0">
          <a:gsLst>
            <a:gs pos="0">
              <a:schemeClr val="accent4">
                <a:hueOff val="2993992"/>
                <a:satOff val="-16555"/>
                <a:lumOff val="-1412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2993992"/>
                <a:satOff val="-16555"/>
                <a:lumOff val="-1412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2993992"/>
                <a:satOff val="-16555"/>
                <a:lumOff val="-1412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45479" tIns="91440" rIns="91440" bIns="9144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Object</a:t>
          </a:r>
          <a:endParaRPr lang="en-US" sz="3600" kern="1200" dirty="0"/>
        </a:p>
      </dsp:txBody>
      <dsp:txXfrm>
        <a:off x="1367523" y="2414472"/>
        <a:ext cx="7393904" cy="687218"/>
      </dsp:txXfrm>
    </dsp:sp>
    <dsp:sp modelId="{FD548CAC-9CD3-4E7A-B731-0EC4E1391F46}">
      <dsp:nvSpPr>
        <dsp:cNvPr id="0" name=""/>
        <dsp:cNvSpPr/>
      </dsp:nvSpPr>
      <dsp:spPr>
        <a:xfrm>
          <a:off x="916791" y="2319230"/>
          <a:ext cx="859022" cy="859022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2993992"/>
              <a:satOff val="-16555"/>
              <a:lumOff val="-1412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809657F0-A102-491F-8311-C013F45222A4}">
      <dsp:nvSpPr>
        <dsp:cNvPr id="0" name=""/>
        <dsp:cNvSpPr/>
      </dsp:nvSpPr>
      <dsp:spPr>
        <a:xfrm>
          <a:off x="1346302" y="3435176"/>
          <a:ext cx="7393904" cy="687218"/>
        </a:xfrm>
        <a:prstGeom prst="rect">
          <a:avLst/>
        </a:prstGeom>
        <a:gradFill rotWithShape="0">
          <a:gsLst>
            <a:gs pos="0">
              <a:schemeClr val="accent4">
                <a:hueOff val="4490988"/>
                <a:satOff val="-24832"/>
                <a:lumOff val="-2117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4490988"/>
                <a:satOff val="-24832"/>
                <a:lumOff val="-2117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4490988"/>
                <a:satOff val="-24832"/>
                <a:lumOff val="-2117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45479" tIns="91440" rIns="91440" bIns="9144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Methodology</a:t>
          </a:r>
          <a:endParaRPr lang="en-US" sz="3600" kern="1200" dirty="0"/>
        </a:p>
      </dsp:txBody>
      <dsp:txXfrm>
        <a:off x="1346302" y="3435176"/>
        <a:ext cx="7393904" cy="687218"/>
      </dsp:txXfrm>
    </dsp:sp>
    <dsp:sp modelId="{E140786E-A467-4547-8848-FD1081FAD50F}">
      <dsp:nvSpPr>
        <dsp:cNvPr id="0" name=""/>
        <dsp:cNvSpPr/>
      </dsp:nvSpPr>
      <dsp:spPr>
        <a:xfrm>
          <a:off x="916791" y="3349274"/>
          <a:ext cx="859022" cy="859022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4490988"/>
              <a:satOff val="-24832"/>
              <a:lumOff val="-2117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A35BC20B-8FF3-45D9-B1B4-C514A9D5915B}">
      <dsp:nvSpPr>
        <dsp:cNvPr id="0" name=""/>
        <dsp:cNvSpPr/>
      </dsp:nvSpPr>
      <dsp:spPr>
        <a:xfrm>
          <a:off x="1087812" y="4465873"/>
          <a:ext cx="7652394" cy="687218"/>
        </a:xfrm>
        <a:prstGeom prst="rect">
          <a:avLst/>
        </a:prstGeom>
        <a:gradFill rotWithShape="0">
          <a:gsLst>
            <a:gs pos="0">
              <a:schemeClr val="accent4">
                <a:hueOff val="5987983"/>
                <a:satOff val="-33110"/>
                <a:lumOff val="-2823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5987983"/>
                <a:satOff val="-33110"/>
                <a:lumOff val="-2823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5987983"/>
                <a:satOff val="-33110"/>
                <a:lumOff val="-2823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45479" tIns="91440" rIns="91440" bIns="9144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Results</a:t>
          </a:r>
          <a:endParaRPr lang="en-US" sz="3600" kern="1200" dirty="0"/>
        </a:p>
      </dsp:txBody>
      <dsp:txXfrm>
        <a:off x="1087812" y="4465873"/>
        <a:ext cx="7652394" cy="687218"/>
      </dsp:txXfrm>
    </dsp:sp>
    <dsp:sp modelId="{EF94A50F-0AC5-4C03-8522-DF20D0FB5E45}">
      <dsp:nvSpPr>
        <dsp:cNvPr id="0" name=""/>
        <dsp:cNvSpPr/>
      </dsp:nvSpPr>
      <dsp:spPr>
        <a:xfrm>
          <a:off x="658301" y="4379971"/>
          <a:ext cx="859022" cy="859022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5987983"/>
              <a:satOff val="-33110"/>
              <a:lumOff val="-2823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B188C8E3-D8EF-4621-AC05-F4BB0B33338A}">
      <dsp:nvSpPr>
        <dsp:cNvPr id="0" name=""/>
        <dsp:cNvSpPr/>
      </dsp:nvSpPr>
      <dsp:spPr>
        <a:xfrm>
          <a:off x="522528" y="5496570"/>
          <a:ext cx="8217678" cy="687218"/>
        </a:xfrm>
        <a:prstGeom prst="rect">
          <a:avLst/>
        </a:prstGeom>
        <a:gradFill rotWithShape="0">
          <a:gsLst>
            <a:gs pos="0">
              <a:schemeClr val="accent4">
                <a:hueOff val="7484979"/>
                <a:satOff val="-41387"/>
                <a:lumOff val="-3529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7484979"/>
                <a:satOff val="-41387"/>
                <a:lumOff val="-3529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7484979"/>
                <a:satOff val="-41387"/>
                <a:lumOff val="-3529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45479" tIns="91440" rIns="91440" bIns="9144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Conclusion</a:t>
          </a:r>
          <a:endParaRPr lang="en-US" sz="3600" kern="1200" dirty="0"/>
        </a:p>
      </dsp:txBody>
      <dsp:txXfrm>
        <a:off x="522528" y="5496570"/>
        <a:ext cx="8217678" cy="687218"/>
      </dsp:txXfrm>
    </dsp:sp>
    <dsp:sp modelId="{8CF49E1D-2105-455F-9E27-D0A11557789B}">
      <dsp:nvSpPr>
        <dsp:cNvPr id="0" name=""/>
        <dsp:cNvSpPr/>
      </dsp:nvSpPr>
      <dsp:spPr>
        <a:xfrm>
          <a:off x="93017" y="5410667"/>
          <a:ext cx="859022" cy="859022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7484979"/>
              <a:satOff val="-41387"/>
              <a:lumOff val="-3529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59BBD-8155-4B56-88EE-801000CDC83D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4E8D2-6B53-4AD9-8495-B3FC0B03E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664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>
        <p:cover/>
      </p:transition>
    </mc:Choice>
    <mc:Fallback xmlns="">
      <p:transition spd="slow">
        <p:cover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59BBD-8155-4B56-88EE-801000CDC83D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4E8D2-6B53-4AD9-8495-B3FC0B03E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917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>
        <p:cover/>
      </p:transition>
    </mc:Choice>
    <mc:Fallback xmlns="">
      <p:transition spd="slow">
        <p:cover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59BBD-8155-4B56-88EE-801000CDC83D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4E8D2-6B53-4AD9-8495-B3FC0B03E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09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>
        <p:cover/>
      </p:transition>
    </mc:Choice>
    <mc:Fallback xmlns="">
      <p:transition spd="slow">
        <p:cover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59BBD-8155-4B56-88EE-801000CDC83D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4E8D2-6B53-4AD9-8495-B3FC0B03E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851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>
        <p:cover/>
      </p:transition>
    </mc:Choice>
    <mc:Fallback xmlns="">
      <p:transition spd="slow">
        <p:cover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59BBD-8155-4B56-88EE-801000CDC83D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4E8D2-6B53-4AD9-8495-B3FC0B03E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585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>
        <p:cover/>
      </p:transition>
    </mc:Choice>
    <mc:Fallback xmlns="">
      <p:transition spd="slow">
        <p:cover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59BBD-8155-4B56-88EE-801000CDC83D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4E8D2-6B53-4AD9-8495-B3FC0B03E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455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>
        <p:cover/>
      </p:transition>
    </mc:Choice>
    <mc:Fallback xmlns="">
      <p:transition spd="slow">
        <p:cover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59BBD-8155-4B56-88EE-801000CDC83D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4E8D2-6B53-4AD9-8495-B3FC0B03E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293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>
        <p:cover/>
      </p:transition>
    </mc:Choice>
    <mc:Fallback xmlns="">
      <p:transition spd="slow">
        <p:cover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59BBD-8155-4B56-88EE-801000CDC83D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4E8D2-6B53-4AD9-8495-B3FC0B03E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75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>
        <p:cover/>
      </p:transition>
    </mc:Choice>
    <mc:Fallback xmlns="">
      <p:transition spd="slow">
        <p:cover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59BBD-8155-4B56-88EE-801000CDC83D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4E8D2-6B53-4AD9-8495-B3FC0B03E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076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>
        <p:cover/>
      </p:transition>
    </mc:Choice>
    <mc:Fallback xmlns="">
      <p:transition spd="slow">
        <p:cover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59BBD-8155-4B56-88EE-801000CDC83D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4E8D2-6B53-4AD9-8495-B3FC0B03E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802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>
        <p:cover/>
      </p:transition>
    </mc:Choice>
    <mc:Fallback xmlns="">
      <p:transition spd="slow">
        <p:cover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59BBD-8155-4B56-88EE-801000CDC83D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4E8D2-6B53-4AD9-8495-B3FC0B03E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734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>
        <p:cover/>
      </p:transition>
    </mc:Choice>
    <mc:Fallback xmlns="">
      <p:transition spd="slow">
        <p:cover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159BBD-8155-4B56-88EE-801000CDC83D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D4E8D2-6B53-4AD9-8495-B3FC0B03E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757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slow" p14:dur="2250">
        <p:cover/>
      </p:transition>
    </mc:Choice>
    <mc:Fallback xmlns="">
      <p:transition spd="slow">
        <p:cover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13" Type="http://schemas.openxmlformats.org/officeDocument/2006/relationships/image" Target="../media/image7.png"/><Relationship Id="rId18" Type="http://schemas.openxmlformats.org/officeDocument/2006/relationships/image" Target="../media/image14.svg"/><Relationship Id="rId3" Type="http://schemas.openxmlformats.org/officeDocument/2006/relationships/diagramLayout" Target="../diagrams/layout1.xml"/><Relationship Id="rId7" Type="http://schemas.openxmlformats.org/officeDocument/2006/relationships/image" Target="../media/image4.png"/><Relationship Id="rId12" Type="http://schemas.openxmlformats.org/officeDocument/2006/relationships/image" Target="../media/image8.svg"/><Relationship Id="rId17" Type="http://schemas.openxmlformats.org/officeDocument/2006/relationships/image" Target="../media/image9.png"/><Relationship Id="rId2" Type="http://schemas.openxmlformats.org/officeDocument/2006/relationships/diagramData" Target="../diagrams/data1.xml"/><Relationship Id="rId16" Type="http://schemas.openxmlformats.org/officeDocument/2006/relationships/image" Target="../media/image12.svg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openxmlformats.org/officeDocument/2006/relationships/image" Target="../media/image6.png"/><Relationship Id="rId5" Type="http://schemas.openxmlformats.org/officeDocument/2006/relationships/diagramColors" Target="../diagrams/colors1.xml"/><Relationship Id="rId15" Type="http://schemas.openxmlformats.org/officeDocument/2006/relationships/image" Target="../media/image8.png"/><Relationship Id="rId10" Type="http://schemas.openxmlformats.org/officeDocument/2006/relationships/image" Target="../media/image6.sv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5.png"/><Relationship Id="rId14" Type="http://schemas.openxmlformats.org/officeDocument/2006/relationships/image" Target="../media/image10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>
            <a:glow rad="139700">
              <a:schemeClr val="accent1">
                <a:satMod val="175000"/>
                <a:alpha val="40000"/>
              </a:schemeClr>
            </a:glow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992059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580910" y="0"/>
            <a:ext cx="11514268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Pentagon 18"/>
          <p:cNvSpPr/>
          <p:nvPr/>
        </p:nvSpPr>
        <p:spPr>
          <a:xfrm>
            <a:off x="398029" y="295834"/>
            <a:ext cx="1828800" cy="451821"/>
          </a:xfrm>
          <a:prstGeom prst="homePlate">
            <a:avLst>
              <a:gd name="adj" fmla="val 80952"/>
            </a:avLst>
          </a:prstGeom>
          <a:solidFill>
            <a:srgbClr val="E8D1A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-3" y="139849"/>
            <a:ext cx="580913" cy="763793"/>
          </a:xfrm>
          <a:prstGeom prst="ellipse">
            <a:avLst/>
          </a:prstGeom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688471" y="-7176"/>
            <a:ext cx="11514268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Pentagon 20"/>
          <p:cNvSpPr/>
          <p:nvPr/>
        </p:nvSpPr>
        <p:spPr>
          <a:xfrm>
            <a:off x="505590" y="1170799"/>
            <a:ext cx="1828800" cy="451821"/>
          </a:xfrm>
          <a:prstGeom prst="homePlate">
            <a:avLst>
              <a:gd name="adj" fmla="val 80952"/>
            </a:avLst>
          </a:prstGeom>
          <a:solidFill>
            <a:srgbClr val="D9E1A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107558" y="1014814"/>
            <a:ext cx="580913" cy="763793"/>
          </a:xfrm>
          <a:prstGeom prst="ellipse">
            <a:avLst/>
          </a:prstGeom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804117" y="-14352"/>
            <a:ext cx="11514268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entagon 23"/>
          <p:cNvSpPr/>
          <p:nvPr/>
        </p:nvSpPr>
        <p:spPr>
          <a:xfrm>
            <a:off x="610478" y="1999130"/>
            <a:ext cx="1828800" cy="451821"/>
          </a:xfrm>
          <a:prstGeom prst="homePlate">
            <a:avLst>
              <a:gd name="adj" fmla="val 80952"/>
            </a:avLst>
          </a:prstGeom>
          <a:solidFill>
            <a:srgbClr val="B9DAA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212446" y="1843145"/>
            <a:ext cx="580913" cy="763793"/>
          </a:xfrm>
          <a:prstGeom prst="ellipse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909005" y="-2349"/>
            <a:ext cx="11514268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Pentagon 26"/>
          <p:cNvSpPr/>
          <p:nvPr/>
        </p:nvSpPr>
        <p:spPr>
          <a:xfrm>
            <a:off x="726123" y="2841811"/>
            <a:ext cx="2619505" cy="451821"/>
          </a:xfrm>
          <a:prstGeom prst="homePlate">
            <a:avLst>
              <a:gd name="adj" fmla="val 80952"/>
            </a:avLst>
          </a:prstGeom>
          <a:solidFill>
            <a:srgbClr val="A8CCB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lt"/>
                <a:cs typeface="+mn-lt"/>
              </a:rPr>
              <a:t>Methodology</a:t>
            </a:r>
            <a:endParaRPr lang="en-US" sz="28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" name="Oval 27"/>
          <p:cNvSpPr/>
          <p:nvPr/>
        </p:nvSpPr>
        <p:spPr>
          <a:xfrm>
            <a:off x="328092" y="2685826"/>
            <a:ext cx="580913" cy="763793"/>
          </a:xfrm>
          <a:prstGeom prst="ellipse">
            <a:avLst/>
          </a:prstGeom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11979532" y="-3588"/>
            <a:ext cx="11514268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Pentagon 29"/>
          <p:cNvSpPr/>
          <p:nvPr/>
        </p:nvSpPr>
        <p:spPr>
          <a:xfrm>
            <a:off x="11796651" y="3627118"/>
            <a:ext cx="1828800" cy="451821"/>
          </a:xfrm>
          <a:prstGeom prst="homePlate">
            <a:avLst>
              <a:gd name="adj" fmla="val 80952"/>
            </a:avLst>
          </a:prstGeom>
          <a:solidFill>
            <a:srgbClr val="B4CBC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11398619" y="3471133"/>
            <a:ext cx="580913" cy="763793"/>
          </a:xfrm>
          <a:prstGeom prst="ellipse">
            <a:avLst/>
          </a:prstGeom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2095178" y="0"/>
            <a:ext cx="11514268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Pentagon 32"/>
          <p:cNvSpPr/>
          <p:nvPr/>
        </p:nvSpPr>
        <p:spPr>
          <a:xfrm>
            <a:off x="11912297" y="4426754"/>
            <a:ext cx="1828800" cy="451821"/>
          </a:xfrm>
          <a:prstGeom prst="homePlate">
            <a:avLst>
              <a:gd name="adj" fmla="val 80952"/>
            </a:avLst>
          </a:prstGeom>
          <a:solidFill>
            <a:srgbClr val="AAD4A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11514265" y="4270769"/>
            <a:ext cx="580913" cy="763793"/>
          </a:xfrm>
          <a:prstGeom prst="ellipse">
            <a:avLst/>
          </a:prstGeom>
          <a:effectLst>
            <a:glow rad="101600">
              <a:srgbClr val="AAD4A8">
                <a:alpha val="60000"/>
              </a:srgb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64544" y="157780"/>
            <a:ext cx="6992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84255" y="1039185"/>
            <a:ext cx="6992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71623" y="1896206"/>
            <a:ext cx="6992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91751" y="2703343"/>
            <a:ext cx="6992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1474849" y="3507309"/>
            <a:ext cx="6992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1581514" y="4315605"/>
            <a:ext cx="6992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2863" y="139849"/>
            <a:ext cx="5475112" cy="290815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41" name="Picture 4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132" b="27191"/>
          <a:stretch/>
        </p:blipFill>
        <p:spPr>
          <a:xfrm>
            <a:off x="3051920" y="1549909"/>
            <a:ext cx="6790171" cy="819764"/>
          </a:xfrm>
          <a:prstGeom prst="rect">
            <a:avLst/>
          </a:prstGeom>
          <a:ln>
            <a:noFill/>
          </a:ln>
          <a:effectLst>
            <a:glow rad="101600">
              <a:srgbClr val="FF7C80">
                <a:alpha val="60000"/>
              </a:srgbClr>
            </a:glow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TextBox 2"/>
          <p:cNvSpPr txBox="1"/>
          <p:nvPr/>
        </p:nvSpPr>
        <p:spPr>
          <a:xfrm>
            <a:off x="3046109" y="4634682"/>
            <a:ext cx="63310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Cut and save the detected license plate </a:t>
            </a:r>
          </a:p>
        </p:txBody>
      </p:sp>
    </p:spTree>
    <p:extLst>
      <p:ext uri="{BB962C8B-B14F-4D97-AF65-F5344CB8AC3E}">
        <p14:creationId xmlns:p14="http://schemas.microsoft.com/office/powerpoint/2010/main" val="3688665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580910" y="0"/>
            <a:ext cx="11514268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Pentagon 18"/>
          <p:cNvSpPr/>
          <p:nvPr/>
        </p:nvSpPr>
        <p:spPr>
          <a:xfrm>
            <a:off x="398029" y="295834"/>
            <a:ext cx="1828800" cy="451821"/>
          </a:xfrm>
          <a:prstGeom prst="homePlate">
            <a:avLst>
              <a:gd name="adj" fmla="val 80952"/>
            </a:avLst>
          </a:prstGeom>
          <a:solidFill>
            <a:srgbClr val="E8D1A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-3" y="139849"/>
            <a:ext cx="580913" cy="763793"/>
          </a:xfrm>
          <a:prstGeom prst="ellipse">
            <a:avLst/>
          </a:prstGeom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688471" y="-7176"/>
            <a:ext cx="11514268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Pentagon 20"/>
          <p:cNvSpPr/>
          <p:nvPr/>
        </p:nvSpPr>
        <p:spPr>
          <a:xfrm>
            <a:off x="505590" y="1170799"/>
            <a:ext cx="1828800" cy="451821"/>
          </a:xfrm>
          <a:prstGeom prst="homePlate">
            <a:avLst>
              <a:gd name="adj" fmla="val 80952"/>
            </a:avLst>
          </a:prstGeom>
          <a:solidFill>
            <a:srgbClr val="D9E1A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107558" y="1014814"/>
            <a:ext cx="580913" cy="763793"/>
          </a:xfrm>
          <a:prstGeom prst="ellipse">
            <a:avLst/>
          </a:prstGeom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804117" y="-14352"/>
            <a:ext cx="11514268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entagon 23"/>
          <p:cNvSpPr/>
          <p:nvPr/>
        </p:nvSpPr>
        <p:spPr>
          <a:xfrm>
            <a:off x="610478" y="1999130"/>
            <a:ext cx="1828800" cy="451821"/>
          </a:xfrm>
          <a:prstGeom prst="homePlate">
            <a:avLst>
              <a:gd name="adj" fmla="val 80952"/>
            </a:avLst>
          </a:prstGeom>
          <a:solidFill>
            <a:srgbClr val="B9DAA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212446" y="1843145"/>
            <a:ext cx="580913" cy="763793"/>
          </a:xfrm>
          <a:prstGeom prst="ellipse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909005" y="26533"/>
            <a:ext cx="11514268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Pentagon 26"/>
          <p:cNvSpPr/>
          <p:nvPr/>
        </p:nvSpPr>
        <p:spPr>
          <a:xfrm>
            <a:off x="726123" y="2841811"/>
            <a:ext cx="2619505" cy="451821"/>
          </a:xfrm>
          <a:prstGeom prst="homePlate">
            <a:avLst>
              <a:gd name="adj" fmla="val 80952"/>
            </a:avLst>
          </a:prstGeom>
          <a:solidFill>
            <a:srgbClr val="A8CCB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lt"/>
                <a:cs typeface="+mn-lt"/>
              </a:rPr>
              <a:t>Methodology</a:t>
            </a:r>
            <a:endParaRPr lang="en-US" sz="28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" name="Oval 27"/>
          <p:cNvSpPr/>
          <p:nvPr/>
        </p:nvSpPr>
        <p:spPr>
          <a:xfrm>
            <a:off x="328092" y="2685826"/>
            <a:ext cx="580913" cy="763793"/>
          </a:xfrm>
          <a:prstGeom prst="ellipse">
            <a:avLst/>
          </a:prstGeom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11979532" y="-3588"/>
            <a:ext cx="11514268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Pentagon 29"/>
          <p:cNvSpPr/>
          <p:nvPr/>
        </p:nvSpPr>
        <p:spPr>
          <a:xfrm>
            <a:off x="11796651" y="3627118"/>
            <a:ext cx="1828800" cy="451821"/>
          </a:xfrm>
          <a:prstGeom prst="homePlate">
            <a:avLst>
              <a:gd name="adj" fmla="val 80952"/>
            </a:avLst>
          </a:prstGeom>
          <a:solidFill>
            <a:srgbClr val="B4CBC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11398619" y="3471133"/>
            <a:ext cx="580913" cy="763793"/>
          </a:xfrm>
          <a:prstGeom prst="ellipse">
            <a:avLst/>
          </a:prstGeom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2095178" y="0"/>
            <a:ext cx="11514268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Pentagon 32"/>
          <p:cNvSpPr/>
          <p:nvPr/>
        </p:nvSpPr>
        <p:spPr>
          <a:xfrm>
            <a:off x="11912297" y="4426754"/>
            <a:ext cx="1828800" cy="451821"/>
          </a:xfrm>
          <a:prstGeom prst="homePlate">
            <a:avLst>
              <a:gd name="adj" fmla="val 80952"/>
            </a:avLst>
          </a:prstGeom>
          <a:solidFill>
            <a:srgbClr val="AAD4A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11514265" y="4270769"/>
            <a:ext cx="580913" cy="763793"/>
          </a:xfrm>
          <a:prstGeom prst="ellipse">
            <a:avLst/>
          </a:prstGeom>
          <a:effectLst>
            <a:glow rad="101600">
              <a:srgbClr val="AAD4A8">
                <a:alpha val="60000"/>
              </a:srgb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64544" y="157780"/>
            <a:ext cx="6992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84255" y="1039185"/>
            <a:ext cx="6992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71623" y="1896206"/>
            <a:ext cx="6992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91751" y="2703343"/>
            <a:ext cx="6992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1474849" y="3507309"/>
            <a:ext cx="6992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1581514" y="4315605"/>
            <a:ext cx="6992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9998" y="150509"/>
            <a:ext cx="4804663" cy="281583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41" name="Picture 4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524" b="1609"/>
          <a:stretch/>
        </p:blipFill>
        <p:spPr>
          <a:xfrm>
            <a:off x="3394849" y="2310582"/>
            <a:ext cx="6624944" cy="788256"/>
          </a:xfrm>
          <a:prstGeom prst="rect">
            <a:avLst/>
          </a:prstGeom>
          <a:ln>
            <a:noFill/>
          </a:ln>
          <a:effectLst>
            <a:glow rad="101600">
              <a:srgbClr val="FF7C80">
                <a:alpha val="60000"/>
              </a:srgbClr>
            </a:glow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8944" y="3471133"/>
            <a:ext cx="1787778" cy="178777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32" t="14727" r="33987" b="29305"/>
          <a:stretch/>
        </p:blipFill>
        <p:spPr>
          <a:xfrm>
            <a:off x="1090998" y="3959489"/>
            <a:ext cx="3005529" cy="2158946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TextBox 4"/>
          <p:cNvSpPr txBox="1"/>
          <p:nvPr/>
        </p:nvSpPr>
        <p:spPr>
          <a:xfrm>
            <a:off x="4037494" y="3764695"/>
            <a:ext cx="5544656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 need to use the </a:t>
            </a:r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tesseract_OCR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library to recognize text from a 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file</a:t>
            </a:r>
          </a:p>
          <a:p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Image 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 the saved license plate that was detected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066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580910" y="0"/>
            <a:ext cx="11514268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Pentagon 18"/>
          <p:cNvSpPr/>
          <p:nvPr/>
        </p:nvSpPr>
        <p:spPr>
          <a:xfrm>
            <a:off x="398029" y="295834"/>
            <a:ext cx="1828800" cy="451821"/>
          </a:xfrm>
          <a:prstGeom prst="homePlate">
            <a:avLst>
              <a:gd name="adj" fmla="val 80952"/>
            </a:avLst>
          </a:prstGeom>
          <a:solidFill>
            <a:srgbClr val="E8D1A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-3" y="139849"/>
            <a:ext cx="580913" cy="763793"/>
          </a:xfrm>
          <a:prstGeom prst="ellipse">
            <a:avLst/>
          </a:prstGeom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688471" y="-7176"/>
            <a:ext cx="11514268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Pentagon 20"/>
          <p:cNvSpPr/>
          <p:nvPr/>
        </p:nvSpPr>
        <p:spPr>
          <a:xfrm>
            <a:off x="505590" y="1170799"/>
            <a:ext cx="1828800" cy="451821"/>
          </a:xfrm>
          <a:prstGeom prst="homePlate">
            <a:avLst>
              <a:gd name="adj" fmla="val 80952"/>
            </a:avLst>
          </a:prstGeom>
          <a:solidFill>
            <a:srgbClr val="D9E1A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107558" y="1014814"/>
            <a:ext cx="580913" cy="763793"/>
          </a:xfrm>
          <a:prstGeom prst="ellipse">
            <a:avLst/>
          </a:prstGeom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804117" y="-14352"/>
            <a:ext cx="11514268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entagon 23"/>
          <p:cNvSpPr/>
          <p:nvPr/>
        </p:nvSpPr>
        <p:spPr>
          <a:xfrm>
            <a:off x="610478" y="1999130"/>
            <a:ext cx="1828800" cy="451821"/>
          </a:xfrm>
          <a:prstGeom prst="homePlate">
            <a:avLst>
              <a:gd name="adj" fmla="val 80952"/>
            </a:avLst>
          </a:prstGeom>
          <a:solidFill>
            <a:srgbClr val="B9DAA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212446" y="1843145"/>
            <a:ext cx="580913" cy="763793"/>
          </a:xfrm>
          <a:prstGeom prst="ellipse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909005" y="7176"/>
            <a:ext cx="11514268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Pentagon 26"/>
          <p:cNvSpPr/>
          <p:nvPr/>
        </p:nvSpPr>
        <p:spPr>
          <a:xfrm>
            <a:off x="726124" y="2841811"/>
            <a:ext cx="1828800" cy="451821"/>
          </a:xfrm>
          <a:prstGeom prst="homePlate">
            <a:avLst>
              <a:gd name="adj" fmla="val 80952"/>
            </a:avLst>
          </a:prstGeom>
          <a:solidFill>
            <a:srgbClr val="A8CCB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328092" y="2685826"/>
            <a:ext cx="580913" cy="763793"/>
          </a:xfrm>
          <a:prstGeom prst="ellipse">
            <a:avLst/>
          </a:prstGeom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1022852" y="-84156"/>
            <a:ext cx="11514268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Pentagon 29"/>
          <p:cNvSpPr/>
          <p:nvPr/>
        </p:nvSpPr>
        <p:spPr>
          <a:xfrm>
            <a:off x="839971" y="3651325"/>
            <a:ext cx="1828800" cy="451821"/>
          </a:xfrm>
          <a:prstGeom prst="homePlate">
            <a:avLst>
              <a:gd name="adj" fmla="val 80952"/>
            </a:avLst>
          </a:prstGeom>
          <a:solidFill>
            <a:srgbClr val="B4CBC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ea typeface="+mn-lt"/>
                <a:cs typeface="+mn-lt"/>
              </a:rPr>
              <a:t>results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441939" y="3495340"/>
            <a:ext cx="580913" cy="763793"/>
          </a:xfrm>
          <a:prstGeom prst="ellipse">
            <a:avLst/>
          </a:prstGeom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2095178" y="0"/>
            <a:ext cx="11514268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Pentagon 32"/>
          <p:cNvSpPr/>
          <p:nvPr/>
        </p:nvSpPr>
        <p:spPr>
          <a:xfrm>
            <a:off x="11912297" y="4426754"/>
            <a:ext cx="1828800" cy="451821"/>
          </a:xfrm>
          <a:prstGeom prst="homePlate">
            <a:avLst>
              <a:gd name="adj" fmla="val 80952"/>
            </a:avLst>
          </a:prstGeom>
          <a:solidFill>
            <a:srgbClr val="AAD4A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11514265" y="4270769"/>
            <a:ext cx="580913" cy="763793"/>
          </a:xfrm>
          <a:prstGeom prst="ellipse">
            <a:avLst/>
          </a:prstGeom>
          <a:effectLst>
            <a:glow rad="101600">
              <a:srgbClr val="AAD4A8">
                <a:alpha val="60000"/>
              </a:srgb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64544" y="157780"/>
            <a:ext cx="6992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95021" y="1039185"/>
            <a:ext cx="6992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82389" y="1896206"/>
            <a:ext cx="6992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02517" y="2703343"/>
            <a:ext cx="6992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02083" y="3507309"/>
            <a:ext cx="6992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1581514" y="4315605"/>
            <a:ext cx="6992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</a:t>
            </a:r>
          </a:p>
        </p:txBody>
      </p:sp>
      <p:sp>
        <p:nvSpPr>
          <p:cNvPr id="2" name="Rectangle 1"/>
          <p:cNvSpPr/>
          <p:nvPr/>
        </p:nvSpPr>
        <p:spPr>
          <a:xfrm>
            <a:off x="2278825" y="4247162"/>
            <a:ext cx="79034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 </a:t>
            </a:r>
            <a:r>
              <a:rPr lang="en-US" sz="4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implementation</a:t>
            </a:r>
          </a:p>
          <a:p>
            <a:pPr marL="457200" indent="-457200">
              <a:buFont typeface="+mj-lt"/>
              <a:buAutoNum type="arabicPeriod"/>
            </a:pPr>
            <a:endParaRPr lang="fr-FR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Code explanation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606" y="108084"/>
            <a:ext cx="5506559" cy="349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53891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580910" y="0"/>
            <a:ext cx="11514268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Pentagon 18"/>
          <p:cNvSpPr/>
          <p:nvPr/>
        </p:nvSpPr>
        <p:spPr>
          <a:xfrm>
            <a:off x="398029" y="295834"/>
            <a:ext cx="1828800" cy="451821"/>
          </a:xfrm>
          <a:prstGeom prst="homePlate">
            <a:avLst>
              <a:gd name="adj" fmla="val 80952"/>
            </a:avLst>
          </a:prstGeom>
          <a:solidFill>
            <a:srgbClr val="E8D1A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-3" y="139849"/>
            <a:ext cx="580913" cy="763793"/>
          </a:xfrm>
          <a:prstGeom prst="ellipse">
            <a:avLst/>
          </a:prstGeom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688471" y="-7176"/>
            <a:ext cx="11514268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Pentagon 20"/>
          <p:cNvSpPr/>
          <p:nvPr/>
        </p:nvSpPr>
        <p:spPr>
          <a:xfrm>
            <a:off x="505590" y="1170799"/>
            <a:ext cx="1828800" cy="451821"/>
          </a:xfrm>
          <a:prstGeom prst="homePlate">
            <a:avLst>
              <a:gd name="adj" fmla="val 80952"/>
            </a:avLst>
          </a:prstGeom>
          <a:solidFill>
            <a:srgbClr val="D9E1A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107558" y="1014814"/>
            <a:ext cx="580913" cy="763793"/>
          </a:xfrm>
          <a:prstGeom prst="ellipse">
            <a:avLst/>
          </a:prstGeom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804117" y="-14352"/>
            <a:ext cx="11514268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entagon 23"/>
          <p:cNvSpPr/>
          <p:nvPr/>
        </p:nvSpPr>
        <p:spPr>
          <a:xfrm>
            <a:off x="610478" y="1999130"/>
            <a:ext cx="1828800" cy="451821"/>
          </a:xfrm>
          <a:prstGeom prst="homePlate">
            <a:avLst>
              <a:gd name="adj" fmla="val 80952"/>
            </a:avLst>
          </a:prstGeom>
          <a:solidFill>
            <a:srgbClr val="B9DAA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212446" y="1843145"/>
            <a:ext cx="580913" cy="763793"/>
          </a:xfrm>
          <a:prstGeom prst="ellipse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909005" y="7176"/>
            <a:ext cx="11514268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Pentagon 26"/>
          <p:cNvSpPr/>
          <p:nvPr/>
        </p:nvSpPr>
        <p:spPr>
          <a:xfrm>
            <a:off x="726124" y="2841811"/>
            <a:ext cx="1828800" cy="451821"/>
          </a:xfrm>
          <a:prstGeom prst="homePlate">
            <a:avLst>
              <a:gd name="adj" fmla="val 80952"/>
            </a:avLst>
          </a:prstGeom>
          <a:solidFill>
            <a:srgbClr val="A8CCB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328092" y="2685826"/>
            <a:ext cx="580913" cy="763793"/>
          </a:xfrm>
          <a:prstGeom prst="ellipse">
            <a:avLst/>
          </a:prstGeom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1022852" y="20619"/>
            <a:ext cx="11514268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Pentagon 29"/>
          <p:cNvSpPr/>
          <p:nvPr/>
        </p:nvSpPr>
        <p:spPr>
          <a:xfrm>
            <a:off x="839971" y="3651325"/>
            <a:ext cx="1828800" cy="451821"/>
          </a:xfrm>
          <a:prstGeom prst="homePlate">
            <a:avLst>
              <a:gd name="adj" fmla="val 80952"/>
            </a:avLst>
          </a:prstGeom>
          <a:solidFill>
            <a:srgbClr val="B4CBC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441939" y="3495340"/>
            <a:ext cx="580913" cy="763793"/>
          </a:xfrm>
          <a:prstGeom prst="ellipse">
            <a:avLst/>
          </a:prstGeom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000827" y="3739"/>
            <a:ext cx="11514268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Pentagon 32"/>
          <p:cNvSpPr/>
          <p:nvPr/>
        </p:nvSpPr>
        <p:spPr>
          <a:xfrm>
            <a:off x="968183" y="4453666"/>
            <a:ext cx="2345172" cy="424909"/>
          </a:xfrm>
          <a:prstGeom prst="homePlate">
            <a:avLst>
              <a:gd name="adj" fmla="val 80952"/>
            </a:avLst>
          </a:prstGeom>
          <a:solidFill>
            <a:srgbClr val="AAD4A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 smtClean="0">
              <a:ea typeface="+mn-lt"/>
              <a:cs typeface="+mn-lt"/>
            </a:endParaRPr>
          </a:p>
          <a:p>
            <a:pPr algn="ctr"/>
            <a:r>
              <a:rPr lang="en-US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lt"/>
                <a:cs typeface="+mn-lt"/>
              </a:rPr>
              <a:t>Conclusion</a:t>
            </a:r>
            <a:endParaRPr 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DengXian Light"/>
            </a:endParaRPr>
          </a:p>
          <a:p>
            <a:pPr algn="ctr"/>
            <a:endParaRPr lang="en-US" dirty="0"/>
          </a:p>
        </p:txBody>
      </p:sp>
      <p:sp>
        <p:nvSpPr>
          <p:cNvPr id="34" name="Oval 33"/>
          <p:cNvSpPr/>
          <p:nvPr/>
        </p:nvSpPr>
        <p:spPr>
          <a:xfrm>
            <a:off x="570152" y="4270769"/>
            <a:ext cx="580913" cy="763793"/>
          </a:xfrm>
          <a:prstGeom prst="ellipse">
            <a:avLst/>
          </a:prstGeom>
          <a:effectLst>
            <a:glow rad="101600">
              <a:srgbClr val="AAD4A8">
                <a:alpha val="60000"/>
              </a:srgb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64544" y="157780"/>
            <a:ext cx="6992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73512" y="1039185"/>
            <a:ext cx="6992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60880" y="1896206"/>
            <a:ext cx="6992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81008" y="2703343"/>
            <a:ext cx="6992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80574" y="3507309"/>
            <a:ext cx="6992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87239" y="4315605"/>
            <a:ext cx="6992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194930" y="2078928"/>
            <a:ext cx="8239737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this project made it possible to develop a functional system for the detection and recognition of license plates using </a:t>
            </a:r>
            <a:r>
              <a:rPr lang="en-US" sz="2800" dirty="0" err="1"/>
              <a:t>OpenCV</a:t>
            </a:r>
            <a:r>
              <a:rPr lang="en-US" sz="2800" dirty="0"/>
              <a:t> and C++. This system has</a:t>
            </a:r>
            <a:r>
              <a:rPr lang="ar-DZ" sz="2800" dirty="0"/>
              <a:t> </a:t>
            </a:r>
            <a:r>
              <a:rPr lang="en-US" sz="2800" dirty="0"/>
              <a:t>significant advantages in areas such as surveillance, traffic management, and road safety</a:t>
            </a:r>
            <a:r>
              <a:rPr lang="en-US" sz="2800" dirty="0" smtClean="0"/>
              <a:t>.</a:t>
            </a:r>
            <a:endParaRPr lang="ar-DZ" sz="2800" dirty="0" smtClean="0"/>
          </a:p>
          <a:p>
            <a:r>
              <a:rPr lang="en-US" sz="2800" dirty="0"/>
              <a:t>However, there are some problems it faces, including</a:t>
            </a:r>
            <a:r>
              <a:rPr lang="en-US" sz="2800" dirty="0" smtClean="0"/>
              <a:t>:</a:t>
            </a:r>
            <a:endParaRPr lang="ar-DZ" sz="2800" dirty="0" smtClean="0"/>
          </a:p>
          <a:p>
            <a:r>
              <a:rPr lang="en-US" sz="2800" dirty="0" smtClean="0"/>
              <a:t>• </a:t>
            </a:r>
            <a:r>
              <a:rPr lang="en-US" sz="2800" dirty="0"/>
              <a:t>Pick up license plates under difficult conditions</a:t>
            </a:r>
            <a:r>
              <a:rPr lang="en-US" sz="2800" dirty="0" smtClean="0"/>
              <a:t>.</a:t>
            </a:r>
            <a:endParaRPr lang="ar-DZ" sz="2800" dirty="0" smtClean="0"/>
          </a:p>
          <a:p>
            <a:r>
              <a:rPr lang="en-US" sz="2800" dirty="0" smtClean="0"/>
              <a:t>• </a:t>
            </a:r>
            <a:r>
              <a:rPr lang="en-US" sz="2800" dirty="0"/>
              <a:t>Factors such as lighting, occlusion and vehicle conditions</a:t>
            </a:r>
            <a:r>
              <a:rPr lang="en-US" sz="2800" dirty="0" smtClean="0"/>
              <a:t>.</a:t>
            </a:r>
            <a:endParaRPr lang="ar-DZ" sz="2800" dirty="0" smtClean="0"/>
          </a:p>
          <a:p>
            <a:r>
              <a:rPr lang="en-US" sz="2800" dirty="0" smtClean="0"/>
              <a:t>• </a:t>
            </a:r>
            <a:r>
              <a:rPr lang="en-US" sz="2800" dirty="0"/>
              <a:t>Differences in license plate formats</a:t>
            </a:r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47346" y="228259"/>
            <a:ext cx="280344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1"/>
            <a:r>
              <a:rPr lang="ar-DZ" dirty="0" smtClean="0"/>
              <a:t>مكّن </a:t>
            </a:r>
            <a:r>
              <a:rPr lang="ar-DZ" dirty="0"/>
              <a:t>هذا المشروع من تطوير نظام وظيفي للكشف عن لوحات الترخيص والتعرف عليها باستخدام </a:t>
            </a:r>
            <a:r>
              <a:rPr lang="en-US" dirty="0" err="1"/>
              <a:t>OpenCV</a:t>
            </a:r>
            <a:r>
              <a:rPr lang="en-US" dirty="0"/>
              <a:t> </a:t>
            </a:r>
            <a:r>
              <a:rPr lang="ar-DZ" dirty="0"/>
              <a:t>و </a:t>
            </a:r>
            <a:r>
              <a:rPr lang="en-US" dirty="0"/>
              <a:t>C ++. </a:t>
            </a:r>
            <a:r>
              <a:rPr lang="ar-DZ" dirty="0"/>
              <a:t>يتمتع هذا النظام بمزايا كبيرة في مجالات مثل المراقبة وإدارة المرور وسلامة الطرق. ومع ذلك ، هناك بعض المشاكل التي يواجهها ، بما في ذلك: • التقط لوحات الترخيص في ظل ظروف صعبة. • عوامل مثل الإضاءة والانسداد وظروف السيارة. • الاختلافات في أشكال لوحة الترخيص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887145"/>
      </p:ext>
    </p:extLst>
  </p:cSld>
  <p:clrMapOvr>
    <a:masterClrMapping/>
  </p:clrMapOvr>
  <p:transition spd="slow" advClick="0">
    <p:cover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92" y="101110"/>
            <a:ext cx="11939953" cy="6616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52764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89" t="4447" r="2648" b="3694"/>
          <a:stretch/>
        </p:blipFill>
        <p:spPr>
          <a:xfrm>
            <a:off x="9951024" y="208686"/>
            <a:ext cx="2070198" cy="2047818"/>
          </a:xfrm>
          <a:prstGeom prst="ellipse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03"/>
          <a:stretch/>
        </p:blipFill>
        <p:spPr>
          <a:xfrm>
            <a:off x="118344" y="107856"/>
            <a:ext cx="2143125" cy="2133600"/>
          </a:xfrm>
          <a:prstGeom prst="ellipse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sp>
        <p:nvSpPr>
          <p:cNvPr id="8" name="Title 1"/>
          <p:cNvSpPr>
            <a:spLocks noGrp="1"/>
          </p:cNvSpPr>
          <p:nvPr/>
        </p:nvSpPr>
        <p:spPr>
          <a:xfrm>
            <a:off x="3272478" y="604110"/>
            <a:ext cx="5941564" cy="176945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lIns="109728" tIns="109728" rIns="109728" bIns="91440"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800" b="1" kern="1200" spc="1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0" spc="0" dirty="0" err="1">
                <a:ln w="0"/>
                <a:effectLst>
                  <a:glow rad="101600">
                    <a:schemeClr val="accent1">
                      <a:lumMod val="20000"/>
                      <a:lumOff val="80000"/>
                      <a:alpha val="6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300" endPos="45500" dir="5400000" sy="-100000" algn="bl" rotWithShape="0"/>
                </a:effectLst>
                <a:ea typeface="+mj-lt"/>
                <a:cs typeface="+mj-lt"/>
              </a:rPr>
              <a:t>Hassiba</a:t>
            </a:r>
            <a:r>
              <a:rPr lang="en-US" sz="2800" b="0" spc="0" dirty="0">
                <a:ln w="0"/>
                <a:effectLst>
                  <a:glow rad="101600">
                    <a:schemeClr val="accent1">
                      <a:lumMod val="20000"/>
                      <a:lumOff val="80000"/>
                      <a:alpha val="6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300" endPos="45500" dir="5400000" sy="-100000" algn="bl" rotWithShape="0"/>
                </a:effectLst>
                <a:ea typeface="+mj-lt"/>
                <a:cs typeface="+mj-lt"/>
              </a:rPr>
              <a:t> </a:t>
            </a:r>
            <a:r>
              <a:rPr lang="en-US" sz="2800" b="0" spc="0" dirty="0" err="1">
                <a:ln w="0"/>
                <a:effectLst>
                  <a:glow rad="101600">
                    <a:schemeClr val="accent1">
                      <a:lumMod val="20000"/>
                      <a:lumOff val="80000"/>
                      <a:alpha val="6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300" endPos="45500" dir="5400000" sy="-100000" algn="bl" rotWithShape="0"/>
                </a:effectLst>
                <a:ea typeface="+mj-lt"/>
                <a:cs typeface="+mj-lt"/>
              </a:rPr>
              <a:t>Benbouali</a:t>
            </a:r>
            <a:r>
              <a:rPr lang="en-US" sz="2800" b="0" spc="0" dirty="0">
                <a:ln w="0"/>
                <a:effectLst>
                  <a:glow rad="101600">
                    <a:schemeClr val="accent1">
                      <a:lumMod val="20000"/>
                      <a:lumOff val="80000"/>
                      <a:alpha val="6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300" endPos="45500" dir="5400000" sy="-100000" algn="bl" rotWithShape="0"/>
                </a:effectLst>
                <a:ea typeface="+mj-lt"/>
                <a:cs typeface="+mj-lt"/>
              </a:rPr>
              <a:t> University of </a:t>
            </a:r>
            <a:r>
              <a:rPr lang="en-US" sz="2800" b="0" spc="0" dirty="0" err="1">
                <a:ln w="0"/>
                <a:effectLst>
                  <a:glow rad="101600">
                    <a:schemeClr val="accent1">
                      <a:lumMod val="20000"/>
                      <a:lumOff val="80000"/>
                      <a:alpha val="6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300" endPos="45500" dir="5400000" sy="-100000" algn="bl" rotWithShape="0"/>
                </a:effectLst>
                <a:ea typeface="+mj-lt"/>
                <a:cs typeface="+mj-lt"/>
              </a:rPr>
              <a:t>Chlef</a:t>
            </a:r>
            <a:r>
              <a:rPr lang="en-US" sz="2800" b="0" spc="0" dirty="0">
                <a:ln w="0"/>
                <a:effectLst>
                  <a:glow rad="101600">
                    <a:schemeClr val="accent1">
                      <a:lumMod val="20000"/>
                      <a:lumOff val="80000"/>
                      <a:alpha val="6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300" endPos="45500" dir="5400000" sy="-100000" algn="bl" rotWithShape="0"/>
                </a:effectLst>
                <a:ea typeface="+mj-lt"/>
                <a:cs typeface="+mj-lt"/>
              </a:rPr>
              <a:t> </a:t>
            </a:r>
            <a:endParaRPr lang="en-US" sz="2800" b="0" spc="0" dirty="0">
              <a:ln w="0"/>
              <a:effectLst>
                <a:glow rad="101600">
                  <a:schemeClr val="accent1">
                    <a:lumMod val="20000"/>
                    <a:lumOff val="80000"/>
                    <a:alpha val="60000"/>
                  </a:schemeClr>
                </a:glow>
                <a:outerShdw blurRad="38100" dist="19050" dir="2700000" algn="tl" rotWithShape="0">
                  <a:schemeClr val="dk1">
                    <a:alpha val="40000"/>
                  </a:schemeClr>
                </a:outerShdw>
                <a:reflection blurRad="6350" stA="55000" endA="300" endPos="45500" dir="5400000" sy="-100000" algn="bl" rotWithShape="0"/>
              </a:effectLst>
              <a:ea typeface="DengXian"/>
            </a:endParaRPr>
          </a:p>
          <a:p>
            <a:pPr algn="ctr"/>
            <a:r>
              <a:rPr lang="en-US" sz="2800" b="0" spc="0" dirty="0">
                <a:ln w="0"/>
                <a:effectLst>
                  <a:glow rad="101600">
                    <a:schemeClr val="accent1">
                      <a:lumMod val="20000"/>
                      <a:lumOff val="80000"/>
                      <a:alpha val="6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300" endPos="45500" dir="5400000" sy="-100000" algn="bl" rotWithShape="0"/>
                </a:effectLst>
                <a:ea typeface="+mj-lt"/>
                <a:cs typeface="+mj-lt"/>
              </a:rPr>
              <a:t>Faculty of Exact Sciences and Computer Science </a:t>
            </a:r>
            <a:br>
              <a:rPr lang="en-US" sz="2800" b="0" spc="0" dirty="0">
                <a:ln w="0"/>
                <a:effectLst>
                  <a:glow rad="101600">
                    <a:schemeClr val="accent1">
                      <a:lumMod val="20000"/>
                      <a:lumOff val="80000"/>
                      <a:alpha val="6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300" endPos="45500" dir="5400000" sy="-100000" algn="bl" rotWithShape="0"/>
                </a:effectLst>
                <a:ea typeface="+mj-lt"/>
                <a:cs typeface="+mj-lt"/>
              </a:rPr>
            </a:br>
            <a:r>
              <a:rPr lang="en-US" sz="2800" b="0" spc="0" dirty="0">
                <a:ln w="0"/>
                <a:effectLst>
                  <a:glow rad="101600">
                    <a:schemeClr val="accent1">
                      <a:lumMod val="20000"/>
                      <a:lumOff val="80000"/>
                      <a:alpha val="6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  <a:reflection blurRad="6350" stA="55000" endA="300" endPos="45500" dir="5400000" sy="-100000" algn="bl" rotWithShape="0"/>
                </a:effectLst>
                <a:ea typeface="+mj-lt"/>
                <a:cs typeface="+mj-lt"/>
              </a:rPr>
              <a:t>Department of Computer Science</a:t>
            </a:r>
            <a:endParaRPr lang="en-US" sz="2800" b="0" spc="0" dirty="0">
              <a:ln w="0"/>
              <a:effectLst>
                <a:glow rad="101600">
                  <a:schemeClr val="accent1">
                    <a:lumMod val="20000"/>
                    <a:lumOff val="80000"/>
                    <a:alpha val="60000"/>
                  </a:schemeClr>
                </a:glow>
                <a:outerShdw blurRad="38100" dist="19050" dir="2700000" algn="tl" rotWithShape="0">
                  <a:schemeClr val="dk1">
                    <a:alpha val="40000"/>
                  </a:schemeClr>
                </a:out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9" name="Subtitle 2"/>
          <p:cNvSpPr>
            <a:spLocks noGrp="1"/>
          </p:cNvSpPr>
          <p:nvPr/>
        </p:nvSpPr>
        <p:spPr>
          <a:xfrm>
            <a:off x="1536501" y="3129458"/>
            <a:ext cx="9155112" cy="681725"/>
          </a:xfrm>
          <a:prstGeom prst="rect">
            <a:avLst/>
          </a:prstGeom>
        </p:spPr>
        <p:txBody>
          <a:bodyPr lIns="109728" tIns="109728" rIns="109728" bIns="91440" anchor="t">
            <a:noAutofit/>
          </a:bodyPr>
          <a:lstStyle>
            <a:lvl1pPr marL="0" indent="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cap="all" spc="3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 spc="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spc="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spc="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spc="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</a:pPr>
            <a:endParaRPr lang="en-US" sz="2800" spc="100" dirty="0">
              <a:latin typeface="+mj-lt"/>
              <a:ea typeface="+mj-lt"/>
              <a:cs typeface="+mj-lt"/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F99BFCCF-F766-129F-B1E8-171EB4FE7B19}"/>
              </a:ext>
            </a:extLst>
          </p:cNvPr>
          <p:cNvSpPr txBox="1">
            <a:spLocks/>
          </p:cNvSpPr>
          <p:nvPr/>
        </p:nvSpPr>
        <p:spPr>
          <a:xfrm>
            <a:off x="7745506" y="5174642"/>
            <a:ext cx="3979451" cy="681725"/>
          </a:xfrm>
          <a:prstGeom prst="rect">
            <a:avLst/>
          </a:prstGeom>
        </p:spPr>
        <p:txBody>
          <a:bodyPr lIns="109728" tIns="109728" rIns="109728" bIns="91440" anchor="t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lt"/>
                <a:cs typeface="+mn-lt"/>
              </a:rPr>
              <a:t>FRAMED BY</a:t>
            </a: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lt"/>
                <a:cs typeface="+mn-lt"/>
              </a:rPr>
              <a:t>:</a:t>
            </a:r>
          </a:p>
          <a:p>
            <a:pPr marL="457200" indent="-457200" algn="ctr">
              <a:buFont typeface="Wingdings" panose="020B0604020202020204" pitchFamily="34" charset="0"/>
              <a:buChar char="Ø"/>
            </a:pPr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lt"/>
                <a:cs typeface="+mn-lt"/>
              </a:rPr>
              <a:t>ZOUAOUI GUELLIL</a:t>
            </a:r>
            <a:endPara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n-lt"/>
              <a:cs typeface="+mn-lt"/>
            </a:endParaRP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6326A812-0111-A12A-2159-8550F33A2E44}"/>
              </a:ext>
            </a:extLst>
          </p:cNvPr>
          <p:cNvSpPr txBox="1">
            <a:spLocks/>
          </p:cNvSpPr>
          <p:nvPr/>
        </p:nvSpPr>
        <p:spPr>
          <a:xfrm>
            <a:off x="292642" y="5044015"/>
            <a:ext cx="4652582" cy="681725"/>
          </a:xfrm>
          <a:prstGeom prst="rect">
            <a:avLst/>
          </a:prstGeom>
        </p:spPr>
        <p:txBody>
          <a:bodyPr lIns="109728" tIns="109728" rIns="109728" bIns="91440" anchor="t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6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lt"/>
                <a:cs typeface="+mn-lt"/>
              </a:rPr>
              <a:t>PRESENTED BY </a:t>
            </a:r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lt"/>
                <a:cs typeface="+mn-lt"/>
              </a:rPr>
              <a:t>:</a:t>
            </a:r>
          </a:p>
          <a:p>
            <a:pPr marL="342900" indent="-342900" algn="ctr">
              <a:buFont typeface="Wingdings" panose="020B0604020202020204" pitchFamily="34" charset="0"/>
              <a:buChar char="Ø"/>
            </a:pP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lt"/>
                <a:cs typeface="+mn-lt"/>
              </a:rPr>
              <a:t>ALI BEN YAHIA ILYAS.</a:t>
            </a:r>
          </a:p>
          <a:p>
            <a:pPr marL="342900" indent="-342900" algn="ctr">
              <a:buFont typeface="Wingdings" panose="020B0604020202020204" pitchFamily="34" charset="0"/>
              <a:buChar char="Ø"/>
            </a:pP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lt"/>
                <a:cs typeface="+mn-lt"/>
              </a:rPr>
              <a:t>ALLALI AYOUB.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n-lt"/>
              <a:cs typeface="+mn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59489" y="2629099"/>
            <a:ext cx="10567541" cy="267765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000" dirty="0"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ea typeface="+mn-lt"/>
                <a:cs typeface="+mn-lt"/>
              </a:rPr>
              <a:t>License Plate </a:t>
            </a:r>
            <a:r>
              <a:rPr lang="en-US" sz="5400" dirty="0"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ea typeface="+mj-lt"/>
                <a:cs typeface="+mj-lt"/>
              </a:rPr>
              <a:t>Detection and Recognition</a:t>
            </a:r>
          </a:p>
          <a:p>
            <a:pPr algn="ctr"/>
            <a:endParaRPr lang="en-US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1198428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86478014"/>
              </p:ext>
            </p:extLst>
          </p:nvPr>
        </p:nvGraphicFramePr>
        <p:xfrm>
          <a:off x="1231900" y="165236"/>
          <a:ext cx="8833224" cy="65275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7BA10581-08F2-4D9E-8CB4-07ECFEE95EE6}"/>
              </a:ext>
              <a:ext uri="{C183D7F6-B498-43B3-948B-1728B52AA6E4}">
                <adec:decorative xmlns="" xmlns:adec="http://schemas.microsoft.com/office/drawing/2017/decorative" xmlns:lc="http://schemas.openxmlformats.org/drawingml/2006/lockedCanvas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white">
          <a:xfrm>
            <a:off x="0" y="0"/>
            <a:ext cx="12192000" cy="6858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7" name="Graphic 3" descr="Bar chart with solid fill">
            <a:extLst>
              <a:ext uri="{FF2B5EF4-FFF2-40B4-BE49-F238E27FC236}">
                <a16:creationId xmlns:a16="http://schemas.microsoft.com/office/drawing/2014/main" id="{C45BA8D5-D305-7C13-8D22-9F4DAB001BB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="" xmlns:asvg="http://schemas.microsoft.com/office/drawing/2016/SVG/main" xmlns:lc="http://schemas.openxmlformats.org/drawingml/2006/lockedCanvas" r:embed="rId8"/>
              </a:ext>
            </a:extLst>
          </a:blip>
          <a:stretch>
            <a:fillRect/>
          </a:stretch>
        </p:blipFill>
        <p:spPr>
          <a:xfrm>
            <a:off x="9164513" y="4561525"/>
            <a:ext cx="749934" cy="775423"/>
          </a:xfrm>
          <a:prstGeom prst="rect">
            <a:avLst/>
          </a:prstGeom>
        </p:spPr>
      </p:pic>
      <p:pic>
        <p:nvPicPr>
          <p:cNvPr id="8" name="Graphic 5" descr="Document with solid fill">
            <a:extLst>
              <a:ext uri="{FF2B5EF4-FFF2-40B4-BE49-F238E27FC236}">
                <a16:creationId xmlns:a16="http://schemas.microsoft.com/office/drawing/2014/main" id="{07A6A14C-AF8C-44C2-CA9D-6AF1BCE0848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="" xmlns:asvg="http://schemas.microsoft.com/office/drawing/2016/SVG/main" xmlns:lc="http://schemas.openxmlformats.org/drawingml/2006/lockedCanvas" r:embed="rId10"/>
              </a:ext>
            </a:extLst>
          </a:blip>
          <a:stretch>
            <a:fillRect/>
          </a:stretch>
        </p:blipFill>
        <p:spPr>
          <a:xfrm>
            <a:off x="9064124" y="487473"/>
            <a:ext cx="829448" cy="703978"/>
          </a:xfrm>
          <a:prstGeom prst="rect">
            <a:avLst/>
          </a:prstGeom>
        </p:spPr>
      </p:pic>
      <p:pic>
        <p:nvPicPr>
          <p:cNvPr id="9" name="Graphic 6" descr="Checklist with solid fill">
            <a:extLst>
              <a:ext uri="{FF2B5EF4-FFF2-40B4-BE49-F238E27FC236}">
                <a16:creationId xmlns:a16="http://schemas.microsoft.com/office/drawing/2014/main" id="{EA9043CC-5447-90FF-ACF9-D8A73D64F4B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="" xmlns:asvg="http://schemas.microsoft.com/office/drawing/2016/SVG/main" xmlns:lc="http://schemas.openxmlformats.org/drawingml/2006/lockedCanvas" r:embed="rId12"/>
              </a:ext>
            </a:extLst>
          </a:blip>
          <a:stretch>
            <a:fillRect/>
          </a:stretch>
        </p:blipFill>
        <p:spPr>
          <a:xfrm>
            <a:off x="9038008" y="3563227"/>
            <a:ext cx="955336" cy="753036"/>
          </a:xfrm>
          <a:prstGeom prst="rect">
            <a:avLst/>
          </a:prstGeom>
        </p:spPr>
      </p:pic>
      <p:pic>
        <p:nvPicPr>
          <p:cNvPr id="10" name="Graphic 7" descr="Question mark with solid fill">
            <a:extLst>
              <a:ext uri="{FF2B5EF4-FFF2-40B4-BE49-F238E27FC236}">
                <a16:creationId xmlns:a16="http://schemas.microsoft.com/office/drawing/2014/main" id="{72D28D07-D129-A004-48E8-E61574EAEF4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="" xmlns:asvg="http://schemas.microsoft.com/office/drawing/2016/SVG/main" xmlns:lc="http://schemas.openxmlformats.org/drawingml/2006/lockedCanvas" r:embed="rId14"/>
              </a:ext>
            </a:extLst>
          </a:blip>
          <a:stretch>
            <a:fillRect/>
          </a:stretch>
        </p:blipFill>
        <p:spPr>
          <a:xfrm>
            <a:off x="9038008" y="1513688"/>
            <a:ext cx="1002944" cy="764363"/>
          </a:xfrm>
          <a:prstGeom prst="rect">
            <a:avLst/>
          </a:prstGeom>
        </p:spPr>
      </p:pic>
      <p:pic>
        <p:nvPicPr>
          <p:cNvPr id="11" name="Graphic 8" descr="Bullseye with solid fill">
            <a:extLst>
              <a:ext uri="{FF2B5EF4-FFF2-40B4-BE49-F238E27FC236}">
                <a16:creationId xmlns:a16="http://schemas.microsoft.com/office/drawing/2014/main" id="{8557E54F-3B31-3790-51E8-4EB6B56A477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="" xmlns:asvg="http://schemas.microsoft.com/office/drawing/2016/SVG/main" xmlns:lc="http://schemas.openxmlformats.org/drawingml/2006/lockedCanvas" r:embed="rId16"/>
              </a:ext>
            </a:extLst>
          </a:blip>
          <a:stretch>
            <a:fillRect/>
          </a:stretch>
        </p:blipFill>
        <p:spPr>
          <a:xfrm>
            <a:off x="9071127" y="2539903"/>
            <a:ext cx="826238" cy="761472"/>
          </a:xfrm>
          <a:prstGeom prst="rect">
            <a:avLst/>
          </a:prstGeom>
        </p:spPr>
      </p:pic>
      <p:pic>
        <p:nvPicPr>
          <p:cNvPr id="12" name="Graphic 9" descr="Gavel with solid fill">
            <a:extLst>
              <a:ext uri="{FF2B5EF4-FFF2-40B4-BE49-F238E27FC236}">
                <a16:creationId xmlns:a16="http://schemas.microsoft.com/office/drawing/2014/main" id="{BF24D2B2-8793-6725-ACD5-64AD406B3D00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="" xmlns:asvg="http://schemas.microsoft.com/office/drawing/2016/SVG/main" xmlns:lc="http://schemas.openxmlformats.org/drawingml/2006/lockedCanvas" r:embed="rId18"/>
              </a:ext>
            </a:extLst>
          </a:blip>
          <a:stretch>
            <a:fillRect/>
          </a:stretch>
        </p:blipFill>
        <p:spPr>
          <a:xfrm>
            <a:off x="9163896" y="5601439"/>
            <a:ext cx="829448" cy="798214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1530459" y="502789"/>
            <a:ext cx="12371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097122" y="1525998"/>
            <a:ext cx="12371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334490" y="2555754"/>
            <a:ext cx="12371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321260" y="3585802"/>
            <a:ext cx="12371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endParaRPr 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078179" y="4611478"/>
            <a:ext cx="12371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endParaRPr 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494781" y="5676702"/>
            <a:ext cx="12371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</a:t>
            </a:r>
            <a:endParaRPr 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83110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516828" y="9525"/>
            <a:ext cx="11514268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Pentagon 18"/>
          <p:cNvSpPr/>
          <p:nvPr/>
        </p:nvSpPr>
        <p:spPr>
          <a:xfrm>
            <a:off x="398029" y="295834"/>
            <a:ext cx="2743204" cy="451821"/>
          </a:xfrm>
          <a:prstGeom prst="homePlate">
            <a:avLst>
              <a:gd name="adj" fmla="val 80952"/>
            </a:avLst>
          </a:prstGeom>
          <a:solidFill>
            <a:srgbClr val="E8D1A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lt"/>
                <a:cs typeface="+mn-lt"/>
              </a:rPr>
              <a:t>Introduction</a:t>
            </a:r>
            <a:endParaRPr 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Oval 17"/>
          <p:cNvSpPr/>
          <p:nvPr/>
        </p:nvSpPr>
        <p:spPr>
          <a:xfrm>
            <a:off x="-3" y="139849"/>
            <a:ext cx="580913" cy="763793"/>
          </a:xfrm>
          <a:prstGeom prst="ellipse">
            <a:avLst/>
          </a:prstGeom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1680170" y="14343"/>
            <a:ext cx="11514268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Pentagon 20"/>
          <p:cNvSpPr/>
          <p:nvPr/>
        </p:nvSpPr>
        <p:spPr>
          <a:xfrm>
            <a:off x="11497289" y="1192318"/>
            <a:ext cx="1828800" cy="451821"/>
          </a:xfrm>
          <a:prstGeom prst="homePlate">
            <a:avLst>
              <a:gd name="adj" fmla="val 80952"/>
            </a:avLst>
          </a:prstGeom>
          <a:solidFill>
            <a:srgbClr val="D9E1A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11099257" y="1036333"/>
            <a:ext cx="580913" cy="763793"/>
          </a:xfrm>
          <a:prstGeom prst="ellipse">
            <a:avLst/>
          </a:prstGeom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1776973" y="0"/>
            <a:ext cx="11514268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entagon 23"/>
          <p:cNvSpPr/>
          <p:nvPr/>
        </p:nvSpPr>
        <p:spPr>
          <a:xfrm>
            <a:off x="11583334" y="2013482"/>
            <a:ext cx="1828800" cy="451821"/>
          </a:xfrm>
          <a:prstGeom prst="homePlate">
            <a:avLst>
              <a:gd name="adj" fmla="val 80952"/>
            </a:avLst>
          </a:prstGeom>
          <a:solidFill>
            <a:srgbClr val="B9DAA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11185302" y="1857497"/>
            <a:ext cx="580913" cy="763793"/>
          </a:xfrm>
          <a:prstGeom prst="ellipse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11871971" y="0"/>
            <a:ext cx="11514268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Pentagon 26"/>
          <p:cNvSpPr/>
          <p:nvPr/>
        </p:nvSpPr>
        <p:spPr>
          <a:xfrm>
            <a:off x="11689090" y="2834635"/>
            <a:ext cx="1828800" cy="451821"/>
          </a:xfrm>
          <a:prstGeom prst="homePlate">
            <a:avLst>
              <a:gd name="adj" fmla="val 80952"/>
            </a:avLst>
          </a:prstGeom>
          <a:solidFill>
            <a:srgbClr val="A8CCB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11291058" y="2678650"/>
            <a:ext cx="580913" cy="763793"/>
          </a:xfrm>
          <a:prstGeom prst="ellipse">
            <a:avLst/>
          </a:prstGeom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11979532" y="-3588"/>
            <a:ext cx="11514268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Pentagon 29"/>
          <p:cNvSpPr/>
          <p:nvPr/>
        </p:nvSpPr>
        <p:spPr>
          <a:xfrm>
            <a:off x="11796651" y="3627118"/>
            <a:ext cx="1828800" cy="451821"/>
          </a:xfrm>
          <a:prstGeom prst="homePlate">
            <a:avLst>
              <a:gd name="adj" fmla="val 80952"/>
            </a:avLst>
          </a:prstGeom>
          <a:solidFill>
            <a:srgbClr val="B4CBC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11398619" y="3471133"/>
            <a:ext cx="580913" cy="763793"/>
          </a:xfrm>
          <a:prstGeom prst="ellipse">
            <a:avLst/>
          </a:prstGeom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2095178" y="0"/>
            <a:ext cx="11514268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Pentagon 32"/>
          <p:cNvSpPr/>
          <p:nvPr/>
        </p:nvSpPr>
        <p:spPr>
          <a:xfrm>
            <a:off x="11912297" y="4426754"/>
            <a:ext cx="1828800" cy="451821"/>
          </a:xfrm>
          <a:prstGeom prst="homePlate">
            <a:avLst>
              <a:gd name="adj" fmla="val 80952"/>
            </a:avLst>
          </a:prstGeom>
          <a:solidFill>
            <a:srgbClr val="AAD4A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11514265" y="4270769"/>
            <a:ext cx="580913" cy="763793"/>
          </a:xfrm>
          <a:prstGeom prst="ellipse">
            <a:avLst/>
          </a:prstGeom>
          <a:effectLst>
            <a:glow rad="101600">
              <a:srgbClr val="AAD4A8">
                <a:alpha val="60000"/>
              </a:srgb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64544" y="157780"/>
            <a:ext cx="6992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1167787" y="1039185"/>
            <a:ext cx="6992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1255155" y="1896206"/>
            <a:ext cx="6992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1375283" y="2703343"/>
            <a:ext cx="6992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1474849" y="3507309"/>
            <a:ext cx="6992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1581514" y="4315605"/>
            <a:ext cx="6992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72125" y="1644139"/>
            <a:ext cx="8278705" cy="233910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 prstMaterial="metal">
              <a:bevelT w="38100" h="38100"/>
            </a:sp3d>
          </a:bodyPr>
          <a:lstStyle/>
          <a:p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lt"/>
                <a:cs typeface="+mn-lt"/>
              </a:rPr>
              <a:t>License plate detection and recognition is the technology that </a:t>
            </a:r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lt"/>
                <a:cs typeface="+mn-lt"/>
              </a:rPr>
              <a:t>use </a:t>
            </a: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lt"/>
                <a:cs typeface="+mn-lt"/>
              </a:rPr>
              <a:t>computer vision to detect and recognize a license plate from the camera or video or input image of a car.</a:t>
            </a:r>
            <a:endPara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DengXian Light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950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cover/>
      </p:transition>
    </mc:Choice>
    <mc:Fallback xmlns="">
      <p:transition spd="slow">
        <p:cover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580910" y="0"/>
            <a:ext cx="11514268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Pentagon 18"/>
          <p:cNvSpPr/>
          <p:nvPr/>
        </p:nvSpPr>
        <p:spPr>
          <a:xfrm>
            <a:off x="398029" y="295834"/>
            <a:ext cx="1828800" cy="451821"/>
          </a:xfrm>
          <a:prstGeom prst="homePlate">
            <a:avLst>
              <a:gd name="adj" fmla="val 80952"/>
            </a:avLst>
          </a:prstGeom>
          <a:solidFill>
            <a:srgbClr val="E8D1A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-3" y="139849"/>
            <a:ext cx="580913" cy="763793"/>
          </a:xfrm>
          <a:prstGeom prst="ellipse">
            <a:avLst/>
          </a:prstGeom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688471" y="20329"/>
            <a:ext cx="11514268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Pentagon 20"/>
          <p:cNvSpPr/>
          <p:nvPr/>
        </p:nvSpPr>
        <p:spPr>
          <a:xfrm>
            <a:off x="505590" y="1170799"/>
            <a:ext cx="2162306" cy="451821"/>
          </a:xfrm>
          <a:prstGeom prst="homePlate">
            <a:avLst>
              <a:gd name="adj" fmla="val 80952"/>
            </a:avLst>
          </a:prstGeom>
          <a:solidFill>
            <a:srgbClr val="D9E1A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lt"/>
                <a:cs typeface="+mn-lt"/>
              </a:rPr>
              <a:t>problem</a:t>
            </a:r>
            <a:endParaRPr 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Oval 21"/>
          <p:cNvSpPr/>
          <p:nvPr/>
        </p:nvSpPr>
        <p:spPr>
          <a:xfrm>
            <a:off x="107558" y="1014814"/>
            <a:ext cx="580913" cy="763793"/>
          </a:xfrm>
          <a:prstGeom prst="ellipse">
            <a:avLst/>
          </a:prstGeom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1776973" y="0"/>
            <a:ext cx="11514268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entagon 23"/>
          <p:cNvSpPr/>
          <p:nvPr/>
        </p:nvSpPr>
        <p:spPr>
          <a:xfrm>
            <a:off x="11583334" y="2013482"/>
            <a:ext cx="1828800" cy="451821"/>
          </a:xfrm>
          <a:prstGeom prst="homePlate">
            <a:avLst>
              <a:gd name="adj" fmla="val 80952"/>
            </a:avLst>
          </a:prstGeom>
          <a:solidFill>
            <a:srgbClr val="B9DAA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11185302" y="1857497"/>
            <a:ext cx="580913" cy="763793"/>
          </a:xfrm>
          <a:prstGeom prst="ellipse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11871971" y="0"/>
            <a:ext cx="11514268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Pentagon 26"/>
          <p:cNvSpPr/>
          <p:nvPr/>
        </p:nvSpPr>
        <p:spPr>
          <a:xfrm>
            <a:off x="11689090" y="2834635"/>
            <a:ext cx="1828800" cy="451821"/>
          </a:xfrm>
          <a:prstGeom prst="homePlate">
            <a:avLst>
              <a:gd name="adj" fmla="val 80952"/>
            </a:avLst>
          </a:prstGeom>
          <a:solidFill>
            <a:srgbClr val="A8CCB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11291058" y="2678650"/>
            <a:ext cx="580913" cy="763793"/>
          </a:xfrm>
          <a:prstGeom prst="ellipse">
            <a:avLst/>
          </a:prstGeom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11979532" y="-3588"/>
            <a:ext cx="11514268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Pentagon 29"/>
          <p:cNvSpPr/>
          <p:nvPr/>
        </p:nvSpPr>
        <p:spPr>
          <a:xfrm>
            <a:off x="11796651" y="3627118"/>
            <a:ext cx="1828800" cy="451821"/>
          </a:xfrm>
          <a:prstGeom prst="homePlate">
            <a:avLst>
              <a:gd name="adj" fmla="val 80952"/>
            </a:avLst>
          </a:prstGeom>
          <a:solidFill>
            <a:srgbClr val="B4CBC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11398619" y="3471133"/>
            <a:ext cx="580913" cy="763793"/>
          </a:xfrm>
          <a:prstGeom prst="ellipse">
            <a:avLst/>
          </a:prstGeom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2095178" y="0"/>
            <a:ext cx="11514268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Pentagon 32"/>
          <p:cNvSpPr/>
          <p:nvPr/>
        </p:nvSpPr>
        <p:spPr>
          <a:xfrm>
            <a:off x="11912297" y="4426754"/>
            <a:ext cx="1828800" cy="451821"/>
          </a:xfrm>
          <a:prstGeom prst="homePlate">
            <a:avLst>
              <a:gd name="adj" fmla="val 80952"/>
            </a:avLst>
          </a:prstGeom>
          <a:solidFill>
            <a:srgbClr val="AAD4A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11514265" y="4270769"/>
            <a:ext cx="580913" cy="763793"/>
          </a:xfrm>
          <a:prstGeom prst="ellipse">
            <a:avLst/>
          </a:prstGeom>
          <a:effectLst>
            <a:glow rad="101600">
              <a:srgbClr val="AAD4A8">
                <a:alpha val="60000"/>
              </a:srgb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64544" y="157780"/>
            <a:ext cx="6992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73464" y="1041696"/>
            <a:ext cx="6992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1255155" y="1896206"/>
            <a:ext cx="6992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1375283" y="2703343"/>
            <a:ext cx="6992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1474849" y="3507309"/>
            <a:ext cx="6992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1581514" y="4315605"/>
            <a:ext cx="6992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303941" y="747655"/>
            <a:ext cx="8069548" cy="4468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15000"/>
              </a:lnSpc>
              <a:buFont typeface="Wingdings" panose="05000000000000000000" pitchFamily="2" charset="2"/>
              <a:buChar char="Ø"/>
            </a:pPr>
            <a:r>
              <a:rPr lang="en-US" sz="3600" b="1" dirty="0">
                <a:ea typeface="+mn-lt"/>
                <a:cs typeface="+mn-lt"/>
              </a:rPr>
              <a:t>License plate detection in varying conditions. </a:t>
            </a:r>
          </a:p>
          <a:p>
            <a:pPr marL="285750" indent="-285750">
              <a:lnSpc>
                <a:spcPct val="115000"/>
              </a:lnSpc>
              <a:buFont typeface="Wingdings" panose="05000000000000000000" pitchFamily="2" charset="2"/>
              <a:buChar char="Ø"/>
            </a:pPr>
            <a:r>
              <a:rPr lang="en-US" sz="3600" b="1" dirty="0">
                <a:ea typeface="+mn-lt"/>
                <a:cs typeface="+mn-lt"/>
              </a:rPr>
              <a:t>Accurate character recognition. </a:t>
            </a:r>
          </a:p>
          <a:p>
            <a:pPr marL="285750" indent="-285750">
              <a:lnSpc>
                <a:spcPct val="115000"/>
              </a:lnSpc>
              <a:buFont typeface="Wingdings" panose="05000000000000000000" pitchFamily="2" charset="2"/>
              <a:buChar char="Ø"/>
            </a:pPr>
            <a:r>
              <a:rPr lang="en-US" sz="3600" b="1" dirty="0">
                <a:ea typeface="+mn-lt"/>
                <a:cs typeface="+mn-lt"/>
              </a:rPr>
              <a:t>Real-time processing </a:t>
            </a:r>
            <a:r>
              <a:rPr lang="en-US" sz="3600" b="1" dirty="0" smtClean="0">
                <a:ea typeface="+mn-lt"/>
                <a:cs typeface="+mn-lt"/>
              </a:rPr>
              <a:t>requirements.</a:t>
            </a:r>
            <a:endParaRPr lang="en-US" sz="3600" b="1" dirty="0">
              <a:ea typeface="+mn-lt"/>
              <a:cs typeface="+mn-lt"/>
            </a:endParaRPr>
          </a:p>
          <a:p>
            <a:pPr marL="285750" indent="-285750">
              <a:lnSpc>
                <a:spcPct val="115000"/>
              </a:lnSpc>
              <a:buFont typeface="Wingdings" panose="05000000000000000000" pitchFamily="2" charset="2"/>
              <a:buChar char="Ø"/>
            </a:pPr>
            <a:r>
              <a:rPr lang="en-US" sz="3600" b="1" dirty="0">
                <a:ea typeface="+mn-lt"/>
                <a:cs typeface="+mn-lt"/>
              </a:rPr>
              <a:t>Adaptability to diverse </a:t>
            </a:r>
            <a:r>
              <a:rPr lang="en-US" sz="3600" b="1" dirty="0" smtClean="0">
                <a:ea typeface="+mn-lt"/>
                <a:cs typeface="+mn-lt"/>
              </a:rPr>
              <a:t>environments.</a:t>
            </a:r>
            <a:endParaRPr lang="en-US" sz="3600" b="1" dirty="0">
              <a:ea typeface="+mn-lt"/>
              <a:cs typeface="+mn-lt"/>
            </a:endParaRPr>
          </a:p>
          <a:p>
            <a:pPr marL="285750" indent="-285750">
              <a:lnSpc>
                <a:spcPct val="115000"/>
              </a:lnSpc>
              <a:buFont typeface="Wingdings" panose="05000000000000000000" pitchFamily="2" charset="2"/>
              <a:buChar char="Ø"/>
            </a:pPr>
            <a:r>
              <a:rPr lang="en-US" sz="3600" b="1" dirty="0">
                <a:ea typeface="+mn-lt"/>
                <a:cs typeface="+mn-lt"/>
              </a:rPr>
              <a:t>Privacy and security </a:t>
            </a:r>
            <a:r>
              <a:rPr lang="en-US" sz="3600" b="1" dirty="0" smtClean="0">
                <a:ea typeface="+mn-lt"/>
                <a:cs typeface="+mn-lt"/>
              </a:rPr>
              <a:t>concerns.</a:t>
            </a:r>
            <a:endParaRPr lang="en-US" sz="3600" dirty="0">
              <a:ea typeface="Calibri"/>
              <a:cs typeface="Calibri"/>
            </a:endParaRPr>
          </a:p>
          <a:p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215119" y="2409293"/>
            <a:ext cx="335866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1"/>
            <a:r>
              <a:rPr lang="ar-DZ" dirty="0" smtClean="0"/>
              <a:t>الكشف </a:t>
            </a:r>
            <a:r>
              <a:rPr lang="ar-DZ" dirty="0"/>
              <a:t>عن لوحة الترخيص في ظروف مختلفة. التعرف الدقيق على الأحرف. متطلبات المعالجة في الوقت الحقيقي. القدرة على التكيف مع البيئات المتنوعة. مخاوف الخصوصية والأمان.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436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cover/>
      </p:transition>
    </mc:Choice>
    <mc:Fallback xmlns="">
      <p:transition spd="slow">
        <p:cover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580910" y="0"/>
            <a:ext cx="11514268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Pentagon 18"/>
          <p:cNvSpPr/>
          <p:nvPr/>
        </p:nvSpPr>
        <p:spPr>
          <a:xfrm>
            <a:off x="398029" y="295834"/>
            <a:ext cx="1828800" cy="451821"/>
          </a:xfrm>
          <a:prstGeom prst="homePlate">
            <a:avLst>
              <a:gd name="adj" fmla="val 80952"/>
            </a:avLst>
          </a:prstGeom>
          <a:solidFill>
            <a:srgbClr val="E8D1A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-3" y="139849"/>
            <a:ext cx="580913" cy="763793"/>
          </a:xfrm>
          <a:prstGeom prst="ellipse">
            <a:avLst/>
          </a:prstGeom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688471" y="-7176"/>
            <a:ext cx="11514268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Pentagon 20"/>
          <p:cNvSpPr/>
          <p:nvPr/>
        </p:nvSpPr>
        <p:spPr>
          <a:xfrm>
            <a:off x="505590" y="1170799"/>
            <a:ext cx="1828800" cy="451821"/>
          </a:xfrm>
          <a:prstGeom prst="homePlate">
            <a:avLst>
              <a:gd name="adj" fmla="val 80952"/>
            </a:avLst>
          </a:prstGeom>
          <a:solidFill>
            <a:srgbClr val="D9E1A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107558" y="1014814"/>
            <a:ext cx="580913" cy="763793"/>
          </a:xfrm>
          <a:prstGeom prst="ellipse">
            <a:avLst/>
          </a:prstGeom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804117" y="-15495"/>
            <a:ext cx="11514268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entagon 23"/>
          <p:cNvSpPr/>
          <p:nvPr/>
        </p:nvSpPr>
        <p:spPr>
          <a:xfrm>
            <a:off x="610478" y="1999130"/>
            <a:ext cx="2143480" cy="451821"/>
          </a:xfrm>
          <a:prstGeom prst="homePlate">
            <a:avLst>
              <a:gd name="adj" fmla="val 80952"/>
            </a:avLst>
          </a:prstGeom>
          <a:solidFill>
            <a:srgbClr val="B9DAA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lt"/>
                <a:cs typeface="+mn-lt"/>
              </a:rPr>
              <a:t>Object</a:t>
            </a:r>
          </a:p>
        </p:txBody>
      </p:sp>
      <p:sp>
        <p:nvSpPr>
          <p:cNvPr id="25" name="Oval 24"/>
          <p:cNvSpPr/>
          <p:nvPr/>
        </p:nvSpPr>
        <p:spPr>
          <a:xfrm>
            <a:off x="212446" y="1843145"/>
            <a:ext cx="580913" cy="763793"/>
          </a:xfrm>
          <a:prstGeom prst="ellipse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11871971" y="0"/>
            <a:ext cx="11514268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Pentagon 26"/>
          <p:cNvSpPr/>
          <p:nvPr/>
        </p:nvSpPr>
        <p:spPr>
          <a:xfrm>
            <a:off x="11689090" y="2834635"/>
            <a:ext cx="1828800" cy="451821"/>
          </a:xfrm>
          <a:prstGeom prst="homePlate">
            <a:avLst>
              <a:gd name="adj" fmla="val 80952"/>
            </a:avLst>
          </a:prstGeom>
          <a:solidFill>
            <a:srgbClr val="A8CCB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11291058" y="2678650"/>
            <a:ext cx="580913" cy="763793"/>
          </a:xfrm>
          <a:prstGeom prst="ellipse">
            <a:avLst/>
          </a:prstGeom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11979532" y="-3588"/>
            <a:ext cx="11514268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Pentagon 29"/>
          <p:cNvSpPr/>
          <p:nvPr/>
        </p:nvSpPr>
        <p:spPr>
          <a:xfrm>
            <a:off x="11796651" y="3627118"/>
            <a:ext cx="1828800" cy="451821"/>
          </a:xfrm>
          <a:prstGeom prst="homePlate">
            <a:avLst>
              <a:gd name="adj" fmla="val 80952"/>
            </a:avLst>
          </a:prstGeom>
          <a:solidFill>
            <a:srgbClr val="B4CBC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11398619" y="3471133"/>
            <a:ext cx="580913" cy="763793"/>
          </a:xfrm>
          <a:prstGeom prst="ellipse">
            <a:avLst/>
          </a:prstGeom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2095178" y="0"/>
            <a:ext cx="11514268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Pentagon 32"/>
          <p:cNvSpPr/>
          <p:nvPr/>
        </p:nvSpPr>
        <p:spPr>
          <a:xfrm>
            <a:off x="11912297" y="4426754"/>
            <a:ext cx="1828800" cy="451821"/>
          </a:xfrm>
          <a:prstGeom prst="homePlate">
            <a:avLst>
              <a:gd name="adj" fmla="val 80952"/>
            </a:avLst>
          </a:prstGeom>
          <a:solidFill>
            <a:srgbClr val="AAD4A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11514265" y="4270769"/>
            <a:ext cx="580913" cy="763793"/>
          </a:xfrm>
          <a:prstGeom prst="ellipse">
            <a:avLst/>
          </a:prstGeom>
          <a:effectLst>
            <a:glow rad="101600">
              <a:srgbClr val="AAD4A8">
                <a:alpha val="60000"/>
              </a:srgb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64544" y="157780"/>
            <a:ext cx="6992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73464" y="1021651"/>
            <a:ext cx="6992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92698" y="1871097"/>
            <a:ext cx="6992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1375283" y="2703343"/>
            <a:ext cx="6992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1474849" y="3507309"/>
            <a:ext cx="6992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1581514" y="4315605"/>
            <a:ext cx="6992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448879" y="1021651"/>
            <a:ext cx="726391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spc="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lt"/>
                <a:cs typeface="+mn-lt"/>
              </a:rPr>
              <a:t>The  primary goal of license plate detection and </a:t>
            </a:r>
            <a:r>
              <a:rPr lang="en-US" sz="3200" spc="5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lt"/>
                <a:cs typeface="+mn-lt"/>
              </a:rPr>
              <a:t>recognation</a:t>
            </a:r>
            <a:r>
              <a:rPr lang="en-US" sz="3200" spc="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lt"/>
                <a:cs typeface="+mn-lt"/>
              </a:rPr>
              <a:t>  systems is to provide accurate and </a:t>
            </a:r>
            <a:r>
              <a:rPr lang="en-US" sz="3200" spc="5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lt"/>
                <a:cs typeface="+mn-lt"/>
              </a:rPr>
              <a:t>efficent</a:t>
            </a:r>
            <a:r>
              <a:rPr lang="en-US" sz="3200" spc="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lt"/>
                <a:cs typeface="+mn-lt"/>
              </a:rPr>
              <a:t> solutions for capturing and processing and using license plate information in </a:t>
            </a:r>
            <a:r>
              <a:rPr lang="en-US" sz="3200" spc="5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lt"/>
                <a:cs typeface="+mn-lt"/>
              </a:rPr>
              <a:t>applictions</a:t>
            </a:r>
            <a:r>
              <a:rPr lang="en-US" sz="3200" spc="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lt"/>
                <a:cs typeface="+mn-lt"/>
              </a:rPr>
              <a:t> </a:t>
            </a:r>
            <a:endPara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4356" y="4215195"/>
            <a:ext cx="2287141" cy="1938771"/>
          </a:xfrm>
          <a:prstGeom prst="roundRect">
            <a:avLst>
              <a:gd name="adj" fmla="val 7606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764" y="4215195"/>
            <a:ext cx="2360150" cy="1938771"/>
          </a:xfrm>
          <a:prstGeom prst="roundRect">
            <a:avLst>
              <a:gd name="adj" fmla="val 7606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8839" y="4204528"/>
            <a:ext cx="2550235" cy="194943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9692" y="4215194"/>
            <a:ext cx="2418308" cy="1938771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638975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 advClick="0">
        <p:cover/>
      </p:transition>
    </mc:Choice>
    <mc:Fallback xmlns="">
      <p:transition spd="slow" advClick="0">
        <p:cov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580910" y="0"/>
            <a:ext cx="11514268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Pentagon 18"/>
          <p:cNvSpPr/>
          <p:nvPr/>
        </p:nvSpPr>
        <p:spPr>
          <a:xfrm>
            <a:off x="398029" y="295834"/>
            <a:ext cx="1828800" cy="451821"/>
          </a:xfrm>
          <a:prstGeom prst="homePlate">
            <a:avLst>
              <a:gd name="adj" fmla="val 80952"/>
            </a:avLst>
          </a:prstGeom>
          <a:solidFill>
            <a:srgbClr val="E8D1A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-3" y="139849"/>
            <a:ext cx="580913" cy="763793"/>
          </a:xfrm>
          <a:prstGeom prst="ellipse">
            <a:avLst/>
          </a:prstGeom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688471" y="-7176"/>
            <a:ext cx="11514268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Pentagon 20"/>
          <p:cNvSpPr/>
          <p:nvPr/>
        </p:nvSpPr>
        <p:spPr>
          <a:xfrm>
            <a:off x="505590" y="1170799"/>
            <a:ext cx="1828800" cy="451821"/>
          </a:xfrm>
          <a:prstGeom prst="homePlate">
            <a:avLst>
              <a:gd name="adj" fmla="val 80952"/>
            </a:avLst>
          </a:prstGeom>
          <a:solidFill>
            <a:srgbClr val="D9E1A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107558" y="1014814"/>
            <a:ext cx="580913" cy="763793"/>
          </a:xfrm>
          <a:prstGeom prst="ellipse">
            <a:avLst/>
          </a:prstGeom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804117" y="-14352"/>
            <a:ext cx="11514268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entagon 23"/>
          <p:cNvSpPr/>
          <p:nvPr/>
        </p:nvSpPr>
        <p:spPr>
          <a:xfrm>
            <a:off x="610478" y="1999130"/>
            <a:ext cx="1828800" cy="451821"/>
          </a:xfrm>
          <a:prstGeom prst="homePlate">
            <a:avLst>
              <a:gd name="adj" fmla="val 80952"/>
            </a:avLst>
          </a:prstGeom>
          <a:solidFill>
            <a:srgbClr val="B9DAA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212446" y="1843145"/>
            <a:ext cx="580913" cy="763793"/>
          </a:xfrm>
          <a:prstGeom prst="ellipse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909005" y="7176"/>
            <a:ext cx="11514268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Pentagon 26"/>
          <p:cNvSpPr/>
          <p:nvPr/>
        </p:nvSpPr>
        <p:spPr>
          <a:xfrm>
            <a:off x="726123" y="2841811"/>
            <a:ext cx="2619505" cy="451821"/>
          </a:xfrm>
          <a:prstGeom prst="homePlate">
            <a:avLst>
              <a:gd name="adj" fmla="val 80952"/>
            </a:avLst>
          </a:prstGeom>
          <a:solidFill>
            <a:srgbClr val="A8CCB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lt"/>
                <a:cs typeface="+mn-lt"/>
              </a:rPr>
              <a:t>Methodology</a:t>
            </a:r>
            <a:endParaRPr lang="en-US" sz="28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" name="Oval 27"/>
          <p:cNvSpPr/>
          <p:nvPr/>
        </p:nvSpPr>
        <p:spPr>
          <a:xfrm>
            <a:off x="328092" y="2685826"/>
            <a:ext cx="580913" cy="763793"/>
          </a:xfrm>
          <a:prstGeom prst="ellipse">
            <a:avLst/>
          </a:prstGeom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11979532" y="-3588"/>
            <a:ext cx="11514268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Pentagon 29"/>
          <p:cNvSpPr/>
          <p:nvPr/>
        </p:nvSpPr>
        <p:spPr>
          <a:xfrm>
            <a:off x="11796651" y="3627118"/>
            <a:ext cx="1828800" cy="451821"/>
          </a:xfrm>
          <a:prstGeom prst="homePlate">
            <a:avLst>
              <a:gd name="adj" fmla="val 80952"/>
            </a:avLst>
          </a:prstGeom>
          <a:solidFill>
            <a:srgbClr val="B4CBC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11398619" y="3471133"/>
            <a:ext cx="580913" cy="763793"/>
          </a:xfrm>
          <a:prstGeom prst="ellipse">
            <a:avLst/>
          </a:prstGeom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2095178" y="0"/>
            <a:ext cx="11514268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Pentagon 32"/>
          <p:cNvSpPr/>
          <p:nvPr/>
        </p:nvSpPr>
        <p:spPr>
          <a:xfrm>
            <a:off x="11912297" y="4426754"/>
            <a:ext cx="1828800" cy="451821"/>
          </a:xfrm>
          <a:prstGeom prst="homePlate">
            <a:avLst>
              <a:gd name="adj" fmla="val 80952"/>
            </a:avLst>
          </a:prstGeom>
          <a:solidFill>
            <a:srgbClr val="AAD4A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11514265" y="4270769"/>
            <a:ext cx="580913" cy="763793"/>
          </a:xfrm>
          <a:prstGeom prst="ellipse">
            <a:avLst/>
          </a:prstGeom>
          <a:effectLst>
            <a:glow rad="101600">
              <a:srgbClr val="AAD4A8">
                <a:alpha val="60000"/>
              </a:srgb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64544" y="157780"/>
            <a:ext cx="6992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84255" y="1039185"/>
            <a:ext cx="6992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71623" y="1896206"/>
            <a:ext cx="6992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91751" y="2703343"/>
            <a:ext cx="6992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1474849" y="3507309"/>
            <a:ext cx="6992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1581514" y="4315605"/>
            <a:ext cx="6992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507156" y="109255"/>
            <a:ext cx="5550568" cy="63248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7325" indent="-457200">
              <a:lnSpc>
                <a:spcPct val="125000"/>
              </a:lnSpc>
              <a:spcAft>
                <a:spcPts val="600"/>
              </a:spcAft>
              <a:buFont typeface="Wingdings" panose="020B0604020202020204" pitchFamily="34" charset="0"/>
              <a:buChar char="Ø"/>
            </a:pPr>
            <a:r>
              <a:rPr lang="en-US" sz="4400" dirty="0" smtClean="0">
                <a:ea typeface="+mn-lt"/>
                <a:cs typeface="+mn-lt"/>
              </a:rPr>
              <a:t>visual studio 2022 version</a:t>
            </a:r>
            <a:endParaRPr lang="en-US" sz="4400" b="1" spc="50" dirty="0" smtClean="0">
              <a:ea typeface="DengXian Light"/>
            </a:endParaRPr>
          </a:p>
          <a:p>
            <a:pPr marL="187325" indent="-457200">
              <a:lnSpc>
                <a:spcPct val="125000"/>
              </a:lnSpc>
              <a:spcAft>
                <a:spcPts val="600"/>
              </a:spcAft>
              <a:buFont typeface="Wingdings" panose="020B0604020202020204" pitchFamily="34" charset="0"/>
              <a:buChar char="Ø"/>
            </a:pPr>
            <a:r>
              <a:rPr lang="en-US" sz="4400" b="1" spc="50" dirty="0" smtClean="0"/>
              <a:t>C</a:t>
            </a:r>
            <a:r>
              <a:rPr lang="en-US" sz="4400" b="1" spc="50" dirty="0"/>
              <a:t>++</a:t>
            </a:r>
            <a:r>
              <a:rPr lang="en-US" sz="4400" b="1" spc="50" dirty="0" smtClean="0"/>
              <a:t>​</a:t>
            </a:r>
          </a:p>
          <a:p>
            <a:pPr marL="187325" indent="-457200">
              <a:lnSpc>
                <a:spcPct val="125000"/>
              </a:lnSpc>
              <a:spcAft>
                <a:spcPts val="600"/>
              </a:spcAft>
              <a:buFont typeface="Wingdings" panose="020B0604020202020204" pitchFamily="34" charset="0"/>
              <a:buChar char="Ø"/>
            </a:pPr>
            <a:r>
              <a:rPr lang="en-US" sz="4400" b="1" spc="50" dirty="0" smtClean="0"/>
              <a:t>Library </a:t>
            </a:r>
            <a:r>
              <a:rPr lang="en-US" sz="4400" b="1" spc="50" dirty="0"/>
              <a:t>:​</a:t>
            </a:r>
            <a:endParaRPr lang="en-US" sz="4400" b="1" spc="50" dirty="0">
              <a:ea typeface="DengXian Light"/>
            </a:endParaRPr>
          </a:p>
          <a:p>
            <a:pPr>
              <a:lnSpc>
                <a:spcPct val="125000"/>
              </a:lnSpc>
              <a:spcAft>
                <a:spcPts val="600"/>
              </a:spcAft>
            </a:pPr>
            <a:r>
              <a:rPr lang="en-US" sz="4400" b="1" spc="50" dirty="0"/>
              <a:t>     </a:t>
            </a:r>
            <a:r>
              <a:rPr lang="en-US" sz="4400" b="1" spc="50" dirty="0" err="1"/>
              <a:t>OpenCV</a:t>
            </a:r>
            <a:r>
              <a:rPr lang="en-US" sz="4400" b="1" spc="50" dirty="0"/>
              <a:t>​                     </a:t>
            </a:r>
            <a:endParaRPr lang="en-US" sz="4400" b="1" spc="50" dirty="0" smtClean="0"/>
          </a:p>
          <a:p>
            <a:pPr>
              <a:lnSpc>
                <a:spcPct val="125000"/>
              </a:lnSpc>
              <a:spcAft>
                <a:spcPts val="600"/>
              </a:spcAft>
            </a:pPr>
            <a:r>
              <a:rPr lang="en-US" sz="4400" b="1" spc="50" dirty="0" smtClean="0"/>
              <a:t> </a:t>
            </a:r>
            <a:r>
              <a:rPr lang="en-US" sz="4400" b="1" spc="50" dirty="0"/>
              <a:t>  </a:t>
            </a:r>
            <a:r>
              <a:rPr lang="en-US" sz="4400" b="1" spc="50" dirty="0" err="1"/>
              <a:t>Tesseract_OCR</a:t>
            </a:r>
            <a:endParaRPr lang="en-US" sz="4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8018" y="4254369"/>
            <a:ext cx="3219450" cy="1419225"/>
          </a:xfrm>
          <a:prstGeom prst="rect">
            <a:avLst/>
          </a:prstGeom>
          <a:ln>
            <a:noFill/>
          </a:ln>
          <a:effectLst>
            <a:glow rad="228600">
              <a:schemeClr val="accent1">
                <a:satMod val="175000"/>
                <a:alpha val="40000"/>
              </a:schemeClr>
            </a:glow>
            <a:outerShdw blurRad="190500" algn="tl" rotWithShape="0">
              <a:srgbClr val="000000">
                <a:alpha val="70000"/>
              </a:srgbClr>
            </a:outerShdw>
          </a:effectLst>
          <a:scene3d>
            <a:camera prst="perspectiveContrastingRightFacing"/>
            <a:lightRig rig="threePt" dir="t"/>
          </a:scene3d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0055" y="2321446"/>
            <a:ext cx="1924050" cy="2371725"/>
          </a:xfrm>
          <a:prstGeom prst="rect">
            <a:avLst/>
          </a:prstGeom>
          <a:ln>
            <a:noFill/>
          </a:ln>
          <a:effectLst>
            <a:glow rad="228600">
              <a:schemeClr val="accent1">
                <a:satMod val="175000"/>
                <a:alpha val="40000"/>
              </a:schemeClr>
            </a:glow>
            <a:outerShdw blurRad="190500" algn="tl" rotWithShape="0">
              <a:srgbClr val="000000">
                <a:alpha val="70000"/>
              </a:srgbClr>
            </a:outerShdw>
          </a:effectLst>
          <a:scene3d>
            <a:camera prst="perspectiveHeroicExtremeLeftFacing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939994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cover/>
      </p:transition>
    </mc:Choice>
    <mc:Fallback xmlns="">
      <p:transition spd="slow">
        <p:cover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580910" y="0"/>
            <a:ext cx="11514268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Pentagon 18"/>
          <p:cNvSpPr/>
          <p:nvPr/>
        </p:nvSpPr>
        <p:spPr>
          <a:xfrm>
            <a:off x="398029" y="295834"/>
            <a:ext cx="1828800" cy="451821"/>
          </a:xfrm>
          <a:prstGeom prst="homePlate">
            <a:avLst>
              <a:gd name="adj" fmla="val 80952"/>
            </a:avLst>
          </a:prstGeom>
          <a:solidFill>
            <a:srgbClr val="E8D1A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-3" y="139849"/>
            <a:ext cx="580913" cy="763793"/>
          </a:xfrm>
          <a:prstGeom prst="ellipse">
            <a:avLst/>
          </a:prstGeom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688471" y="-7176"/>
            <a:ext cx="11514268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Pentagon 20"/>
          <p:cNvSpPr/>
          <p:nvPr/>
        </p:nvSpPr>
        <p:spPr>
          <a:xfrm>
            <a:off x="505590" y="1170799"/>
            <a:ext cx="1828800" cy="451821"/>
          </a:xfrm>
          <a:prstGeom prst="homePlate">
            <a:avLst>
              <a:gd name="adj" fmla="val 80952"/>
            </a:avLst>
          </a:prstGeom>
          <a:solidFill>
            <a:srgbClr val="D9E1A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107558" y="1014814"/>
            <a:ext cx="580913" cy="763793"/>
          </a:xfrm>
          <a:prstGeom prst="ellipse">
            <a:avLst/>
          </a:prstGeom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804117" y="-14352"/>
            <a:ext cx="11514268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entagon 23"/>
          <p:cNvSpPr/>
          <p:nvPr/>
        </p:nvSpPr>
        <p:spPr>
          <a:xfrm>
            <a:off x="610478" y="1999130"/>
            <a:ext cx="1828800" cy="451821"/>
          </a:xfrm>
          <a:prstGeom prst="homePlate">
            <a:avLst>
              <a:gd name="adj" fmla="val 80952"/>
            </a:avLst>
          </a:prstGeom>
          <a:solidFill>
            <a:srgbClr val="B9DAA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212446" y="1843145"/>
            <a:ext cx="580913" cy="763793"/>
          </a:xfrm>
          <a:prstGeom prst="ellipse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909005" y="16320"/>
            <a:ext cx="11514268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Pentagon 26"/>
          <p:cNvSpPr/>
          <p:nvPr/>
        </p:nvSpPr>
        <p:spPr>
          <a:xfrm>
            <a:off x="726123" y="2841811"/>
            <a:ext cx="2619505" cy="451821"/>
          </a:xfrm>
          <a:prstGeom prst="homePlate">
            <a:avLst>
              <a:gd name="adj" fmla="val 80952"/>
            </a:avLst>
          </a:prstGeom>
          <a:solidFill>
            <a:srgbClr val="A8CCB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lt"/>
                <a:cs typeface="+mn-lt"/>
              </a:rPr>
              <a:t>Methodology</a:t>
            </a:r>
            <a:endParaRPr lang="en-US" sz="28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" name="Oval 27"/>
          <p:cNvSpPr/>
          <p:nvPr/>
        </p:nvSpPr>
        <p:spPr>
          <a:xfrm>
            <a:off x="328092" y="2685826"/>
            <a:ext cx="580913" cy="763793"/>
          </a:xfrm>
          <a:prstGeom prst="ellipse">
            <a:avLst/>
          </a:prstGeom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11979532" y="-3588"/>
            <a:ext cx="11514268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Pentagon 29"/>
          <p:cNvSpPr/>
          <p:nvPr/>
        </p:nvSpPr>
        <p:spPr>
          <a:xfrm>
            <a:off x="11796651" y="3627118"/>
            <a:ext cx="1828800" cy="451821"/>
          </a:xfrm>
          <a:prstGeom prst="homePlate">
            <a:avLst>
              <a:gd name="adj" fmla="val 80952"/>
            </a:avLst>
          </a:prstGeom>
          <a:solidFill>
            <a:srgbClr val="B4CBC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11398619" y="3471133"/>
            <a:ext cx="580913" cy="763793"/>
          </a:xfrm>
          <a:prstGeom prst="ellipse">
            <a:avLst/>
          </a:prstGeom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2095178" y="0"/>
            <a:ext cx="11514268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Pentagon 32"/>
          <p:cNvSpPr/>
          <p:nvPr/>
        </p:nvSpPr>
        <p:spPr>
          <a:xfrm>
            <a:off x="11912297" y="4426754"/>
            <a:ext cx="1828800" cy="451821"/>
          </a:xfrm>
          <a:prstGeom prst="homePlate">
            <a:avLst>
              <a:gd name="adj" fmla="val 80952"/>
            </a:avLst>
          </a:prstGeom>
          <a:solidFill>
            <a:srgbClr val="AAD4A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11514265" y="4270769"/>
            <a:ext cx="580913" cy="763793"/>
          </a:xfrm>
          <a:prstGeom prst="ellipse">
            <a:avLst/>
          </a:prstGeom>
          <a:effectLst>
            <a:glow rad="101600">
              <a:srgbClr val="AAD4A8">
                <a:alpha val="60000"/>
              </a:srgb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64544" y="157780"/>
            <a:ext cx="6992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84255" y="1039185"/>
            <a:ext cx="6992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71623" y="1896206"/>
            <a:ext cx="6992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91751" y="2703343"/>
            <a:ext cx="6992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1474849" y="3507309"/>
            <a:ext cx="6992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1581514" y="4315605"/>
            <a:ext cx="6992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8010" y="442455"/>
            <a:ext cx="5184260" cy="267619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41" name="Picture 4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7576"/>
          <a:stretch/>
        </p:blipFill>
        <p:spPr>
          <a:xfrm>
            <a:off x="2938281" y="80221"/>
            <a:ext cx="7208610" cy="1017901"/>
          </a:xfrm>
          <a:prstGeom prst="rect">
            <a:avLst/>
          </a:prstGeom>
          <a:effectLst>
            <a:glow rad="101600">
              <a:srgbClr val="FF0000">
                <a:alpha val="60000"/>
              </a:srgbClr>
            </a:glow>
          </a:effectLst>
        </p:spPr>
      </p:pic>
      <p:sp>
        <p:nvSpPr>
          <p:cNvPr id="3" name="TextBox 2"/>
          <p:cNvSpPr txBox="1"/>
          <p:nvPr/>
        </p:nvSpPr>
        <p:spPr>
          <a:xfrm>
            <a:off x="1572106" y="4833739"/>
            <a:ext cx="70503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DengXian Light"/>
              </a:rPr>
              <a:t>To open</a:t>
            </a:r>
            <a:r>
              <a:rPr lang="ar-DZ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DengXian Light"/>
              </a:rPr>
              <a:t> </a:t>
            </a: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DengXian Light"/>
              </a:rPr>
              <a:t>the camera, you must use a function in the </a:t>
            </a:r>
            <a:r>
              <a:rPr lang="en-US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DengXian Light"/>
              </a:rPr>
              <a:t>OpenCV</a:t>
            </a: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DengXian Light"/>
              </a:rPr>
              <a:t> library</a:t>
            </a:r>
            <a:endParaRPr lang="fr-FR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DengXian Light"/>
            </a:endParaRP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9540" y="3356377"/>
            <a:ext cx="3136548" cy="280375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584162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580910" y="0"/>
            <a:ext cx="11514268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Pentagon 18"/>
          <p:cNvSpPr/>
          <p:nvPr/>
        </p:nvSpPr>
        <p:spPr>
          <a:xfrm>
            <a:off x="398029" y="295834"/>
            <a:ext cx="1828800" cy="451821"/>
          </a:xfrm>
          <a:prstGeom prst="homePlate">
            <a:avLst>
              <a:gd name="adj" fmla="val 80952"/>
            </a:avLst>
          </a:prstGeom>
          <a:solidFill>
            <a:srgbClr val="E8D1A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-3" y="139849"/>
            <a:ext cx="580913" cy="763793"/>
          </a:xfrm>
          <a:prstGeom prst="ellipse">
            <a:avLst/>
          </a:prstGeom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688471" y="-7176"/>
            <a:ext cx="11514268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Pentagon 20"/>
          <p:cNvSpPr/>
          <p:nvPr/>
        </p:nvSpPr>
        <p:spPr>
          <a:xfrm>
            <a:off x="505590" y="1170799"/>
            <a:ext cx="1828800" cy="451821"/>
          </a:xfrm>
          <a:prstGeom prst="homePlate">
            <a:avLst>
              <a:gd name="adj" fmla="val 80952"/>
            </a:avLst>
          </a:prstGeom>
          <a:solidFill>
            <a:srgbClr val="D9E1A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107558" y="1014814"/>
            <a:ext cx="580913" cy="763793"/>
          </a:xfrm>
          <a:prstGeom prst="ellipse">
            <a:avLst/>
          </a:prstGeom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804117" y="-14352"/>
            <a:ext cx="11514268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entagon 23"/>
          <p:cNvSpPr/>
          <p:nvPr/>
        </p:nvSpPr>
        <p:spPr>
          <a:xfrm>
            <a:off x="610478" y="1999130"/>
            <a:ext cx="1828800" cy="451821"/>
          </a:xfrm>
          <a:prstGeom prst="homePlate">
            <a:avLst>
              <a:gd name="adj" fmla="val 80952"/>
            </a:avLst>
          </a:prstGeom>
          <a:solidFill>
            <a:srgbClr val="B9DAA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212446" y="1843145"/>
            <a:ext cx="580913" cy="763793"/>
          </a:xfrm>
          <a:prstGeom prst="ellipse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909005" y="7176"/>
            <a:ext cx="11514268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Pentagon 26"/>
          <p:cNvSpPr/>
          <p:nvPr/>
        </p:nvSpPr>
        <p:spPr>
          <a:xfrm>
            <a:off x="726123" y="2841811"/>
            <a:ext cx="2619505" cy="451821"/>
          </a:xfrm>
          <a:prstGeom prst="homePlate">
            <a:avLst>
              <a:gd name="adj" fmla="val 80952"/>
            </a:avLst>
          </a:prstGeom>
          <a:solidFill>
            <a:srgbClr val="A8CCB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lt"/>
                <a:cs typeface="+mn-lt"/>
              </a:rPr>
              <a:t>Methodology</a:t>
            </a:r>
            <a:endParaRPr lang="en-US" sz="28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" name="Oval 27"/>
          <p:cNvSpPr/>
          <p:nvPr/>
        </p:nvSpPr>
        <p:spPr>
          <a:xfrm>
            <a:off x="328092" y="2685826"/>
            <a:ext cx="580913" cy="763793"/>
          </a:xfrm>
          <a:prstGeom prst="ellipse">
            <a:avLst/>
          </a:prstGeom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11979532" y="-3588"/>
            <a:ext cx="11514268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Pentagon 29"/>
          <p:cNvSpPr/>
          <p:nvPr/>
        </p:nvSpPr>
        <p:spPr>
          <a:xfrm>
            <a:off x="11796651" y="3627118"/>
            <a:ext cx="1828800" cy="451821"/>
          </a:xfrm>
          <a:prstGeom prst="homePlate">
            <a:avLst>
              <a:gd name="adj" fmla="val 80952"/>
            </a:avLst>
          </a:prstGeom>
          <a:solidFill>
            <a:srgbClr val="B4CBC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11398619" y="3471133"/>
            <a:ext cx="580913" cy="763793"/>
          </a:xfrm>
          <a:prstGeom prst="ellipse">
            <a:avLst/>
          </a:prstGeom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2095178" y="0"/>
            <a:ext cx="11514268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Pentagon 32"/>
          <p:cNvSpPr/>
          <p:nvPr/>
        </p:nvSpPr>
        <p:spPr>
          <a:xfrm>
            <a:off x="11912297" y="4426754"/>
            <a:ext cx="1828800" cy="451821"/>
          </a:xfrm>
          <a:prstGeom prst="homePlate">
            <a:avLst>
              <a:gd name="adj" fmla="val 80952"/>
            </a:avLst>
          </a:prstGeom>
          <a:solidFill>
            <a:srgbClr val="AAD4A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11514265" y="4270769"/>
            <a:ext cx="580913" cy="763793"/>
          </a:xfrm>
          <a:prstGeom prst="ellipse">
            <a:avLst/>
          </a:prstGeom>
          <a:effectLst>
            <a:glow rad="101600">
              <a:srgbClr val="AAD4A8">
                <a:alpha val="60000"/>
              </a:srgb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64544" y="157780"/>
            <a:ext cx="6992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84255" y="1039185"/>
            <a:ext cx="6992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71623" y="1896206"/>
            <a:ext cx="6992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91751" y="2703343"/>
            <a:ext cx="6992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1474849" y="3507309"/>
            <a:ext cx="6992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1581514" y="4315605"/>
            <a:ext cx="6992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954" y="230558"/>
            <a:ext cx="4813683" cy="283716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41" name="Picture 4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0" t="23788" r="3277" b="53774"/>
          <a:stretch/>
        </p:blipFill>
        <p:spPr>
          <a:xfrm>
            <a:off x="3086728" y="865667"/>
            <a:ext cx="6356216" cy="756954"/>
          </a:xfrm>
          <a:prstGeom prst="rect">
            <a:avLst/>
          </a:prstGeom>
          <a:ln>
            <a:noFill/>
          </a:ln>
          <a:effectLst>
            <a:glow rad="101600">
              <a:srgbClr val="FF7C80">
                <a:alpha val="60000"/>
              </a:srgbClr>
            </a:glow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TextBox 2"/>
          <p:cNvSpPr txBox="1"/>
          <p:nvPr/>
        </p:nvSpPr>
        <p:spPr>
          <a:xfrm>
            <a:off x="2792361" y="3932596"/>
            <a:ext cx="6075414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pc="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 detect vehicle number plates through the camera, we have used the </a:t>
            </a:r>
            <a:r>
              <a:rPr lang="en-US" sz="2800" spc="5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Haar</a:t>
            </a:r>
            <a:r>
              <a:rPr lang="en-US" sz="2800" spc="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Cascade XML file which contains the features of Russian license plates .</a:t>
            </a:r>
            <a:endParaRPr lang="en-US" sz="2800" spc="5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DengXian Light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30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1537</TotalTime>
  <Words>516</Words>
  <Application>Microsoft Office PowerPoint</Application>
  <PresentationFormat>Widescreen</PresentationFormat>
  <Paragraphs>118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DengXian</vt:lpstr>
      <vt:lpstr>DengXian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ilyas alibenyahia</dc:creator>
  <cp:lastModifiedBy>ilyas alibenyahia</cp:lastModifiedBy>
  <cp:revision>43</cp:revision>
  <dcterms:created xsi:type="dcterms:W3CDTF">2023-06-11T10:13:29Z</dcterms:created>
  <dcterms:modified xsi:type="dcterms:W3CDTF">2023-06-15T23:21:47Z</dcterms:modified>
</cp:coreProperties>
</file>