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72" r:id="rId3"/>
    <p:sldId id="273" r:id="rId4"/>
    <p:sldId id="265" r:id="rId5"/>
    <p:sldId id="266" r:id="rId6"/>
    <p:sldId id="268" r:id="rId7"/>
    <p:sldId id="271" r:id="rId8"/>
    <p:sldId id="275" r:id="rId9"/>
    <p:sldId id="274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61F8F-BE60-4B9D-95FF-4248FC2D7653}" v="48" dt="2022-05-23T07:51:40.307"/>
    <p1510:client id="{45A7611F-AC98-E455-A60A-700DF883401F}" v="454" dt="2022-05-30T09:07:51.768"/>
    <p1510:client id="{5D7B7740-FA90-4DC0-88A3-4CBAC01064F0}" v="104" dt="2022-05-31T01:09:15.243"/>
    <p1510:client id="{6DEB10D6-1CE3-4E09-8FC1-0339A96D81AB}" v="81" dt="2022-05-30T09:08:02.859"/>
    <p1510:client id="{8E7DCC63-8488-265D-703C-1AC5474F519C}" v="573" dt="2022-05-30T09:35:01.577"/>
    <p1510:client id="{9E612BCD-ACE9-46A4-775F-B6BF6A40B0F9}" v="239" dt="2022-05-30T09:13:49.322"/>
    <p1510:client id="{A9A0AD1B-7068-6A3F-E00F-6881960D592A}" v="286" dt="2022-05-23T07:49:19.682"/>
    <p1510:client id="{B7FF88C2-C9E4-9C68-4117-188BB4522F3E}" v="43" dt="2022-05-23T07:51:19.817"/>
    <p1510:client id="{D30F805B-9BD8-E360-21B1-12FA1821A2C4}" v="431" dt="2022-05-30T09:35:19.202"/>
    <p1510:client id="{D47A358A-BA55-4D28-AD89-8EFD510C6F48}" v="413" dt="2022-05-23T07:56:16.772"/>
    <p1510:client id="{E1889944-C540-4488-80DA-0EADA56F272A}" v="119" dt="2022-05-31T01:40:45.869"/>
    <p1510:client id="{E1C59D91-72CF-5CFA-3CA5-07A3A691712E}" v="9" dt="2022-05-30T09:15:30.410"/>
    <p1510:client id="{E925188A-B9D8-4994-9752-7B1DCCB0DBB6}" v="6" dt="2022-05-30T09:00:51.084"/>
    <p1510:client id="{F48A672F-C937-4B0D-9791-94E99FF712EB}" v="75" dt="2022-05-30T09:01:07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S BIN DAUD" userId="S::22002777@myrp.edu.sg::70f9850f-9888-41e2-9d84-fadbf0a21d1e" providerId="AD" clId="Web-{8E7DCC63-8488-265D-703C-1AC5474F519C}"/>
    <pc:docChg chg="addSld modSld">
      <pc:chgData name="ILYAS BIN DAUD" userId="S::22002777@myrp.edu.sg::70f9850f-9888-41e2-9d84-fadbf0a21d1e" providerId="AD" clId="Web-{8E7DCC63-8488-265D-703C-1AC5474F519C}" dt="2022-05-30T09:35:01.577" v="350" actId="20577"/>
      <pc:docMkLst>
        <pc:docMk/>
      </pc:docMkLst>
      <pc:sldChg chg="modSp mod modShow">
        <pc:chgData name="ILYAS BIN DAUD" userId="S::22002777@myrp.edu.sg::70f9850f-9888-41e2-9d84-fadbf0a21d1e" providerId="AD" clId="Web-{8E7DCC63-8488-265D-703C-1AC5474F519C}" dt="2022-05-30T09:35:01.577" v="350" actId="20577"/>
        <pc:sldMkLst>
          <pc:docMk/>
          <pc:sldMk cId="4023677607" sldId="269"/>
        </pc:sldMkLst>
        <pc:spChg chg="mod">
          <ac:chgData name="ILYAS BIN DAUD" userId="S::22002777@myrp.edu.sg::70f9850f-9888-41e2-9d84-fadbf0a21d1e" providerId="AD" clId="Web-{8E7DCC63-8488-265D-703C-1AC5474F519C}" dt="2022-05-30T09:35:01.577" v="350" actId="20577"/>
          <ac:spMkLst>
            <pc:docMk/>
            <pc:sldMk cId="4023677607" sldId="269"/>
            <ac:spMk id="6" creationId="{2A9AE761-78D7-694A-34D7-4725B9E16798}"/>
          </ac:spMkLst>
        </pc:spChg>
      </pc:sldChg>
      <pc:sldChg chg="modSp">
        <pc:chgData name="ILYAS BIN DAUD" userId="S::22002777@myrp.edu.sg::70f9850f-9888-41e2-9d84-fadbf0a21d1e" providerId="AD" clId="Web-{8E7DCC63-8488-265D-703C-1AC5474F519C}" dt="2022-05-30T09:18:14.914" v="81" actId="20577"/>
        <pc:sldMkLst>
          <pc:docMk/>
          <pc:sldMk cId="2940313923" sldId="272"/>
        </pc:sldMkLst>
        <pc:spChg chg="mod">
          <ac:chgData name="ILYAS BIN DAUD" userId="S::22002777@myrp.edu.sg::70f9850f-9888-41e2-9d84-fadbf0a21d1e" providerId="AD" clId="Web-{8E7DCC63-8488-265D-703C-1AC5474F519C}" dt="2022-05-30T09:17:07.381" v="47" actId="20577"/>
          <ac:spMkLst>
            <pc:docMk/>
            <pc:sldMk cId="2940313923" sldId="272"/>
            <ac:spMk id="2" creationId="{59768DC8-63D4-88E9-C276-AFF6959F0C15}"/>
          </ac:spMkLst>
        </pc:spChg>
        <pc:spChg chg="mod">
          <ac:chgData name="ILYAS BIN DAUD" userId="S::22002777@myrp.edu.sg::70f9850f-9888-41e2-9d84-fadbf0a21d1e" providerId="AD" clId="Web-{8E7DCC63-8488-265D-703C-1AC5474F519C}" dt="2022-05-30T09:18:14.914" v="81" actId="20577"/>
          <ac:spMkLst>
            <pc:docMk/>
            <pc:sldMk cId="2940313923" sldId="272"/>
            <ac:spMk id="5" creationId="{FAD8D12A-1AF9-1DC1-1189-50DC6795E5B6}"/>
          </ac:spMkLst>
        </pc:spChg>
      </pc:sldChg>
      <pc:sldChg chg="modSp add replId">
        <pc:chgData name="ILYAS BIN DAUD" userId="S::22002777@myrp.edu.sg::70f9850f-9888-41e2-9d84-fadbf0a21d1e" providerId="AD" clId="Web-{8E7DCC63-8488-265D-703C-1AC5474F519C}" dt="2022-05-30T09:18:10.805" v="79" actId="20577"/>
        <pc:sldMkLst>
          <pc:docMk/>
          <pc:sldMk cId="4132410340" sldId="273"/>
        </pc:sldMkLst>
        <pc:spChg chg="mod">
          <ac:chgData name="ILYAS BIN DAUD" userId="S::22002777@myrp.edu.sg::70f9850f-9888-41e2-9d84-fadbf0a21d1e" providerId="AD" clId="Web-{8E7DCC63-8488-265D-703C-1AC5474F519C}" dt="2022-05-30T09:18:10.805" v="79" actId="20577"/>
          <ac:spMkLst>
            <pc:docMk/>
            <pc:sldMk cId="4132410340" sldId="273"/>
            <ac:spMk id="5" creationId="{FAD8D12A-1AF9-1DC1-1189-50DC6795E5B6}"/>
          </ac:spMkLst>
        </pc:spChg>
      </pc:sldChg>
    </pc:docChg>
  </pc:docChgLst>
  <pc:docChgLst>
    <pc:chgData name="ILYAS BIN DAUD" userId="S::22002777@myrp.edu.sg::70f9850f-9888-41e2-9d84-fadbf0a21d1e" providerId="AD" clId="Web-{E1889944-C540-4488-80DA-0EADA56F272A}"/>
    <pc:docChg chg="modSld">
      <pc:chgData name="ILYAS BIN DAUD" userId="S::22002777@myrp.edu.sg::70f9850f-9888-41e2-9d84-fadbf0a21d1e" providerId="AD" clId="Web-{E1889944-C540-4488-80DA-0EADA56F272A}" dt="2022-05-31T01:40:45.869" v="61" actId="20577"/>
      <pc:docMkLst>
        <pc:docMk/>
      </pc:docMkLst>
      <pc:sldChg chg="modSp">
        <pc:chgData name="ILYAS BIN DAUD" userId="S::22002777@myrp.edu.sg::70f9850f-9888-41e2-9d84-fadbf0a21d1e" providerId="AD" clId="Web-{E1889944-C540-4488-80DA-0EADA56F272A}" dt="2022-05-31T01:40:45.869" v="61" actId="20577"/>
        <pc:sldMkLst>
          <pc:docMk/>
          <pc:sldMk cId="4023677607" sldId="269"/>
        </pc:sldMkLst>
        <pc:spChg chg="mod">
          <ac:chgData name="ILYAS BIN DAUD" userId="S::22002777@myrp.edu.sg::70f9850f-9888-41e2-9d84-fadbf0a21d1e" providerId="AD" clId="Web-{E1889944-C540-4488-80DA-0EADA56F272A}" dt="2022-05-31T01:40:45.869" v="61" actId="20577"/>
          <ac:spMkLst>
            <pc:docMk/>
            <pc:sldMk cId="4023677607" sldId="269"/>
            <ac:spMk id="6" creationId="{2A9AE761-78D7-694A-34D7-4725B9E16798}"/>
          </ac:spMkLst>
        </pc:spChg>
      </pc:sldChg>
    </pc:docChg>
  </pc:docChgLst>
  <pc:docChgLst>
    <pc:chgData name="Guest User" userId="S::urn:spo:anon#dd67d2135ebd809bcfac394784c8d56c14e3bef8c98eddb274fc6e07a59f92e4::" providerId="AD" clId="Web-{D30F805B-9BD8-E360-21B1-12FA1821A2C4}"/>
    <pc:docChg chg="addSld delSld modSld sldOrd">
      <pc:chgData name="Guest User" userId="S::urn:spo:anon#dd67d2135ebd809bcfac394784c8d56c14e3bef8c98eddb274fc6e07a59f92e4::" providerId="AD" clId="Web-{D30F805B-9BD8-E360-21B1-12FA1821A2C4}" dt="2022-05-30T09:35:19.202" v="318"/>
      <pc:docMkLst>
        <pc:docMk/>
      </pc:docMkLst>
      <pc:sldChg chg="addSp delSp modSp new ord">
        <pc:chgData name="Guest User" userId="S::urn:spo:anon#dd67d2135ebd809bcfac394784c8d56c14e3bef8c98eddb274fc6e07a59f92e4::" providerId="AD" clId="Web-{D30F805B-9BD8-E360-21B1-12FA1821A2C4}" dt="2022-05-30T09:24:44.123" v="277" actId="1076"/>
        <pc:sldMkLst>
          <pc:docMk/>
          <pc:sldMk cId="1376599210" sldId="271"/>
        </pc:sldMkLst>
        <pc:spChg chg="del mod">
          <ac:chgData name="Guest User" userId="S::urn:spo:anon#dd67d2135ebd809bcfac394784c8d56c14e3bef8c98eddb274fc6e07a59f92e4::" providerId="AD" clId="Web-{D30F805B-9BD8-E360-21B1-12FA1821A2C4}" dt="2022-05-30T09:17:35.471" v="140"/>
          <ac:spMkLst>
            <pc:docMk/>
            <pc:sldMk cId="1376599210" sldId="271"/>
            <ac:spMk id="2" creationId="{35A865D4-4BFF-B0BD-7CB2-D528E5C5A339}"/>
          </ac:spMkLst>
        </pc:spChg>
        <pc:spChg chg="del">
          <ac:chgData name="Guest User" userId="S::urn:spo:anon#dd67d2135ebd809bcfac394784c8d56c14e3bef8c98eddb274fc6e07a59f92e4::" providerId="AD" clId="Web-{D30F805B-9BD8-E360-21B1-12FA1821A2C4}" dt="2022-05-30T09:12:46.886" v="2"/>
          <ac:spMkLst>
            <pc:docMk/>
            <pc:sldMk cId="1376599210" sldId="271"/>
            <ac:spMk id="3" creationId="{1418657F-EAEF-820C-BE2B-F18ECB27DDA1}"/>
          </ac:spMkLst>
        </pc:spChg>
        <pc:spChg chg="del">
          <ac:chgData name="Guest User" userId="S::urn:spo:anon#dd67d2135ebd809bcfac394784c8d56c14e3bef8c98eddb274fc6e07a59f92e4::" providerId="AD" clId="Web-{D30F805B-9BD8-E360-21B1-12FA1821A2C4}" dt="2022-05-30T09:13:09.902" v="3"/>
          <ac:spMkLst>
            <pc:docMk/>
            <pc:sldMk cId="1376599210" sldId="271"/>
            <ac:spMk id="4" creationId="{73F320DE-6AF0-89D7-CCC6-0165C5064E15}"/>
          </ac:spMkLst>
        </pc:spChg>
        <pc:spChg chg="add mod">
          <ac:chgData name="Guest User" userId="S::urn:spo:anon#dd67d2135ebd809bcfac394784c8d56c14e3bef8c98eddb274fc6e07a59f92e4::" providerId="AD" clId="Web-{D30F805B-9BD8-E360-21B1-12FA1821A2C4}" dt="2022-05-30T09:24:44.123" v="277" actId="1076"/>
          <ac:spMkLst>
            <pc:docMk/>
            <pc:sldMk cId="1376599210" sldId="271"/>
            <ac:spMk id="7" creationId="{BBC44C82-617C-10E4-ECF2-1E6B92BA9AAB}"/>
          </ac:spMkLst>
        </pc:spChg>
        <pc:spChg chg="add del mod">
          <ac:chgData name="Guest User" userId="S::urn:spo:anon#dd67d2135ebd809bcfac394784c8d56c14e3bef8c98eddb274fc6e07a59f92e4::" providerId="AD" clId="Web-{D30F805B-9BD8-E360-21B1-12FA1821A2C4}" dt="2022-05-30T09:16:03.125" v="123"/>
          <ac:spMkLst>
            <pc:docMk/>
            <pc:sldMk cId="1376599210" sldId="271"/>
            <ac:spMk id="9" creationId="{AA462400-D2A6-4416-A72F-D252F369DE5D}"/>
          </ac:spMkLst>
        </pc:spChg>
        <pc:spChg chg="add del mod">
          <ac:chgData name="Guest User" userId="S::urn:spo:anon#dd67d2135ebd809bcfac394784c8d56c14e3bef8c98eddb274fc6e07a59f92e4::" providerId="AD" clId="Web-{D30F805B-9BD8-E360-21B1-12FA1821A2C4}" dt="2022-05-30T09:17:40.925" v="141"/>
          <ac:spMkLst>
            <pc:docMk/>
            <pc:sldMk cId="1376599210" sldId="271"/>
            <ac:spMk id="12" creationId="{5006B932-3E80-D600-6D4F-7D48309E3F7B}"/>
          </ac:spMkLst>
        </pc:spChg>
        <pc:picChg chg="add del mod ord">
          <ac:chgData name="Guest User" userId="S::urn:spo:anon#dd67d2135ebd809bcfac394784c8d56c14e3bef8c98eddb274fc6e07a59f92e4::" providerId="AD" clId="Web-{D30F805B-9BD8-E360-21B1-12FA1821A2C4}" dt="2022-05-30T09:15:42.047" v="122"/>
          <ac:picMkLst>
            <pc:docMk/>
            <pc:sldMk cId="1376599210" sldId="271"/>
            <ac:picMk id="5" creationId="{A5BDE7AF-B5AB-CB8B-C007-39BFE7E785C3}"/>
          </ac:picMkLst>
        </pc:picChg>
        <pc:picChg chg="add mod ord modCrop">
          <ac:chgData name="Guest User" userId="S::urn:spo:anon#dd67d2135ebd809bcfac394784c8d56c14e3bef8c98eddb274fc6e07a59f92e4::" providerId="AD" clId="Web-{D30F805B-9BD8-E360-21B1-12FA1821A2C4}" dt="2022-05-30T09:24:38.873" v="276" actId="1076"/>
          <ac:picMkLst>
            <pc:docMk/>
            <pc:sldMk cId="1376599210" sldId="271"/>
            <ac:picMk id="6" creationId="{9ECD828F-7DCC-79B9-2EDB-D0DD3B859AE0}"/>
          </ac:picMkLst>
        </pc:picChg>
        <pc:picChg chg="add mod ord modCrop">
          <ac:chgData name="Guest User" userId="S::urn:spo:anon#dd67d2135ebd809bcfac394784c8d56c14e3bef8c98eddb274fc6e07a59f92e4::" providerId="AD" clId="Web-{D30F805B-9BD8-E360-21B1-12FA1821A2C4}" dt="2022-05-30T09:24:25.920" v="273" actId="1076"/>
          <ac:picMkLst>
            <pc:docMk/>
            <pc:sldMk cId="1376599210" sldId="271"/>
            <ac:picMk id="10" creationId="{1BF6369F-9A71-16E1-E122-C9094BC6FD65}"/>
          </ac:picMkLst>
        </pc:picChg>
      </pc:sldChg>
      <pc:sldChg chg="addSp delSp modSp new mod setBg">
        <pc:chgData name="Guest User" userId="S::urn:spo:anon#dd67d2135ebd809bcfac394784c8d56c14e3bef8c98eddb274fc6e07a59f92e4::" providerId="AD" clId="Web-{D30F805B-9BD8-E360-21B1-12FA1821A2C4}" dt="2022-05-30T09:25:53.328" v="299" actId="1076"/>
        <pc:sldMkLst>
          <pc:docMk/>
          <pc:sldMk cId="3605080386" sldId="274"/>
        </pc:sldMkLst>
        <pc:spChg chg="add mod ord">
          <ac:chgData name="Guest User" userId="S::urn:spo:anon#dd67d2135ebd809bcfac394784c8d56c14e3bef8c98eddb274fc6e07a59f92e4::" providerId="AD" clId="Web-{D30F805B-9BD8-E360-21B1-12FA1821A2C4}" dt="2022-05-30T09:25:53.328" v="299" actId="1076"/>
          <ac:spMkLst>
            <pc:docMk/>
            <pc:sldMk cId="3605080386" sldId="274"/>
            <ac:spMk id="3" creationId="{093B5920-6922-03EB-1445-0FC835D88536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13.827" v="286"/>
          <ac:spMkLst>
            <pc:docMk/>
            <pc:sldMk cId="3605080386" sldId="274"/>
            <ac:spMk id="8" creationId="{EC7FF834-B204-4967-8D47-8BB36EAF0EF5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13.827" v="286"/>
          <ac:spMkLst>
            <pc:docMk/>
            <pc:sldMk cId="3605080386" sldId="274"/>
            <ac:spMk id="10" creationId="{F780A22D-61EA-43E3-BD94-3E39CF902160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04.717" v="279"/>
          <ac:spMkLst>
            <pc:docMk/>
            <pc:sldMk cId="3605080386" sldId="274"/>
            <ac:spMk id="15" creationId="{6515FC82-3453-4CBE-8895-4CCFF339529E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04.717" v="279"/>
          <ac:spMkLst>
            <pc:docMk/>
            <pc:sldMk cId="3605080386" sldId="274"/>
            <ac:spMk id="17" creationId="{C5FD847B-65C0-4027-8DFC-70CB424514F8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09.874" v="281"/>
          <ac:spMkLst>
            <pc:docMk/>
            <pc:sldMk cId="3605080386" sldId="274"/>
            <ac:spMk id="19" creationId="{A99FE660-E3DF-47E7-962D-66C6F6CE0D81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09.874" v="281"/>
          <ac:spMkLst>
            <pc:docMk/>
            <pc:sldMk cId="3605080386" sldId="274"/>
            <ac:spMk id="20" creationId="{38C29FEE-8E8F-43D5-AD23-EB4060B4D943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12.311" v="283"/>
          <ac:spMkLst>
            <pc:docMk/>
            <pc:sldMk cId="3605080386" sldId="274"/>
            <ac:spMk id="22" creationId="{6515FC82-3453-4CBE-8895-4CCFF339529E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12.311" v="283"/>
          <ac:spMkLst>
            <pc:docMk/>
            <pc:sldMk cId="3605080386" sldId="274"/>
            <ac:spMk id="23" creationId="{C5FD847B-65C0-4027-8DFC-70CB424514F8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13.827" v="285"/>
          <ac:spMkLst>
            <pc:docMk/>
            <pc:sldMk cId="3605080386" sldId="274"/>
            <ac:spMk id="25" creationId="{56533F40-045E-4E3D-9243-864CD4E58669}"/>
          </ac:spMkLst>
        </pc:spChg>
        <pc:spChg chg="add del">
          <ac:chgData name="Guest User" userId="S::urn:spo:anon#dd67d2135ebd809bcfac394784c8d56c14e3bef8c98eddb274fc6e07a59f92e4::" providerId="AD" clId="Web-{D30F805B-9BD8-E360-21B1-12FA1821A2C4}" dt="2022-05-30T09:25:13.827" v="285"/>
          <ac:spMkLst>
            <pc:docMk/>
            <pc:sldMk cId="3605080386" sldId="274"/>
            <ac:spMk id="26" creationId="{30402EC6-D845-41B3-BEBE-CB34D9BFEA60}"/>
          </ac:spMkLst>
        </pc:spChg>
        <pc:spChg chg="add">
          <ac:chgData name="Guest User" userId="S::urn:spo:anon#dd67d2135ebd809bcfac394784c8d56c14e3bef8c98eddb274fc6e07a59f92e4::" providerId="AD" clId="Web-{D30F805B-9BD8-E360-21B1-12FA1821A2C4}" dt="2022-05-30T09:25:13.827" v="286"/>
          <ac:spMkLst>
            <pc:docMk/>
            <pc:sldMk cId="3605080386" sldId="274"/>
            <ac:spMk id="28" creationId="{A99FE660-E3DF-47E7-962D-66C6F6CE0D81}"/>
          </ac:spMkLst>
        </pc:spChg>
        <pc:spChg chg="add">
          <ac:chgData name="Guest User" userId="S::urn:spo:anon#dd67d2135ebd809bcfac394784c8d56c14e3bef8c98eddb274fc6e07a59f92e4::" providerId="AD" clId="Web-{D30F805B-9BD8-E360-21B1-12FA1821A2C4}" dt="2022-05-30T09:25:13.827" v="286"/>
          <ac:spMkLst>
            <pc:docMk/>
            <pc:sldMk cId="3605080386" sldId="274"/>
            <ac:spMk id="29" creationId="{38C29FEE-8E8F-43D5-AD23-EB4060B4D943}"/>
          </ac:spMkLst>
        </pc:spChg>
        <pc:picChg chg="add mod ord">
          <ac:chgData name="Guest User" userId="S::urn:spo:anon#dd67d2135ebd809bcfac394784c8d56c14e3bef8c98eddb274fc6e07a59f92e4::" providerId="AD" clId="Web-{D30F805B-9BD8-E360-21B1-12FA1821A2C4}" dt="2022-05-30T09:25:28.218" v="290" actId="1076"/>
          <ac:picMkLst>
            <pc:docMk/>
            <pc:sldMk cId="3605080386" sldId="274"/>
            <ac:picMk id="2" creationId="{696A8E96-0344-2572-2FF5-092A463CAD87}"/>
          </ac:picMkLst>
        </pc:picChg>
      </pc:sldChg>
      <pc:sldChg chg="addSp delSp modSp add replId">
        <pc:chgData name="Guest User" userId="S::urn:spo:anon#dd67d2135ebd809bcfac394784c8d56c14e3bef8c98eddb274fc6e07a59f92e4::" providerId="AD" clId="Web-{D30F805B-9BD8-E360-21B1-12FA1821A2C4}" dt="2022-05-30T09:24:08.372" v="271" actId="1076"/>
        <pc:sldMkLst>
          <pc:docMk/>
          <pc:sldMk cId="3617342042" sldId="275"/>
        </pc:sldMkLst>
        <pc:spChg chg="add del mod">
          <ac:chgData name="Guest User" userId="S::urn:spo:anon#dd67d2135ebd809bcfac394784c8d56c14e3bef8c98eddb274fc6e07a59f92e4::" providerId="AD" clId="Web-{D30F805B-9BD8-E360-21B1-12FA1821A2C4}" dt="2022-05-30T09:19:23.459" v="156"/>
          <ac:spMkLst>
            <pc:docMk/>
            <pc:sldMk cId="3617342042" sldId="275"/>
            <ac:spMk id="3" creationId="{86AFBECC-B29B-244D-B15E-6CD85F8A7B1C}"/>
          </ac:spMkLst>
        </pc:spChg>
        <pc:spChg chg="add del mod">
          <ac:chgData name="Guest User" userId="S::urn:spo:anon#dd67d2135ebd809bcfac394784c8d56c14e3bef8c98eddb274fc6e07a59f92e4::" providerId="AD" clId="Web-{D30F805B-9BD8-E360-21B1-12FA1821A2C4}" dt="2022-05-30T09:18:49.786" v="153"/>
          <ac:spMkLst>
            <pc:docMk/>
            <pc:sldMk cId="3617342042" sldId="275"/>
            <ac:spMk id="5" creationId="{33A0F9BD-ADE0-B319-4AA4-189D65B86B1B}"/>
          </ac:spMkLst>
        </pc:spChg>
        <pc:spChg chg="mod">
          <ac:chgData name="Guest User" userId="S::urn:spo:anon#dd67d2135ebd809bcfac394784c8d56c14e3bef8c98eddb274fc6e07a59f92e4::" providerId="AD" clId="Web-{D30F805B-9BD8-E360-21B1-12FA1821A2C4}" dt="2022-05-30T09:24:08.372" v="271" actId="1076"/>
          <ac:spMkLst>
            <pc:docMk/>
            <pc:sldMk cId="3617342042" sldId="275"/>
            <ac:spMk id="7" creationId="{BBC44C82-617C-10E4-ECF2-1E6B92BA9AAB}"/>
          </ac:spMkLst>
        </pc:spChg>
        <pc:spChg chg="add del mod">
          <ac:chgData name="Guest User" userId="S::urn:spo:anon#dd67d2135ebd809bcfac394784c8d56c14e3bef8c98eddb274fc6e07a59f92e4::" providerId="AD" clId="Web-{D30F805B-9BD8-E360-21B1-12FA1821A2C4}" dt="2022-05-30T09:20:22.913" v="165"/>
          <ac:spMkLst>
            <pc:docMk/>
            <pc:sldMk cId="3617342042" sldId="275"/>
            <ac:spMk id="13" creationId="{2628D5AB-B65E-D9CA-13BA-990824E290AD}"/>
          </ac:spMkLst>
        </pc:spChg>
        <pc:picChg chg="del">
          <ac:chgData name="Guest User" userId="S::urn:spo:anon#dd67d2135ebd809bcfac394784c8d56c14e3bef8c98eddb274fc6e07a59f92e4::" providerId="AD" clId="Web-{D30F805B-9BD8-E360-21B1-12FA1821A2C4}" dt="2022-05-30T09:18:38.629" v="151"/>
          <ac:picMkLst>
            <pc:docMk/>
            <pc:sldMk cId="3617342042" sldId="275"/>
            <ac:picMk id="6" creationId="{9ECD828F-7DCC-79B9-2EDB-D0DD3B859AE0}"/>
          </ac:picMkLst>
        </pc:picChg>
        <pc:picChg chg="add mod ord">
          <ac:chgData name="Guest User" userId="S::urn:spo:anon#dd67d2135ebd809bcfac394784c8d56c14e3bef8c98eddb274fc6e07a59f92e4::" providerId="AD" clId="Web-{D30F805B-9BD8-E360-21B1-12FA1821A2C4}" dt="2022-05-30T09:18:57.520" v="155" actId="1076"/>
          <ac:picMkLst>
            <pc:docMk/>
            <pc:sldMk cId="3617342042" sldId="275"/>
            <ac:picMk id="8" creationId="{4CDC1DED-0656-53AA-B23D-9B5BBDAD1538}"/>
          </ac:picMkLst>
        </pc:picChg>
        <pc:picChg chg="add del mod ord">
          <ac:chgData name="Guest User" userId="S::urn:spo:anon#dd67d2135ebd809bcfac394784c8d56c14e3bef8c98eddb274fc6e07a59f92e4::" providerId="AD" clId="Web-{D30F805B-9BD8-E360-21B1-12FA1821A2C4}" dt="2022-05-30T09:20:13.522" v="162"/>
          <ac:picMkLst>
            <pc:docMk/>
            <pc:sldMk cId="3617342042" sldId="275"/>
            <ac:picMk id="9" creationId="{CA88CC70-E5FA-D4DC-6F4F-2D29E22AE924}"/>
          </ac:picMkLst>
        </pc:picChg>
        <pc:picChg chg="del">
          <ac:chgData name="Guest User" userId="S::urn:spo:anon#dd67d2135ebd809bcfac394784c8d56c14e3bef8c98eddb274fc6e07a59f92e4::" providerId="AD" clId="Web-{D30F805B-9BD8-E360-21B1-12FA1821A2C4}" dt="2022-05-30T09:18:40.754" v="152"/>
          <ac:picMkLst>
            <pc:docMk/>
            <pc:sldMk cId="3617342042" sldId="275"/>
            <ac:picMk id="10" creationId="{1BF6369F-9A71-16E1-E122-C9094BC6FD65}"/>
          </ac:picMkLst>
        </pc:picChg>
        <pc:picChg chg="add mod modCrop">
          <ac:chgData name="Guest User" userId="S::urn:spo:anon#dd67d2135ebd809bcfac394784c8d56c14e3bef8c98eddb274fc6e07a59f92e4::" providerId="AD" clId="Web-{D30F805B-9BD8-E360-21B1-12FA1821A2C4}" dt="2022-05-30T09:20:48.336" v="171" actId="1076"/>
          <ac:picMkLst>
            <pc:docMk/>
            <pc:sldMk cId="3617342042" sldId="275"/>
            <ac:picMk id="11" creationId="{168B8B25-A979-6A64-E893-F320CE2630C4}"/>
          </ac:picMkLst>
        </pc:picChg>
      </pc:sldChg>
      <pc:sldChg chg="addSp delSp modSp new del">
        <pc:chgData name="Guest User" userId="S::urn:spo:anon#dd67d2135ebd809bcfac394784c8d56c14e3bef8c98eddb274fc6e07a59f92e4::" providerId="AD" clId="Web-{D30F805B-9BD8-E360-21B1-12FA1821A2C4}" dt="2022-05-30T09:35:18.468" v="317"/>
        <pc:sldMkLst>
          <pc:docMk/>
          <pc:sldMk cId="2170052821" sldId="276"/>
        </pc:sldMkLst>
        <pc:picChg chg="add del mod">
          <ac:chgData name="Guest User" userId="S::urn:spo:anon#dd67d2135ebd809bcfac394784c8d56c14e3bef8c98eddb274fc6e07a59f92e4::" providerId="AD" clId="Web-{D30F805B-9BD8-E360-21B1-12FA1821A2C4}" dt="2022-05-30T09:27:35.565" v="316"/>
          <ac:picMkLst>
            <pc:docMk/>
            <pc:sldMk cId="2170052821" sldId="276"/>
            <ac:picMk id="2" creationId="{D824F4F2-92FE-E6B3-3F5E-76F127F5C642}"/>
          </ac:picMkLst>
        </pc:picChg>
      </pc:sldChg>
      <pc:sldChg chg="addSp delSp modSp new del">
        <pc:chgData name="Guest User" userId="S::urn:spo:anon#dd67d2135ebd809bcfac394784c8d56c14e3bef8c98eddb274fc6e07a59f92e4::" providerId="AD" clId="Web-{D30F805B-9BD8-E360-21B1-12FA1821A2C4}" dt="2022-05-30T09:35:19.202" v="318"/>
        <pc:sldMkLst>
          <pc:docMk/>
          <pc:sldMk cId="3298608803" sldId="277"/>
        </pc:sldMkLst>
        <pc:picChg chg="add del mod">
          <ac:chgData name="Guest User" userId="S::urn:spo:anon#dd67d2135ebd809bcfac394784c8d56c14e3bef8c98eddb274fc6e07a59f92e4::" providerId="AD" clId="Web-{D30F805B-9BD8-E360-21B1-12FA1821A2C4}" dt="2022-05-30T09:27:25.174" v="315"/>
          <ac:picMkLst>
            <pc:docMk/>
            <pc:sldMk cId="3298608803" sldId="277"/>
            <ac:picMk id="2" creationId="{1AD935B8-44D4-29A9-8270-5AB4E471ACCF}"/>
          </ac:picMkLst>
        </pc:picChg>
      </pc:sldChg>
    </pc:docChg>
  </pc:docChgLst>
  <pc:docChgLst>
    <pc:chgData name="ILYAS BIN DAUD" userId="S::22002777@myrp.edu.sg::70f9850f-9888-41e2-9d84-fadbf0a21d1e" providerId="AD" clId="Web-{5D7B7740-FA90-4DC0-88A3-4CBAC01064F0}"/>
    <pc:docChg chg="modSld">
      <pc:chgData name="ILYAS BIN DAUD" userId="S::22002777@myrp.edu.sg::70f9850f-9888-41e2-9d84-fadbf0a21d1e" providerId="AD" clId="Web-{5D7B7740-FA90-4DC0-88A3-4CBAC01064F0}" dt="2022-05-31T01:09:15.243" v="57" actId="14100"/>
      <pc:docMkLst>
        <pc:docMk/>
      </pc:docMkLst>
      <pc:sldChg chg="modSp">
        <pc:chgData name="ILYAS BIN DAUD" userId="S::22002777@myrp.edu.sg::70f9850f-9888-41e2-9d84-fadbf0a21d1e" providerId="AD" clId="Web-{5D7B7740-FA90-4DC0-88A3-4CBAC01064F0}" dt="2022-05-31T01:09:15.243" v="57" actId="14100"/>
        <pc:sldMkLst>
          <pc:docMk/>
          <pc:sldMk cId="1677164944" sldId="267"/>
        </pc:sldMkLst>
        <pc:picChg chg="mod">
          <ac:chgData name="ILYAS BIN DAUD" userId="S::22002777@myrp.edu.sg::70f9850f-9888-41e2-9d84-fadbf0a21d1e" providerId="AD" clId="Web-{5D7B7740-FA90-4DC0-88A3-4CBAC01064F0}" dt="2022-05-31T01:09:15.243" v="57" actId="14100"/>
          <ac:picMkLst>
            <pc:docMk/>
            <pc:sldMk cId="1677164944" sldId="267"/>
            <ac:picMk id="6" creationId="{E612B559-8215-F500-BD53-E1AF4BCCA45D}"/>
          </ac:picMkLst>
        </pc:picChg>
      </pc:sldChg>
      <pc:sldChg chg="modSp">
        <pc:chgData name="ILYAS BIN DAUD" userId="S::22002777@myrp.edu.sg::70f9850f-9888-41e2-9d84-fadbf0a21d1e" providerId="AD" clId="Web-{5D7B7740-FA90-4DC0-88A3-4CBAC01064F0}" dt="2022-05-31T01:01:34.360" v="49" actId="20577"/>
        <pc:sldMkLst>
          <pc:docMk/>
          <pc:sldMk cId="4023677607" sldId="269"/>
        </pc:sldMkLst>
        <pc:spChg chg="mod">
          <ac:chgData name="ILYAS BIN DAUD" userId="S::22002777@myrp.edu.sg::70f9850f-9888-41e2-9d84-fadbf0a21d1e" providerId="AD" clId="Web-{5D7B7740-FA90-4DC0-88A3-4CBAC01064F0}" dt="2022-05-31T01:01:34.360" v="49" actId="20577"/>
          <ac:spMkLst>
            <pc:docMk/>
            <pc:sldMk cId="4023677607" sldId="269"/>
            <ac:spMk id="6" creationId="{2A9AE761-78D7-694A-34D7-4725B9E16798}"/>
          </ac:spMkLst>
        </pc:spChg>
      </pc:sldChg>
      <pc:sldChg chg="modSp">
        <pc:chgData name="ILYAS BIN DAUD" userId="S::22002777@myrp.edu.sg::70f9850f-9888-41e2-9d84-fadbf0a21d1e" providerId="AD" clId="Web-{5D7B7740-FA90-4DC0-88A3-4CBAC01064F0}" dt="2022-05-31T01:08:56.618" v="53" actId="1076"/>
        <pc:sldMkLst>
          <pc:docMk/>
          <pc:sldMk cId="1468069813" sldId="270"/>
        </pc:sldMkLst>
        <pc:picChg chg="mod">
          <ac:chgData name="ILYAS BIN DAUD" userId="S::22002777@myrp.edu.sg::70f9850f-9888-41e2-9d84-fadbf0a21d1e" providerId="AD" clId="Web-{5D7B7740-FA90-4DC0-88A3-4CBAC01064F0}" dt="2022-05-31T01:08:56.618" v="53" actId="1076"/>
          <ac:picMkLst>
            <pc:docMk/>
            <pc:sldMk cId="1468069813" sldId="270"/>
            <ac:picMk id="5" creationId="{2DA9A127-ED91-EC27-74BD-89E77E5F076E}"/>
          </ac:picMkLst>
        </pc:picChg>
      </pc:sldChg>
    </pc:docChg>
  </pc:docChgLst>
  <pc:docChgLst>
    <pc:chgData name="LOY SHI WEI" userId="S::21066332@myrp.edu.sg::08b824b9-e834-4296-80b1-e891bd418ca3" providerId="AD" clId="Web-{45A7611F-AC98-E455-A60A-700DF883401F}"/>
    <pc:docChg chg="addSld modSld">
      <pc:chgData name="LOY SHI WEI" userId="S::21066332@myrp.edu.sg::08b824b9-e834-4296-80b1-e891bd418ca3" providerId="AD" clId="Web-{45A7611F-AC98-E455-A60A-700DF883401F}" dt="2022-05-30T09:07:52.612" v="444"/>
      <pc:docMkLst>
        <pc:docMk/>
      </pc:docMkLst>
      <pc:sldChg chg="delSp modSp">
        <pc:chgData name="LOY SHI WEI" userId="S::21066332@myrp.edu.sg::08b824b9-e834-4296-80b1-e891bd418ca3" providerId="AD" clId="Web-{45A7611F-AC98-E455-A60A-700DF883401F}" dt="2022-05-30T09:02:23.215" v="216" actId="20577"/>
        <pc:sldMkLst>
          <pc:docMk/>
          <pc:sldMk cId="1075666821" sldId="265"/>
        </pc:sldMkLst>
        <pc:spChg chg="mod">
          <ac:chgData name="LOY SHI WEI" userId="S::21066332@myrp.edu.sg::08b824b9-e834-4296-80b1-e891bd418ca3" providerId="AD" clId="Web-{45A7611F-AC98-E455-A60A-700DF883401F}" dt="2022-05-30T08:59:17.680" v="12" actId="20577"/>
          <ac:spMkLst>
            <pc:docMk/>
            <pc:sldMk cId="1075666821" sldId="265"/>
            <ac:spMk id="2" creationId="{A0262487-8523-94D5-D19C-52B80D9F5D46}"/>
          </ac:spMkLst>
        </pc:spChg>
        <pc:spChg chg="mod">
          <ac:chgData name="LOY SHI WEI" userId="S::21066332@myrp.edu.sg::08b824b9-e834-4296-80b1-e891bd418ca3" providerId="AD" clId="Web-{45A7611F-AC98-E455-A60A-700DF883401F}" dt="2022-05-30T09:02:23.215" v="216" actId="20577"/>
          <ac:spMkLst>
            <pc:docMk/>
            <pc:sldMk cId="1075666821" sldId="265"/>
            <ac:spMk id="3" creationId="{1E7AAFCB-7F27-AB98-D709-477E3939D1A5}"/>
          </ac:spMkLst>
        </pc:spChg>
        <pc:spChg chg="del">
          <ac:chgData name="LOY SHI WEI" userId="S::21066332@myrp.edu.sg::08b824b9-e834-4296-80b1-e891bd418ca3" providerId="AD" clId="Web-{45A7611F-AC98-E455-A60A-700DF883401F}" dt="2022-05-30T08:59:22.086" v="15"/>
          <ac:spMkLst>
            <pc:docMk/>
            <pc:sldMk cId="1075666821" sldId="265"/>
            <ac:spMk id="4" creationId="{2A6F8DF4-2053-5CB5-08B6-59B75A076791}"/>
          </ac:spMkLst>
        </pc:spChg>
      </pc:sldChg>
      <pc:sldChg chg="addSp delSp modSp new mod setBg modClrScheme chgLayout">
        <pc:chgData name="LOY SHI WEI" userId="S::21066332@myrp.edu.sg::08b824b9-e834-4296-80b1-e891bd418ca3" providerId="AD" clId="Web-{45A7611F-AC98-E455-A60A-700DF883401F}" dt="2022-05-30T09:03:47.060" v="232" actId="20577"/>
        <pc:sldMkLst>
          <pc:docMk/>
          <pc:sldMk cId="41443189" sldId="266"/>
        </pc:sldMkLst>
        <pc:spChg chg="mod ord">
          <ac:chgData name="LOY SHI WEI" userId="S::21066332@myrp.edu.sg::08b824b9-e834-4296-80b1-e891bd418ca3" providerId="AD" clId="Web-{45A7611F-AC98-E455-A60A-700DF883401F}" dt="2022-05-30T09:02:59.700" v="222"/>
          <ac:spMkLst>
            <pc:docMk/>
            <pc:sldMk cId="41443189" sldId="266"/>
            <ac:spMk id="2" creationId="{1BCCC926-CA9B-3E34-A2D3-8E6D23D4534B}"/>
          </ac:spMkLst>
        </pc:spChg>
        <pc:spChg chg="del mod ord">
          <ac:chgData name="LOY SHI WEI" userId="S::21066332@myrp.edu.sg::08b824b9-e834-4296-80b1-e891bd418ca3" providerId="AD" clId="Web-{45A7611F-AC98-E455-A60A-700DF883401F}" dt="2022-05-30T09:02:54.497" v="220"/>
          <ac:spMkLst>
            <pc:docMk/>
            <pc:sldMk cId="41443189" sldId="266"/>
            <ac:spMk id="3" creationId="{BF13283D-7A23-9E7C-A94A-40F8CC9F46FE}"/>
          </ac:spMkLst>
        </pc:spChg>
        <pc:spChg chg="mod ord">
          <ac:chgData name="LOY SHI WEI" userId="S::21066332@myrp.edu.sg::08b824b9-e834-4296-80b1-e891bd418ca3" providerId="AD" clId="Web-{45A7611F-AC98-E455-A60A-700DF883401F}" dt="2022-05-30T09:03:47.060" v="232" actId="20577"/>
          <ac:spMkLst>
            <pc:docMk/>
            <pc:sldMk cId="41443189" sldId="266"/>
            <ac:spMk id="4" creationId="{943FA112-C029-14A5-595B-8B5D9EACB8FD}"/>
          </ac:spMkLst>
        </pc:spChg>
        <pc:spChg chg="add">
          <ac:chgData name="LOY SHI WEI" userId="S::21066332@myrp.edu.sg::08b824b9-e834-4296-80b1-e891bd418ca3" providerId="AD" clId="Web-{45A7611F-AC98-E455-A60A-700DF883401F}" dt="2022-05-30T09:02:59.700" v="222"/>
          <ac:spMkLst>
            <pc:docMk/>
            <pc:sldMk cId="41443189" sldId="266"/>
            <ac:spMk id="10" creationId="{1660E788-AFA9-4A1B-9991-6AA74632A15B}"/>
          </ac:spMkLst>
        </pc:spChg>
        <pc:spChg chg="add">
          <ac:chgData name="LOY SHI WEI" userId="S::21066332@myrp.edu.sg::08b824b9-e834-4296-80b1-e891bd418ca3" providerId="AD" clId="Web-{45A7611F-AC98-E455-A60A-700DF883401F}" dt="2022-05-30T09:02:59.700" v="222"/>
          <ac:spMkLst>
            <pc:docMk/>
            <pc:sldMk cId="41443189" sldId="266"/>
            <ac:spMk id="12" creationId="{867D4867-5BA7-4462-B2F6-A23F4A622AA7}"/>
          </ac:spMkLst>
        </pc:spChg>
        <pc:picChg chg="add mod ord modCrop">
          <ac:chgData name="LOY SHI WEI" userId="S::21066332@myrp.edu.sg::08b824b9-e834-4296-80b1-e891bd418ca3" providerId="AD" clId="Web-{45A7611F-AC98-E455-A60A-700DF883401F}" dt="2022-05-30T09:02:59.700" v="222"/>
          <ac:picMkLst>
            <pc:docMk/>
            <pc:sldMk cId="41443189" sldId="266"/>
            <ac:picMk id="5" creationId="{EF8C33E0-6628-C0F4-2B7C-72D3B172DCA2}"/>
          </ac:picMkLst>
        </pc:picChg>
      </pc:sldChg>
      <pc:sldChg chg="addSp delSp modSp add replId">
        <pc:chgData name="LOY SHI WEI" userId="S::21066332@myrp.edu.sg::08b824b9-e834-4296-80b1-e891bd418ca3" providerId="AD" clId="Web-{45A7611F-AC98-E455-A60A-700DF883401F}" dt="2022-05-30T09:07:52.612" v="444"/>
        <pc:sldMkLst>
          <pc:docMk/>
          <pc:sldMk cId="2515917273" sldId="268"/>
        </pc:sldMkLst>
        <pc:spChg chg="mod">
          <ac:chgData name="LOY SHI WEI" userId="S::21066332@myrp.edu.sg::08b824b9-e834-4296-80b1-e891bd418ca3" providerId="AD" clId="Web-{45A7611F-AC98-E455-A60A-700DF883401F}" dt="2022-05-30T09:07:52.612" v="444"/>
          <ac:spMkLst>
            <pc:docMk/>
            <pc:sldMk cId="2515917273" sldId="268"/>
            <ac:spMk id="2" creationId="{1BCCC926-CA9B-3E34-A2D3-8E6D23D4534B}"/>
          </ac:spMkLst>
        </pc:spChg>
        <pc:spChg chg="mod">
          <ac:chgData name="LOY SHI WEI" userId="S::21066332@myrp.edu.sg::08b824b9-e834-4296-80b1-e891bd418ca3" providerId="AD" clId="Web-{45A7611F-AC98-E455-A60A-700DF883401F}" dt="2022-05-30T09:07:52.612" v="444"/>
          <ac:spMkLst>
            <pc:docMk/>
            <pc:sldMk cId="2515917273" sldId="268"/>
            <ac:spMk id="4" creationId="{943FA112-C029-14A5-595B-8B5D9EACB8FD}"/>
          </ac:spMkLst>
        </pc:spChg>
        <pc:spChg chg="add del mod">
          <ac:chgData name="LOY SHI WEI" userId="S::21066332@myrp.edu.sg::08b824b9-e834-4296-80b1-e891bd418ca3" providerId="AD" clId="Web-{45A7611F-AC98-E455-A60A-700DF883401F}" dt="2022-05-30T09:07:50.268" v="443"/>
          <ac:spMkLst>
            <pc:docMk/>
            <pc:sldMk cId="2515917273" sldId="268"/>
            <ac:spMk id="6" creationId="{C987D804-C395-6AFC-4B35-43CE9C602E5C}"/>
          </ac:spMkLst>
        </pc:spChg>
        <pc:spChg chg="del">
          <ac:chgData name="LOY SHI WEI" userId="S::21066332@myrp.edu.sg::08b824b9-e834-4296-80b1-e891bd418ca3" providerId="AD" clId="Web-{45A7611F-AC98-E455-A60A-700DF883401F}" dt="2022-05-30T09:07:52.612" v="444"/>
          <ac:spMkLst>
            <pc:docMk/>
            <pc:sldMk cId="2515917273" sldId="268"/>
            <ac:spMk id="10" creationId="{1660E788-AFA9-4A1B-9991-6AA74632A15B}"/>
          </ac:spMkLst>
        </pc:spChg>
        <pc:spChg chg="del">
          <ac:chgData name="LOY SHI WEI" userId="S::21066332@myrp.edu.sg::08b824b9-e834-4296-80b1-e891bd418ca3" providerId="AD" clId="Web-{45A7611F-AC98-E455-A60A-700DF883401F}" dt="2022-05-30T09:07:52.612" v="444"/>
          <ac:spMkLst>
            <pc:docMk/>
            <pc:sldMk cId="2515917273" sldId="268"/>
            <ac:spMk id="12" creationId="{867D4867-5BA7-4462-B2F6-A23F4A622AA7}"/>
          </ac:spMkLst>
        </pc:spChg>
        <pc:spChg chg="add">
          <ac:chgData name="LOY SHI WEI" userId="S::21066332@myrp.edu.sg::08b824b9-e834-4296-80b1-e891bd418ca3" providerId="AD" clId="Web-{45A7611F-AC98-E455-A60A-700DF883401F}" dt="2022-05-30T09:07:52.612" v="444"/>
          <ac:spMkLst>
            <pc:docMk/>
            <pc:sldMk cId="2515917273" sldId="268"/>
            <ac:spMk id="17" creationId="{1660E788-AFA9-4A1B-9991-6AA74632A15B}"/>
          </ac:spMkLst>
        </pc:spChg>
        <pc:spChg chg="add">
          <ac:chgData name="LOY SHI WEI" userId="S::21066332@myrp.edu.sg::08b824b9-e834-4296-80b1-e891bd418ca3" providerId="AD" clId="Web-{45A7611F-AC98-E455-A60A-700DF883401F}" dt="2022-05-30T09:07:52.612" v="444"/>
          <ac:spMkLst>
            <pc:docMk/>
            <pc:sldMk cId="2515917273" sldId="268"/>
            <ac:spMk id="19" creationId="{867D4867-5BA7-4462-B2F6-A23F4A622AA7}"/>
          </ac:spMkLst>
        </pc:spChg>
        <pc:picChg chg="del">
          <ac:chgData name="LOY SHI WEI" userId="S::21066332@myrp.edu.sg::08b824b9-e834-4296-80b1-e891bd418ca3" providerId="AD" clId="Web-{45A7611F-AC98-E455-A60A-700DF883401F}" dt="2022-05-30T09:07:08.814" v="442"/>
          <ac:picMkLst>
            <pc:docMk/>
            <pc:sldMk cId="2515917273" sldId="268"/>
            <ac:picMk id="5" creationId="{EF8C33E0-6628-C0F4-2B7C-72D3B172DCA2}"/>
          </ac:picMkLst>
        </pc:picChg>
        <pc:picChg chg="add mod ord modCrop">
          <ac:chgData name="LOY SHI WEI" userId="S::21066332@myrp.edu.sg::08b824b9-e834-4296-80b1-e891bd418ca3" providerId="AD" clId="Web-{45A7611F-AC98-E455-A60A-700DF883401F}" dt="2022-05-30T09:07:52.612" v="444"/>
          <ac:picMkLst>
            <pc:docMk/>
            <pc:sldMk cId="2515917273" sldId="268"/>
            <ac:picMk id="7" creationId="{D8CCDF55-834B-F138-3B19-332CC846256C}"/>
          </ac:picMkLst>
        </pc:picChg>
      </pc:sldChg>
    </pc:docChg>
  </pc:docChgLst>
  <pc:docChgLst>
    <pc:chgData name="ILYAS BIN DAUD" userId="S::22002777@myrp.edu.sg::70f9850f-9888-41e2-9d84-fadbf0a21d1e" providerId="AD" clId="Web-{E1C59D91-72CF-5CFA-3CA5-07A3A691712E}"/>
    <pc:docChg chg="modSld">
      <pc:chgData name="ILYAS BIN DAUD" userId="S::22002777@myrp.edu.sg::70f9850f-9888-41e2-9d84-fadbf0a21d1e" providerId="AD" clId="Web-{E1C59D91-72CF-5CFA-3CA5-07A3A691712E}" dt="2022-05-30T09:15:30.410" v="18" actId="20577"/>
      <pc:docMkLst>
        <pc:docMk/>
      </pc:docMkLst>
      <pc:sldChg chg="addSp delSp modSp mod setBg">
        <pc:chgData name="ILYAS BIN DAUD" userId="S::22002777@myrp.edu.sg::70f9850f-9888-41e2-9d84-fadbf0a21d1e" providerId="AD" clId="Web-{E1C59D91-72CF-5CFA-3CA5-07A3A691712E}" dt="2022-05-30T09:15:30.410" v="18" actId="20577"/>
        <pc:sldMkLst>
          <pc:docMk/>
          <pc:sldMk cId="2940313923" sldId="272"/>
        </pc:sldMkLst>
        <pc:spChg chg="add del">
          <ac:chgData name="ILYAS BIN DAUD" userId="S::22002777@myrp.edu.sg::70f9850f-9888-41e2-9d84-fadbf0a21d1e" providerId="AD" clId="Web-{E1C59D91-72CF-5CFA-3CA5-07A3A691712E}" dt="2022-05-30T09:15:19.738" v="13"/>
          <ac:spMkLst>
            <pc:docMk/>
            <pc:sldMk cId="2940313923" sldId="272"/>
            <ac:spMk id="2" creationId="{59768DC8-63D4-88E9-C276-AFF6959F0C15}"/>
          </ac:spMkLst>
        </pc:spChg>
        <pc:spChg chg="add mod">
          <ac:chgData name="ILYAS BIN DAUD" userId="S::22002777@myrp.edu.sg::70f9850f-9888-41e2-9d84-fadbf0a21d1e" providerId="AD" clId="Web-{E1C59D91-72CF-5CFA-3CA5-07A3A691712E}" dt="2022-05-30T09:15:30.410" v="18" actId="20577"/>
          <ac:spMkLst>
            <pc:docMk/>
            <pc:sldMk cId="2940313923" sldId="272"/>
            <ac:spMk id="5" creationId="{FAD8D12A-1AF9-1DC1-1189-50DC6795E5B6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4:43.644" v="5"/>
          <ac:spMkLst>
            <pc:docMk/>
            <pc:sldMk cId="2940313923" sldId="272"/>
            <ac:spMk id="6" creationId="{5FA21C72-692C-49FD-9EB4-DDDDDEBD4BD6}"/>
          </ac:spMkLst>
        </pc:spChg>
        <pc:spChg chg="del">
          <ac:chgData name="ILYAS BIN DAUD" userId="S::22002777@myrp.edu.sg::70f9850f-9888-41e2-9d84-fadbf0a21d1e" providerId="AD" clId="Web-{E1C59D91-72CF-5CFA-3CA5-07A3A691712E}" dt="2022-05-30T09:14:25.893" v="0"/>
          <ac:spMkLst>
            <pc:docMk/>
            <pc:sldMk cId="2940313923" sldId="272"/>
            <ac:spMk id="7" creationId="{31D16E40-6E5A-2ECB-0FDA-04222A554C3A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4:43.644" v="5"/>
          <ac:spMkLst>
            <pc:docMk/>
            <pc:sldMk cId="2940313923" sldId="272"/>
            <ac:spMk id="9" creationId="{59768DC8-63D4-88E9-C276-AFF6959F0C15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4:43.644" v="5"/>
          <ac:spMkLst>
            <pc:docMk/>
            <pc:sldMk cId="2940313923" sldId="272"/>
            <ac:spMk id="10" creationId="{FBAF941A-6830-47A3-B63C-7C7B66AEA73B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4:50.425" v="7"/>
          <ac:spMkLst>
            <pc:docMk/>
            <pc:sldMk cId="2940313923" sldId="272"/>
            <ac:spMk id="12" creationId="{C5FD847B-65C0-4027-8DFC-70CB424514F8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4:50.425" v="7"/>
          <ac:spMkLst>
            <pc:docMk/>
            <pc:sldMk cId="2940313923" sldId="272"/>
            <ac:spMk id="13" creationId="{59768DC8-63D4-88E9-C276-AFF6959F0C15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4:50.425" v="7"/>
          <ac:spMkLst>
            <pc:docMk/>
            <pc:sldMk cId="2940313923" sldId="272"/>
            <ac:spMk id="14" creationId="{2D212D15-B716-CD35-503C-DFD889D3E507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4:50.425" v="7"/>
          <ac:spMkLst>
            <pc:docMk/>
            <pc:sldMk cId="2940313923" sldId="272"/>
            <ac:spMk id="15" creationId="{6515FC82-3453-4CBE-8895-4CCFF339529E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5:19.738" v="13"/>
          <ac:spMkLst>
            <pc:docMk/>
            <pc:sldMk cId="2940313923" sldId="272"/>
            <ac:spMk id="17" creationId="{5FA21C72-692C-49FD-9EB4-DDDDDEBD4BD6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5:19.738" v="13"/>
          <ac:spMkLst>
            <pc:docMk/>
            <pc:sldMk cId="2940313923" sldId="272"/>
            <ac:spMk id="18" creationId="{FBAF941A-6830-47A3-B63C-7C7B66AEA73B}"/>
          </ac:spMkLst>
        </pc:spChg>
        <pc:spChg chg="add del">
          <ac:chgData name="ILYAS BIN DAUD" userId="S::22002777@myrp.edu.sg::70f9850f-9888-41e2-9d84-fadbf0a21d1e" providerId="AD" clId="Web-{E1C59D91-72CF-5CFA-3CA5-07A3A691712E}" dt="2022-05-30T09:15:19.738" v="13"/>
          <ac:spMkLst>
            <pc:docMk/>
            <pc:sldMk cId="2940313923" sldId="272"/>
            <ac:spMk id="19" creationId="{59768DC8-63D4-88E9-C276-AFF6959F0C15}"/>
          </ac:spMkLst>
        </pc:spChg>
        <pc:picChg chg="add del mod ord">
          <ac:chgData name="ILYAS BIN DAUD" userId="S::22002777@myrp.edu.sg::70f9850f-9888-41e2-9d84-fadbf0a21d1e" providerId="AD" clId="Web-{E1C59D91-72CF-5CFA-3CA5-07A3A691712E}" dt="2022-05-30T09:15:22.645" v="14"/>
          <ac:picMkLst>
            <pc:docMk/>
            <pc:sldMk cId="2940313923" sldId="272"/>
            <ac:picMk id="3" creationId="{C3D281C3-4EF8-B2A1-0EF4-2FFE3A35AD3C}"/>
          </ac:picMkLst>
        </pc:picChg>
      </pc:sldChg>
    </pc:docChg>
  </pc:docChgLst>
  <pc:docChgLst>
    <pc:chgData name="ILYAS BIN DAUD" userId="S::22002777@myrp.edu.sg::70f9850f-9888-41e2-9d84-fadbf0a21d1e" providerId="AD" clId="Web-{9E612BCD-ACE9-46A4-775F-B6BF6A40B0F9}"/>
    <pc:docChg chg="addSld delSld modSld">
      <pc:chgData name="ILYAS BIN DAUD" userId="S::22002777@myrp.edu.sg::70f9850f-9888-41e2-9d84-fadbf0a21d1e" providerId="AD" clId="Web-{9E612BCD-ACE9-46A4-775F-B6BF6A40B0F9}" dt="2022-05-30T09:13:49.322" v="277"/>
      <pc:docMkLst>
        <pc:docMk/>
      </pc:docMkLst>
      <pc:sldChg chg="modSp">
        <pc:chgData name="ILYAS BIN DAUD" userId="S::22002777@myrp.edu.sg::70f9850f-9888-41e2-9d84-fadbf0a21d1e" providerId="AD" clId="Web-{9E612BCD-ACE9-46A4-775F-B6BF6A40B0F9}" dt="2022-05-30T08:59:42.050" v="17" actId="20577"/>
        <pc:sldMkLst>
          <pc:docMk/>
          <pc:sldMk cId="1194440229" sldId="256"/>
        </pc:sldMkLst>
        <pc:spChg chg="mod">
          <ac:chgData name="ILYAS BIN DAUD" userId="S::22002777@myrp.edu.sg::70f9850f-9888-41e2-9d84-fadbf0a21d1e" providerId="AD" clId="Web-{9E612BCD-ACE9-46A4-775F-B6BF6A40B0F9}" dt="2022-05-30T08:59:42.050" v="17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ILYAS BIN DAUD" userId="S::22002777@myrp.edu.sg::70f9850f-9888-41e2-9d84-fadbf0a21d1e" providerId="AD" clId="Web-{9E612BCD-ACE9-46A4-775F-B6BF6A40B0F9}" dt="2022-05-30T08:59:04.706" v="4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del">
        <pc:chgData name="ILYAS BIN DAUD" userId="S::22002777@myrp.edu.sg::70f9850f-9888-41e2-9d84-fadbf0a21d1e" providerId="AD" clId="Web-{9E612BCD-ACE9-46A4-775F-B6BF6A40B0F9}" dt="2022-05-30T09:04:14.995" v="141"/>
        <pc:sldMkLst>
          <pc:docMk/>
          <pc:sldMk cId="1550294358" sldId="257"/>
        </pc:sldMkLst>
      </pc:sldChg>
      <pc:sldChg chg="del">
        <pc:chgData name="ILYAS BIN DAUD" userId="S::22002777@myrp.edu.sg::70f9850f-9888-41e2-9d84-fadbf0a21d1e" providerId="AD" clId="Web-{9E612BCD-ACE9-46A4-775F-B6BF6A40B0F9}" dt="2022-05-30T09:04:01.979" v="140"/>
        <pc:sldMkLst>
          <pc:docMk/>
          <pc:sldMk cId="3348541541" sldId="258"/>
        </pc:sldMkLst>
      </pc:sldChg>
      <pc:sldChg chg="modSp del">
        <pc:chgData name="ILYAS BIN DAUD" userId="S::22002777@myrp.edu.sg::70f9850f-9888-41e2-9d84-fadbf0a21d1e" providerId="AD" clId="Web-{9E612BCD-ACE9-46A4-775F-B6BF6A40B0F9}" dt="2022-05-30T09:03:26.572" v="137"/>
        <pc:sldMkLst>
          <pc:docMk/>
          <pc:sldMk cId="2737773024" sldId="259"/>
        </pc:sldMkLst>
        <pc:graphicFrameChg chg="modGraphic">
          <ac:chgData name="ILYAS BIN DAUD" userId="S::22002777@myrp.edu.sg::70f9850f-9888-41e2-9d84-fadbf0a21d1e" providerId="AD" clId="Web-{9E612BCD-ACE9-46A4-775F-B6BF6A40B0F9}" dt="2022-05-30T09:03:03.946" v="136" actId="20577"/>
          <ac:graphicFrameMkLst>
            <pc:docMk/>
            <pc:sldMk cId="2737773024" sldId="259"/>
            <ac:graphicFrameMk id="5" creationId="{19893E36-8CF2-9FF1-3CEE-BABA1351867D}"/>
          </ac:graphicFrameMkLst>
        </pc:graphicFrameChg>
      </pc:sldChg>
      <pc:sldChg chg="del">
        <pc:chgData name="ILYAS BIN DAUD" userId="S::22002777@myrp.edu.sg::70f9850f-9888-41e2-9d84-fadbf0a21d1e" providerId="AD" clId="Web-{9E612BCD-ACE9-46A4-775F-B6BF6A40B0F9}" dt="2022-05-30T09:04:16.917" v="142"/>
        <pc:sldMkLst>
          <pc:docMk/>
          <pc:sldMk cId="4170127982" sldId="260"/>
        </pc:sldMkLst>
      </pc:sldChg>
      <pc:sldChg chg="add del">
        <pc:chgData name="ILYAS BIN DAUD" userId="S::22002777@myrp.edu.sg::70f9850f-9888-41e2-9d84-fadbf0a21d1e" providerId="AD" clId="Web-{9E612BCD-ACE9-46A4-775F-B6BF6A40B0F9}" dt="2022-05-30T09:09:04.205" v="185"/>
        <pc:sldMkLst>
          <pc:docMk/>
          <pc:sldMk cId="1297866389" sldId="261"/>
        </pc:sldMkLst>
      </pc:sldChg>
      <pc:sldChg chg="del">
        <pc:chgData name="ILYAS BIN DAUD" userId="S::22002777@myrp.edu.sg::70f9850f-9888-41e2-9d84-fadbf0a21d1e" providerId="AD" clId="Web-{9E612BCD-ACE9-46A4-775F-B6BF6A40B0F9}" dt="2022-05-30T09:04:19.401" v="143"/>
        <pc:sldMkLst>
          <pc:docMk/>
          <pc:sldMk cId="1461920567" sldId="262"/>
        </pc:sldMkLst>
      </pc:sldChg>
      <pc:sldChg chg="del">
        <pc:chgData name="ILYAS BIN DAUD" userId="S::22002777@myrp.edu.sg::70f9850f-9888-41e2-9d84-fadbf0a21d1e" providerId="AD" clId="Web-{9E612BCD-ACE9-46A4-775F-B6BF6A40B0F9}" dt="2022-05-30T09:04:21.557" v="144"/>
        <pc:sldMkLst>
          <pc:docMk/>
          <pc:sldMk cId="2983653149" sldId="263"/>
        </pc:sldMkLst>
      </pc:sldChg>
      <pc:sldChg chg="del">
        <pc:chgData name="ILYAS BIN DAUD" userId="S::22002777@myrp.edu.sg::70f9850f-9888-41e2-9d84-fadbf0a21d1e" providerId="AD" clId="Web-{9E612BCD-ACE9-46A4-775F-B6BF6A40B0F9}" dt="2022-05-30T09:04:22.917" v="145"/>
        <pc:sldMkLst>
          <pc:docMk/>
          <pc:sldMk cId="215321629" sldId="264"/>
        </pc:sldMkLst>
      </pc:sldChg>
      <pc:sldChg chg="addSp delSp">
        <pc:chgData name="ILYAS BIN DAUD" userId="S::22002777@myrp.edu.sg::70f9850f-9888-41e2-9d84-fadbf0a21d1e" providerId="AD" clId="Web-{9E612BCD-ACE9-46A4-775F-B6BF6A40B0F9}" dt="2022-05-30T09:03:43.478" v="139"/>
        <pc:sldMkLst>
          <pc:docMk/>
          <pc:sldMk cId="1075666821" sldId="265"/>
        </pc:sldMkLst>
        <pc:spChg chg="add del">
          <ac:chgData name="ILYAS BIN DAUD" userId="S::22002777@myrp.edu.sg::70f9850f-9888-41e2-9d84-fadbf0a21d1e" providerId="AD" clId="Web-{9E612BCD-ACE9-46A4-775F-B6BF6A40B0F9}" dt="2022-05-30T09:03:43.478" v="139"/>
          <ac:spMkLst>
            <pc:docMk/>
            <pc:sldMk cId="1075666821" sldId="265"/>
            <ac:spMk id="5" creationId="{09C89C6D-D542-A4E5-8521-83AEAD3E3F0A}"/>
          </ac:spMkLst>
        </pc:spChg>
      </pc:sldChg>
      <pc:sldChg chg="modSp">
        <pc:chgData name="ILYAS BIN DAUD" userId="S::22002777@myrp.edu.sg::70f9850f-9888-41e2-9d84-fadbf0a21d1e" providerId="AD" clId="Web-{9E612BCD-ACE9-46A4-775F-B6BF6A40B0F9}" dt="2022-05-30T09:07:57.344" v="178" actId="20577"/>
        <pc:sldMkLst>
          <pc:docMk/>
          <pc:sldMk cId="41443189" sldId="266"/>
        </pc:sldMkLst>
        <pc:spChg chg="mod">
          <ac:chgData name="ILYAS BIN DAUD" userId="S::22002777@myrp.edu.sg::70f9850f-9888-41e2-9d84-fadbf0a21d1e" providerId="AD" clId="Web-{9E612BCD-ACE9-46A4-775F-B6BF6A40B0F9}" dt="2022-05-30T09:07:57.344" v="178" actId="20577"/>
          <ac:spMkLst>
            <pc:docMk/>
            <pc:sldMk cId="41443189" sldId="266"/>
            <ac:spMk id="4" creationId="{943FA112-C029-14A5-595B-8B5D9EACB8FD}"/>
          </ac:spMkLst>
        </pc:spChg>
      </pc:sldChg>
      <pc:sldChg chg="addSp delSp modSp new mod setBg modClrScheme chgLayout">
        <pc:chgData name="ILYAS BIN DAUD" userId="S::22002777@myrp.edu.sg::70f9850f-9888-41e2-9d84-fadbf0a21d1e" providerId="AD" clId="Web-{9E612BCD-ACE9-46A4-775F-B6BF6A40B0F9}" dt="2022-05-30T09:13:16.415" v="269" actId="20577"/>
        <pc:sldMkLst>
          <pc:docMk/>
          <pc:sldMk cId="4023677607" sldId="269"/>
        </pc:sldMkLst>
        <pc:spChg chg="mod ord">
          <ac:chgData name="ILYAS BIN DAUD" userId="S::22002777@myrp.edu.sg::70f9850f-9888-41e2-9d84-fadbf0a21d1e" providerId="AD" clId="Web-{9E612BCD-ACE9-46A4-775F-B6BF6A40B0F9}" dt="2022-05-30T09:05:53.372" v="150" actId="20577"/>
          <ac:spMkLst>
            <pc:docMk/>
            <pc:sldMk cId="4023677607" sldId="269"/>
            <ac:spMk id="2" creationId="{2D92447F-7AB5-1B4D-065E-A75984EA5C32}"/>
          </ac:spMkLst>
        </pc:spChg>
        <pc:spChg chg="mod ord">
          <ac:chgData name="ILYAS BIN DAUD" userId="S::22002777@myrp.edu.sg::70f9850f-9888-41e2-9d84-fadbf0a21d1e" providerId="AD" clId="Web-{9E612BCD-ACE9-46A4-775F-B6BF6A40B0F9}" dt="2022-05-30T09:09:01.330" v="183"/>
          <ac:spMkLst>
            <pc:docMk/>
            <pc:sldMk cId="4023677607" sldId="269"/>
            <ac:spMk id="3" creationId="{C3E2E7E3-A271-AB96-1468-06EF52C00388}"/>
          </ac:spMkLst>
        </pc:spChg>
        <pc:spChg chg="del">
          <ac:chgData name="ILYAS BIN DAUD" userId="S::22002777@myrp.edu.sg::70f9850f-9888-41e2-9d84-fadbf0a21d1e" providerId="AD" clId="Web-{9E612BCD-ACE9-46A4-775F-B6BF6A40B0F9}" dt="2022-05-30T09:05:28.981" v="147"/>
          <ac:spMkLst>
            <pc:docMk/>
            <pc:sldMk cId="4023677607" sldId="269"/>
            <ac:spMk id="4" creationId="{D39A5DB8-1705-FEA9-43BE-BFE416B72603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8:49.502" v="181"/>
          <ac:spMkLst>
            <pc:docMk/>
            <pc:sldMk cId="4023677607" sldId="269"/>
            <ac:spMk id="5" creationId="{FD3B805B-C030-0818-DA8F-DBE9C067546D}"/>
          </ac:spMkLst>
        </pc:spChg>
        <pc:spChg chg="add mod">
          <ac:chgData name="ILYAS BIN DAUD" userId="S::22002777@myrp.edu.sg::70f9850f-9888-41e2-9d84-fadbf0a21d1e" providerId="AD" clId="Web-{9E612BCD-ACE9-46A4-775F-B6BF6A40B0F9}" dt="2022-05-30T09:13:16.415" v="269" actId="20577"/>
          <ac:spMkLst>
            <pc:docMk/>
            <pc:sldMk cId="4023677607" sldId="269"/>
            <ac:spMk id="6" creationId="{2A9AE761-78D7-694A-34D7-4725B9E16798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6:12.513" v="168"/>
          <ac:spMkLst>
            <pc:docMk/>
            <pc:sldMk cId="4023677607" sldId="269"/>
            <ac:spMk id="8" creationId="{C33976D1-3430-450C-A978-87A9A6E8E71F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6:12.513" v="168"/>
          <ac:spMkLst>
            <pc:docMk/>
            <pc:sldMk cId="4023677607" sldId="269"/>
            <ac:spMk id="10" creationId="{7D6AAC78-7D86-415A-ADC1-2B474807960C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6:12.513" v="168"/>
          <ac:spMkLst>
            <pc:docMk/>
            <pc:sldMk cId="4023677607" sldId="269"/>
            <ac:spMk id="12" creationId="{F2A658D9-F185-44F1-BA33-D50320D1D078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9:01.330" v="183"/>
          <ac:spMkLst>
            <pc:docMk/>
            <pc:sldMk cId="4023677607" sldId="269"/>
            <ac:spMk id="17" creationId="{C33976D1-3430-450C-A978-87A9A6E8E71F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9:01.330" v="183"/>
          <ac:spMkLst>
            <pc:docMk/>
            <pc:sldMk cId="4023677607" sldId="269"/>
            <ac:spMk id="19" creationId="{7D6AAC78-7D86-415A-ADC1-2B474807960C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9:01.330" v="183"/>
          <ac:spMkLst>
            <pc:docMk/>
            <pc:sldMk cId="4023677607" sldId="269"/>
            <ac:spMk id="21" creationId="{F2A658D9-F185-44F1-BA33-D50320D1D078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9:01.330" v="183"/>
          <ac:spMkLst>
            <pc:docMk/>
            <pc:sldMk cId="4023677607" sldId="269"/>
            <ac:spMk id="26" creationId="{C33976D1-3430-450C-A978-87A9A6E8E71F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9:01.330" v="183"/>
          <ac:spMkLst>
            <pc:docMk/>
            <pc:sldMk cId="4023677607" sldId="269"/>
            <ac:spMk id="28" creationId="{7D6AAC78-7D86-415A-ADC1-2B474807960C}"/>
          </ac:spMkLst>
        </pc:spChg>
        <pc:spChg chg="add del">
          <ac:chgData name="ILYAS BIN DAUD" userId="S::22002777@myrp.edu.sg::70f9850f-9888-41e2-9d84-fadbf0a21d1e" providerId="AD" clId="Web-{9E612BCD-ACE9-46A4-775F-B6BF6A40B0F9}" dt="2022-05-30T09:09:01.330" v="183"/>
          <ac:spMkLst>
            <pc:docMk/>
            <pc:sldMk cId="4023677607" sldId="269"/>
            <ac:spMk id="30" creationId="{F2A658D9-F185-44F1-BA33-D50320D1D078}"/>
          </ac:spMkLst>
        </pc:spChg>
      </pc:sldChg>
      <pc:sldChg chg="addSp delSp modSp new">
        <pc:chgData name="ILYAS BIN DAUD" userId="S::22002777@myrp.edu.sg::70f9850f-9888-41e2-9d84-fadbf0a21d1e" providerId="AD" clId="Web-{9E612BCD-ACE9-46A4-775F-B6BF6A40B0F9}" dt="2022-05-30T09:13:49.322" v="277"/>
        <pc:sldMkLst>
          <pc:docMk/>
          <pc:sldMk cId="2940313923" sldId="272"/>
        </pc:sldMkLst>
        <pc:spChg chg="add del">
          <ac:chgData name="ILYAS BIN DAUD" userId="S::22002777@myrp.edu.sg::70f9850f-9888-41e2-9d84-fadbf0a21d1e" providerId="AD" clId="Web-{9E612BCD-ACE9-46A4-775F-B6BF6A40B0F9}" dt="2022-05-30T09:13:26.743" v="273"/>
          <ac:spMkLst>
            <pc:docMk/>
            <pc:sldMk cId="2940313923" sldId="272"/>
            <ac:spMk id="3" creationId="{4EDD8F9B-C41A-4F78-B8C9-4B9E736CAB7A}"/>
          </ac:spMkLst>
        </pc:spChg>
        <pc:spChg chg="add del mod">
          <ac:chgData name="ILYAS BIN DAUD" userId="S::22002777@myrp.edu.sg::70f9850f-9888-41e2-9d84-fadbf0a21d1e" providerId="AD" clId="Web-{9E612BCD-ACE9-46A4-775F-B6BF6A40B0F9}" dt="2022-05-30T09:13:49.322" v="277"/>
          <ac:spMkLst>
            <pc:docMk/>
            <pc:sldMk cId="2940313923" sldId="272"/>
            <ac:spMk id="7" creationId="{31D16E40-6E5A-2ECB-0FDA-04222A554C3A}"/>
          </ac:spMkLst>
        </pc:spChg>
        <pc:picChg chg="add del mod ord">
          <ac:chgData name="ILYAS BIN DAUD" userId="S::22002777@myrp.edu.sg::70f9850f-9888-41e2-9d84-fadbf0a21d1e" providerId="AD" clId="Web-{9E612BCD-ACE9-46A4-775F-B6BF6A40B0F9}" dt="2022-05-30T09:13:24.790" v="272"/>
          <ac:picMkLst>
            <pc:docMk/>
            <pc:sldMk cId="2940313923" sldId="272"/>
            <ac:picMk id="4" creationId="{71414758-314B-5136-81B2-19967B05E641}"/>
          </ac:picMkLst>
        </pc:picChg>
        <pc:picChg chg="add del mod ord">
          <ac:chgData name="ILYAS BIN DAUD" userId="S::22002777@myrp.edu.sg::70f9850f-9888-41e2-9d84-fadbf0a21d1e" providerId="AD" clId="Web-{9E612BCD-ACE9-46A4-775F-B6BF6A40B0F9}" dt="2022-05-30T09:13:34.618" v="275"/>
          <ac:picMkLst>
            <pc:docMk/>
            <pc:sldMk cId="2940313923" sldId="272"/>
            <ac:picMk id="5" creationId="{79661208-8B73-EF50-B51B-D949082C498E}"/>
          </ac:picMkLst>
        </pc:picChg>
        <pc:picChg chg="add del mod ord">
          <ac:chgData name="ILYAS BIN DAUD" userId="S::22002777@myrp.edu.sg::70f9850f-9888-41e2-9d84-fadbf0a21d1e" providerId="AD" clId="Web-{9E612BCD-ACE9-46A4-775F-B6BF6A40B0F9}" dt="2022-05-30T09:13:49.322" v="277"/>
          <ac:picMkLst>
            <pc:docMk/>
            <pc:sldMk cId="2940313923" sldId="272"/>
            <ac:picMk id="8" creationId="{FB9BE4A2-03CE-6DC7-9358-F903B572DD51}"/>
          </ac:picMkLst>
        </pc:picChg>
      </pc:sldChg>
    </pc:docChg>
  </pc:docChgLst>
  <pc:docChgLst>
    <pc:chgData name="NG YANG WEI" userId="S::22002692@myrp.edu.sg::6b96e2d3-f394-4c7a-8056-ade14e36caf7" providerId="AD" clId="Web-{E925188A-B9D8-4994-9752-7B1DCCB0DBB6}"/>
    <pc:docChg chg="addSld modSld sldOrd">
      <pc:chgData name="NG YANG WEI" userId="S::22002692@myrp.edu.sg::6b96e2d3-f394-4c7a-8056-ade14e36caf7" providerId="AD" clId="Web-{E925188A-B9D8-4994-9752-7B1DCCB0DBB6}" dt="2022-05-30T09:00:51.084" v="5"/>
      <pc:docMkLst>
        <pc:docMk/>
      </pc:docMkLst>
      <pc:sldChg chg="addSp modSp mod modClrScheme chgLayout">
        <pc:chgData name="NG YANG WEI" userId="S::22002692@myrp.edu.sg::6b96e2d3-f394-4c7a-8056-ade14e36caf7" providerId="AD" clId="Web-{E925188A-B9D8-4994-9752-7B1DCCB0DBB6}" dt="2022-05-30T08:59:22.646" v="3"/>
        <pc:sldMkLst>
          <pc:docMk/>
          <pc:sldMk cId="3348541541" sldId="258"/>
        </pc:sldMkLst>
        <pc:spChg chg="mod ord">
          <ac:chgData name="NG YANG WEI" userId="S::22002692@myrp.edu.sg::6b96e2d3-f394-4c7a-8056-ade14e36caf7" providerId="AD" clId="Web-{E925188A-B9D8-4994-9752-7B1DCCB0DBB6}" dt="2022-05-30T08:59:22.646" v="3"/>
          <ac:spMkLst>
            <pc:docMk/>
            <pc:sldMk cId="3348541541" sldId="258"/>
            <ac:spMk id="2" creationId="{F5FA6790-F5DE-246D-7149-38A2810B520C}"/>
          </ac:spMkLst>
        </pc:spChg>
        <pc:spChg chg="add mod ord">
          <ac:chgData name="NG YANG WEI" userId="S::22002692@myrp.edu.sg::6b96e2d3-f394-4c7a-8056-ade14e36caf7" providerId="AD" clId="Web-{E925188A-B9D8-4994-9752-7B1DCCB0DBB6}" dt="2022-05-30T08:59:22.646" v="3"/>
          <ac:spMkLst>
            <pc:docMk/>
            <pc:sldMk cId="3348541541" sldId="258"/>
            <ac:spMk id="3" creationId="{B4ED3D2A-1F64-0FAB-3D8B-FC6B57C3684E}"/>
          </ac:spMkLst>
        </pc:spChg>
        <pc:picChg chg="mod ord">
          <ac:chgData name="NG YANG WEI" userId="S::22002692@myrp.edu.sg::6b96e2d3-f394-4c7a-8056-ade14e36caf7" providerId="AD" clId="Web-{E925188A-B9D8-4994-9752-7B1DCCB0DBB6}" dt="2022-05-30T08:59:22.646" v="3"/>
          <ac:picMkLst>
            <pc:docMk/>
            <pc:sldMk cId="3348541541" sldId="258"/>
            <ac:picMk id="11" creationId="{EDA8F1EA-A8BC-5686-D641-4EFBF5394085}"/>
          </ac:picMkLst>
        </pc:picChg>
      </pc:sldChg>
      <pc:sldChg chg="addSp delSp modSp mod modClrScheme delDesignElem chgLayout">
        <pc:chgData name="NG YANG WEI" userId="S::22002692@myrp.edu.sg::6b96e2d3-f394-4c7a-8056-ade14e36caf7" providerId="AD" clId="Web-{E925188A-B9D8-4994-9752-7B1DCCB0DBB6}" dt="2022-05-30T09:00:51.084" v="5"/>
        <pc:sldMkLst>
          <pc:docMk/>
          <pc:sldMk cId="2737773024" sldId="259"/>
        </pc:sldMkLst>
        <pc:spChg chg="mod ord">
          <ac:chgData name="NG YANG WEI" userId="S::22002692@myrp.edu.sg::6b96e2d3-f394-4c7a-8056-ade14e36caf7" providerId="AD" clId="Web-{E925188A-B9D8-4994-9752-7B1DCCB0DBB6}" dt="2022-05-30T09:00:51.084" v="5"/>
          <ac:spMkLst>
            <pc:docMk/>
            <pc:sldMk cId="2737773024" sldId="259"/>
            <ac:spMk id="2" creationId="{588DC329-6235-CF6C-0034-B3C7C0009951}"/>
          </ac:spMkLst>
        </pc:spChg>
        <pc:spChg chg="add del">
          <ac:chgData name="NG YANG WEI" userId="S::22002692@myrp.edu.sg::6b96e2d3-f394-4c7a-8056-ade14e36caf7" providerId="AD" clId="Web-{E925188A-B9D8-4994-9752-7B1DCCB0DBB6}" dt="2022-05-30T09:00:51.084" v="5"/>
          <ac:spMkLst>
            <pc:docMk/>
            <pc:sldMk cId="2737773024" sldId="259"/>
            <ac:spMk id="9" creationId="{4E866FF9-A729-45F0-A163-10E89E871602}"/>
          </ac:spMkLst>
        </pc:spChg>
        <pc:spChg chg="add del">
          <ac:chgData name="NG YANG WEI" userId="S::22002692@myrp.edu.sg::6b96e2d3-f394-4c7a-8056-ade14e36caf7" providerId="AD" clId="Web-{E925188A-B9D8-4994-9752-7B1DCCB0DBB6}" dt="2022-05-30T09:00:51.084" v="5"/>
          <ac:spMkLst>
            <pc:docMk/>
            <pc:sldMk cId="2737773024" sldId="259"/>
            <ac:spMk id="11" creationId="{A804366F-2366-4688-98E7-B101C7BC6146}"/>
          </ac:spMkLst>
        </pc:spChg>
        <pc:spChg chg="add del mod ord">
          <ac:chgData name="NG YANG WEI" userId="S::22002692@myrp.edu.sg::6b96e2d3-f394-4c7a-8056-ade14e36caf7" providerId="AD" clId="Web-{E925188A-B9D8-4994-9752-7B1DCCB0DBB6}" dt="2022-05-30T09:00:51.084" v="5"/>
          <ac:spMkLst>
            <pc:docMk/>
            <pc:sldMk cId="2737773024" sldId="259"/>
            <ac:spMk id="72" creationId="{469C5705-B9BD-B7D9-C8A0-8AEB9CB27631}"/>
          </ac:spMkLst>
        </pc:spChg>
        <pc:graphicFrameChg chg="mod ord">
          <ac:chgData name="NG YANG WEI" userId="S::22002692@myrp.edu.sg::6b96e2d3-f394-4c7a-8056-ade14e36caf7" providerId="AD" clId="Web-{E925188A-B9D8-4994-9752-7B1DCCB0DBB6}" dt="2022-05-30T09:00:51.084" v="5"/>
          <ac:graphicFrameMkLst>
            <pc:docMk/>
            <pc:sldMk cId="2737773024" sldId="259"/>
            <ac:graphicFrameMk id="5" creationId="{19893E36-8CF2-9FF1-3CEE-BABA1351867D}"/>
          </ac:graphicFrameMkLst>
        </pc:graphicFrameChg>
      </pc:sldChg>
      <pc:sldChg chg="addSp modSp new mod ord modClrScheme chgLayout">
        <pc:chgData name="NG YANG WEI" userId="S::22002692@myrp.edu.sg::6b96e2d3-f394-4c7a-8056-ade14e36caf7" providerId="AD" clId="Web-{E925188A-B9D8-4994-9752-7B1DCCB0DBB6}" dt="2022-05-30T08:59:12.708" v="2"/>
        <pc:sldMkLst>
          <pc:docMk/>
          <pc:sldMk cId="1075666821" sldId="265"/>
        </pc:sldMkLst>
        <pc:spChg chg="mod ord">
          <ac:chgData name="NG YANG WEI" userId="S::22002692@myrp.edu.sg::6b96e2d3-f394-4c7a-8056-ade14e36caf7" providerId="AD" clId="Web-{E925188A-B9D8-4994-9752-7B1DCCB0DBB6}" dt="2022-05-30T08:59:12.708" v="2"/>
          <ac:spMkLst>
            <pc:docMk/>
            <pc:sldMk cId="1075666821" sldId="265"/>
            <ac:spMk id="2" creationId="{A0262487-8523-94D5-D19C-52B80D9F5D46}"/>
          </ac:spMkLst>
        </pc:spChg>
        <pc:spChg chg="mod ord">
          <ac:chgData name="NG YANG WEI" userId="S::22002692@myrp.edu.sg::6b96e2d3-f394-4c7a-8056-ade14e36caf7" providerId="AD" clId="Web-{E925188A-B9D8-4994-9752-7B1DCCB0DBB6}" dt="2022-05-30T08:59:12.708" v="2"/>
          <ac:spMkLst>
            <pc:docMk/>
            <pc:sldMk cId="1075666821" sldId="265"/>
            <ac:spMk id="3" creationId="{1E7AAFCB-7F27-AB98-D709-477E3939D1A5}"/>
          </ac:spMkLst>
        </pc:spChg>
        <pc:spChg chg="add mod ord">
          <ac:chgData name="NG YANG WEI" userId="S::22002692@myrp.edu.sg::6b96e2d3-f394-4c7a-8056-ade14e36caf7" providerId="AD" clId="Web-{E925188A-B9D8-4994-9752-7B1DCCB0DBB6}" dt="2022-05-30T08:59:12.708" v="2"/>
          <ac:spMkLst>
            <pc:docMk/>
            <pc:sldMk cId="1075666821" sldId="265"/>
            <ac:spMk id="4" creationId="{2A6F8DF4-2053-5CB5-08B6-59B75A076791}"/>
          </ac:spMkLst>
        </pc:spChg>
      </pc:sldChg>
    </pc:docChg>
  </pc:docChgLst>
  <pc:docChgLst>
    <pc:chgData name="NG YANG WEI" userId="S::22002692@myrp.edu.sg::6b96e2d3-f394-4c7a-8056-ade14e36caf7" providerId="AD" clId="Web-{6DEB10D6-1CE3-4E09-8FC1-0339A96D81AB}"/>
    <pc:docChg chg="addSld modSld">
      <pc:chgData name="NG YANG WEI" userId="S::22002692@myrp.edu.sg::6b96e2d3-f394-4c7a-8056-ade14e36caf7" providerId="AD" clId="Web-{6DEB10D6-1CE3-4E09-8FC1-0339A96D81AB}" dt="2022-05-30T09:08:16.468" v="55"/>
      <pc:docMkLst>
        <pc:docMk/>
      </pc:docMkLst>
      <pc:sldChg chg="addSp delSp modSp new">
        <pc:chgData name="NG YANG WEI" userId="S::22002692@myrp.edu.sg::6b96e2d3-f394-4c7a-8056-ade14e36caf7" providerId="AD" clId="Web-{6DEB10D6-1CE3-4E09-8FC1-0339A96D81AB}" dt="2022-05-30T09:05:48.609" v="41" actId="1076"/>
        <pc:sldMkLst>
          <pc:docMk/>
          <pc:sldMk cId="1677164944" sldId="267"/>
        </pc:sldMkLst>
        <pc:spChg chg="mod">
          <ac:chgData name="NG YANG WEI" userId="S::22002692@myrp.edu.sg::6b96e2d3-f394-4c7a-8056-ade14e36caf7" providerId="AD" clId="Web-{6DEB10D6-1CE3-4E09-8FC1-0339A96D81AB}" dt="2022-05-30T09:02:32.672" v="2" actId="20577"/>
          <ac:spMkLst>
            <pc:docMk/>
            <pc:sldMk cId="1677164944" sldId="267"/>
            <ac:spMk id="2" creationId="{313490DE-C429-976A-53CD-B7334905E974}"/>
          </ac:spMkLst>
        </pc:spChg>
        <pc:spChg chg="add del">
          <ac:chgData name="NG YANG WEI" userId="S::22002692@myrp.edu.sg::6b96e2d3-f394-4c7a-8056-ade14e36caf7" providerId="AD" clId="Web-{6DEB10D6-1CE3-4E09-8FC1-0339A96D81AB}" dt="2022-05-30T09:02:57.438" v="5"/>
          <ac:spMkLst>
            <pc:docMk/>
            <pc:sldMk cId="1677164944" sldId="267"/>
            <ac:spMk id="3" creationId="{13B23B9E-AA6F-4121-7986-CCD20574D7C7}"/>
          </ac:spMkLst>
        </pc:spChg>
        <pc:spChg chg="del">
          <ac:chgData name="NG YANG WEI" userId="S::22002692@myrp.edu.sg::6b96e2d3-f394-4c7a-8056-ade14e36caf7" providerId="AD" clId="Web-{6DEB10D6-1CE3-4E09-8FC1-0339A96D81AB}" dt="2022-05-30T09:03:12.719" v="6"/>
          <ac:spMkLst>
            <pc:docMk/>
            <pc:sldMk cId="1677164944" sldId="267"/>
            <ac:spMk id="4" creationId="{01E0E334-8AA4-9316-1AE4-C1470B15C190}"/>
          </ac:spMkLst>
        </pc:spChg>
        <pc:spChg chg="add del mod">
          <ac:chgData name="NG YANG WEI" userId="S::22002692@myrp.edu.sg::6b96e2d3-f394-4c7a-8056-ade14e36caf7" providerId="AD" clId="Web-{6DEB10D6-1CE3-4E09-8FC1-0339A96D81AB}" dt="2022-05-30T09:05:25.609" v="39"/>
          <ac:spMkLst>
            <pc:docMk/>
            <pc:sldMk cId="1677164944" sldId="267"/>
            <ac:spMk id="9" creationId="{CE2F52A2-C7D2-A132-F143-0C49201C1BB6}"/>
          </ac:spMkLst>
        </pc:spChg>
        <pc:picChg chg="add del mod ord">
          <ac:chgData name="NG YANG WEI" userId="S::22002692@myrp.edu.sg::6b96e2d3-f394-4c7a-8056-ade14e36caf7" providerId="AD" clId="Web-{6DEB10D6-1CE3-4E09-8FC1-0339A96D81AB}" dt="2022-05-30T09:02:43.844" v="4"/>
          <ac:picMkLst>
            <pc:docMk/>
            <pc:sldMk cId="1677164944" sldId="267"/>
            <ac:picMk id="5" creationId="{D244BE76-7615-EC55-E58C-DA2DC620A96F}"/>
          </ac:picMkLst>
        </pc:picChg>
        <pc:picChg chg="add mod ord">
          <ac:chgData name="NG YANG WEI" userId="S::22002692@myrp.edu.sg::6b96e2d3-f394-4c7a-8056-ade14e36caf7" providerId="AD" clId="Web-{6DEB10D6-1CE3-4E09-8FC1-0339A96D81AB}" dt="2022-05-30T09:02:57.438" v="5"/>
          <ac:picMkLst>
            <pc:docMk/>
            <pc:sldMk cId="1677164944" sldId="267"/>
            <ac:picMk id="6" creationId="{E612B559-8215-F500-BD53-E1AF4BCCA45D}"/>
          </ac:picMkLst>
        </pc:picChg>
        <pc:picChg chg="add mod ord">
          <ac:chgData name="NG YANG WEI" userId="S::22002692@myrp.edu.sg::6b96e2d3-f394-4c7a-8056-ade14e36caf7" providerId="AD" clId="Web-{6DEB10D6-1CE3-4E09-8FC1-0339A96D81AB}" dt="2022-05-30T09:03:12.719" v="6"/>
          <ac:picMkLst>
            <pc:docMk/>
            <pc:sldMk cId="1677164944" sldId="267"/>
            <ac:picMk id="7" creationId="{DF1A0878-F890-94E1-513B-3015626C3EA5}"/>
          </ac:picMkLst>
        </pc:picChg>
        <pc:picChg chg="add mod">
          <ac:chgData name="NG YANG WEI" userId="S::22002692@myrp.edu.sg::6b96e2d3-f394-4c7a-8056-ade14e36caf7" providerId="AD" clId="Web-{6DEB10D6-1CE3-4E09-8FC1-0339A96D81AB}" dt="2022-05-30T09:03:35.406" v="9" actId="1076"/>
          <ac:picMkLst>
            <pc:docMk/>
            <pc:sldMk cId="1677164944" sldId="267"/>
            <ac:picMk id="8" creationId="{3A5933CD-AC58-6709-E639-727E658D4664}"/>
          </ac:picMkLst>
        </pc:picChg>
        <pc:picChg chg="add mod">
          <ac:chgData name="NG YANG WEI" userId="S::22002692@myrp.edu.sg::6b96e2d3-f394-4c7a-8056-ade14e36caf7" providerId="AD" clId="Web-{6DEB10D6-1CE3-4E09-8FC1-0339A96D81AB}" dt="2022-05-30T09:05:48.609" v="41" actId="1076"/>
          <ac:picMkLst>
            <pc:docMk/>
            <pc:sldMk cId="1677164944" sldId="267"/>
            <ac:picMk id="10" creationId="{F00F8321-B3C5-BBE2-442D-563FB8740280}"/>
          </ac:picMkLst>
        </pc:picChg>
      </pc:sldChg>
      <pc:sldChg chg="addSp delSp modSp new mod setBg">
        <pc:chgData name="NG YANG WEI" userId="S::22002692@myrp.edu.sg::6b96e2d3-f394-4c7a-8056-ade14e36caf7" providerId="AD" clId="Web-{6DEB10D6-1CE3-4E09-8FC1-0339A96D81AB}" dt="2022-05-30T09:08:16.468" v="55"/>
        <pc:sldMkLst>
          <pc:docMk/>
          <pc:sldMk cId="1468069813" sldId="270"/>
        </pc:sldMkLst>
        <pc:spChg chg="mod">
          <ac:chgData name="NG YANG WEI" userId="S::22002692@myrp.edu.sg::6b96e2d3-f394-4c7a-8056-ade14e36caf7" providerId="AD" clId="Web-{6DEB10D6-1CE3-4E09-8FC1-0339A96D81AB}" dt="2022-05-30T09:08:16.468" v="55"/>
          <ac:spMkLst>
            <pc:docMk/>
            <pc:sldMk cId="1468069813" sldId="270"/>
            <ac:spMk id="2" creationId="{3CF3B9F2-95B9-0D43-6F09-3E9ECE0B5641}"/>
          </ac:spMkLst>
        </pc:spChg>
        <pc:spChg chg="add">
          <ac:chgData name="NG YANG WEI" userId="S::22002692@myrp.edu.sg::6b96e2d3-f394-4c7a-8056-ade14e36caf7" providerId="AD" clId="Web-{6DEB10D6-1CE3-4E09-8FC1-0339A96D81AB}" dt="2022-05-30T09:08:16.468" v="55"/>
          <ac:spMkLst>
            <pc:docMk/>
            <pc:sldMk cId="1468069813" sldId="270"/>
            <ac:spMk id="10" creationId="{7AD7C5BE-418C-4A44-91BF-28E411F75BCA}"/>
          </ac:spMkLst>
        </pc:spChg>
        <pc:picChg chg="add del mod">
          <ac:chgData name="NG YANG WEI" userId="S::22002692@myrp.edu.sg::6b96e2d3-f394-4c7a-8056-ade14e36caf7" providerId="AD" clId="Web-{6DEB10D6-1CE3-4E09-8FC1-0339A96D81AB}" dt="2022-05-30T09:06:30.718" v="46"/>
          <ac:picMkLst>
            <pc:docMk/>
            <pc:sldMk cId="1468069813" sldId="270"/>
            <ac:picMk id="3" creationId="{D23EBD7B-9F26-E6A4-536B-E53864B266C4}"/>
          </ac:picMkLst>
        </pc:picChg>
        <pc:picChg chg="add del mod">
          <ac:chgData name="NG YANG WEI" userId="S::22002692@myrp.edu.sg::6b96e2d3-f394-4c7a-8056-ade14e36caf7" providerId="AD" clId="Web-{6DEB10D6-1CE3-4E09-8FC1-0339A96D81AB}" dt="2022-05-30T09:07:30.812" v="52"/>
          <ac:picMkLst>
            <pc:docMk/>
            <pc:sldMk cId="1468069813" sldId="270"/>
            <ac:picMk id="4" creationId="{9341B71C-8E8D-C8CA-D933-324B114383D0}"/>
          </ac:picMkLst>
        </pc:picChg>
        <pc:picChg chg="add mod">
          <ac:chgData name="NG YANG WEI" userId="S::22002692@myrp.edu.sg::6b96e2d3-f394-4c7a-8056-ade14e36caf7" providerId="AD" clId="Web-{6DEB10D6-1CE3-4E09-8FC1-0339A96D81AB}" dt="2022-05-30T09:08:16.468" v="55"/>
          <ac:picMkLst>
            <pc:docMk/>
            <pc:sldMk cId="1468069813" sldId="270"/>
            <ac:picMk id="5" creationId="{2DA9A127-ED91-EC27-74BD-89E77E5F076E}"/>
          </ac:picMkLst>
        </pc:picChg>
      </pc:sldChg>
    </pc:docChg>
  </pc:docChgLst>
  <pc:docChgLst>
    <pc:chgData name="MUHAMMAD SALIHIN BIN SURAN" userId="S::22002688@myrp.edu.sg::81ce2550-01c1-4553-9f50-9ac9754461de" providerId="AD" clId="Web-{F48A672F-C937-4B0D-9791-94E99FF712EB}"/>
    <pc:docChg chg="modSld">
      <pc:chgData name="MUHAMMAD SALIHIN BIN SURAN" userId="S::22002688@myrp.edu.sg::81ce2550-01c1-4553-9f50-9ac9754461de" providerId="AD" clId="Web-{F48A672F-C937-4B0D-9791-94E99FF712EB}" dt="2022-05-30T09:01:07.543" v="35"/>
      <pc:docMkLst>
        <pc:docMk/>
      </pc:docMkLst>
      <pc:sldChg chg="delSp modSp">
        <pc:chgData name="MUHAMMAD SALIHIN BIN SURAN" userId="S::22002688@myrp.edu.sg::81ce2550-01c1-4553-9f50-9ac9754461de" providerId="AD" clId="Web-{F48A672F-C937-4B0D-9791-94E99FF712EB}" dt="2022-05-30T09:01:07.543" v="35"/>
        <pc:sldMkLst>
          <pc:docMk/>
          <pc:sldMk cId="1297866389" sldId="261"/>
        </pc:sldMkLst>
        <pc:spChg chg="mod">
          <ac:chgData name="MUHAMMAD SALIHIN BIN SURAN" userId="S::22002688@myrp.edu.sg::81ce2550-01c1-4553-9f50-9ac9754461de" providerId="AD" clId="Web-{F48A672F-C937-4B0D-9791-94E99FF712EB}" dt="2022-05-30T09:00:58.887" v="34" actId="20577"/>
          <ac:spMkLst>
            <pc:docMk/>
            <pc:sldMk cId="1297866389" sldId="261"/>
            <ac:spMk id="10" creationId="{125052D5-E983-5FCF-057C-C0F08CDF950B}"/>
          </ac:spMkLst>
        </pc:spChg>
        <pc:spChg chg="del">
          <ac:chgData name="MUHAMMAD SALIHIN BIN SURAN" userId="S::22002688@myrp.edu.sg::81ce2550-01c1-4553-9f50-9ac9754461de" providerId="AD" clId="Web-{F48A672F-C937-4B0D-9791-94E99FF712EB}" dt="2022-05-30T09:01:07.543" v="35"/>
          <ac:spMkLst>
            <pc:docMk/>
            <pc:sldMk cId="1297866389" sldId="261"/>
            <ac:spMk id="12" creationId="{FC139B37-BF0C-AD59-8E3E-595751030B7E}"/>
          </ac:spMkLst>
        </pc:spChg>
        <pc:spChg chg="mod">
          <ac:chgData name="MUHAMMAD SALIHIN BIN SURAN" userId="S::22002688@myrp.edu.sg::81ce2550-01c1-4553-9f50-9ac9754461de" providerId="AD" clId="Web-{F48A672F-C937-4B0D-9791-94E99FF712EB}" dt="2022-05-30T08:59:50.367" v="0" actId="20577"/>
          <ac:spMkLst>
            <pc:docMk/>
            <pc:sldMk cId="1297866389" sldId="261"/>
            <ac:spMk id="13" creationId="{F967226B-DE02-57B3-8D88-6900536A849C}"/>
          </ac:spMkLst>
        </pc:spChg>
        <pc:picChg chg="del">
          <ac:chgData name="MUHAMMAD SALIHIN BIN SURAN" userId="S::22002688@myrp.edu.sg::81ce2550-01c1-4553-9f50-9ac9754461de" providerId="AD" clId="Web-{F48A672F-C937-4B0D-9791-94E99FF712EB}" dt="2022-05-30T08:59:55.711" v="1"/>
          <ac:picMkLst>
            <pc:docMk/>
            <pc:sldMk cId="1297866389" sldId="261"/>
            <ac:picMk id="5" creationId="{14367A2D-1162-0489-25E1-5B0398B09EE9}"/>
          </ac:picMkLst>
        </pc:picChg>
        <pc:picChg chg="del">
          <ac:chgData name="MUHAMMAD SALIHIN BIN SURAN" userId="S::22002688@myrp.edu.sg::81ce2550-01c1-4553-9f50-9ac9754461de" providerId="AD" clId="Web-{F48A672F-C937-4B0D-9791-94E99FF712EB}" dt="2022-05-30T08:59:57.492" v="2"/>
          <ac:picMkLst>
            <pc:docMk/>
            <pc:sldMk cId="1297866389" sldId="261"/>
            <ac:picMk id="6" creationId="{A635B94A-8AED-8ED1-FE6C-92760FD79D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8B3D5-83F3-42A8-B778-A4EC85EE15B0}" type="datetimeFigureOut"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650E3-5ACF-4368-938A-E2D546587C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RP-X0PA_Meeting_03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Capstone project update meeting</a:t>
            </a:r>
          </a:p>
          <a:p>
            <a:r>
              <a:rPr lang="en-US"/>
              <a:t>31/05/22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90DE-C429-976A-53CD-B7334905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Database compilation</a:t>
            </a:r>
            <a:endParaRPr lang="en-US"/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612B559-8215-F500-BD53-E1AF4BCCA4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24976" y="2638044"/>
            <a:ext cx="2185642" cy="3101982"/>
          </a:xfrm>
        </p:spPr>
      </p:pic>
      <p:pic>
        <p:nvPicPr>
          <p:cNvPr id="7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F1A0878-F890-94E1-513B-3015626C3E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315" y="2764311"/>
            <a:ext cx="4270247" cy="2849448"/>
          </a:xfr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3A5933CD-AC58-6709-E639-727E658D4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979" y="6046738"/>
            <a:ext cx="2743200" cy="29904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0F8321-B3C5-BBE2-442D-563FB874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821" y="6071676"/>
            <a:ext cx="2743200" cy="2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6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3B9F2-95B9-0D43-6F09-3E9ECE0B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Database compilation</a:t>
            </a:r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A9A127-ED91-EC27-74BD-89E77E5F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0455" y="-450499"/>
            <a:ext cx="15376487" cy="71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6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447F-7AB5-1B4D-065E-A75984EA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E7E3-A271-AB96-1468-06EF52C0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AE761-78D7-694A-34D7-4725B9E16798}"/>
              </a:ext>
            </a:extLst>
          </p:cNvPr>
          <p:cNvSpPr txBox="1"/>
          <p:nvPr/>
        </p:nvSpPr>
        <p:spPr>
          <a:xfrm>
            <a:off x="1910196" y="2105025"/>
            <a:ext cx="821574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Who are our clients, Recruiters or Job-Seekers?</a:t>
            </a:r>
            <a:endParaRPr lang="en-US"/>
          </a:p>
          <a:p>
            <a:pPr marL="342900" indent="-342900">
              <a:buAutoNum type="arabicPeriod"/>
            </a:pP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How to effectively clean the data sets.</a:t>
            </a:r>
          </a:p>
          <a:p>
            <a:pPr marL="342900" indent="-342900">
              <a:buAutoNum type="arabicPeriod"/>
            </a:pP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How can we accurately define the Hot-Words/Keywords?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How do we use keywords to generate paragraph texts?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What current industry standard models that you would recommend?</a:t>
            </a:r>
          </a:p>
          <a:p>
            <a:r>
              <a:rPr lang="en-US" b="1" dirty="0"/>
              <a:t>Vectorizations, POS Tagging, Word2Vec, Glove Models, Re-Train models, Transform Models, </a:t>
            </a:r>
            <a:r>
              <a:rPr lang="en-US" b="1" err="1"/>
              <a:t>MiniBert</a:t>
            </a:r>
            <a:r>
              <a:rPr lang="en-US" b="1"/>
              <a:t>, Generate Inference, Send2Vec, NER, Feature Extraction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How do you train an entire csv file and not part of text.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Shi Wei's </a:t>
            </a:r>
            <a:r>
              <a:rPr lang="en-US" err="1"/>
              <a:t>qn</a:t>
            </a:r>
            <a:r>
              <a:rPr lang="en-US"/>
              <a:t> about highest count sentences by job title....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8DC8-63D4-88E9-C276-AFF6959F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8D12A-1AF9-1DC1-1189-50DC679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Level 1: Rules-based recommender</a:t>
            </a:r>
            <a:endParaRPr lang="en-US" b="1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Have a JD template for each Job Title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Label each role or requirements by skills / Fill-in-the-blanks methods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Show relevant role or requirement when skill is input by recruiter 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Level 2: Multi-Class Classifier</a:t>
            </a:r>
            <a:endParaRPr lang="en-US" b="1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Have a JD template for each Job Title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Label each role or requirements by skills using a supervised learning model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Show relevant role or requirement when skill is input by recruiter 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8DC8-63D4-88E9-C276-AFF6959F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8D12A-1AF9-1DC1-1189-50DC679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Level 3: Multi-Class Classifier, Multiple Features</a:t>
            </a:r>
            <a:endParaRPr lang="en-US" b="1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Have a JD template for each Job Title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Label each role or requirements by skills using a supervised learning model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Recruiters can provide other inputs such as work experience, education, industry, job level etc.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Level 4: Generative Model</a:t>
            </a:r>
            <a:endParaRPr lang="en-US" b="1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Model able to generate JD without using a template / hybrid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Text generated will be based on user inputs such as Job Title, Industry, Job Level, Skills etc.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You are encouraged to try at least Level 2 for ML and NLP-related experience. </a:t>
            </a:r>
            <a:endParaRPr lang="en-US"/>
          </a:p>
          <a:p>
            <a:pPr marL="342900" indent="-342900">
              <a:buAutoNum type="arabicPeriod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32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2487-8523-94D5-D19C-52B80D9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AAFCB-7F27-AB98-D709-477E3939D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8903405" cy="3101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Narrow down to a fixed list of job titles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Find a way to group similar sentences together (Remove </a:t>
            </a:r>
            <a:r>
              <a:rPr lang="en-US" err="1">
                <a:ea typeface="+mn-lt"/>
                <a:cs typeface="+mn-lt"/>
              </a:rPr>
              <a:t>stopwords</a:t>
            </a:r>
            <a:r>
              <a:rPr lang="en-US">
                <a:ea typeface="+mn-lt"/>
                <a:cs typeface="+mn-lt"/>
              </a:rPr>
              <a:t>, keyword extraction, vectorization etc.)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Group and rank the similar sentences based on counts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Recommend the highest count sentences by job title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F8C33E0-6628-C0F4-2B7C-72D3B172DC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8630" b="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CC926-CA9B-3E34-A2D3-8E6D23D4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1)Narrow down to a fixed list of job titles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FA112-C029-14A5-595B-8B5D9EAC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WE MANAGED TO NARROW DOWN A FIXED LIST OF JOB TITLES.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-Dropped the columns that are not needed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-Select specific Job descriptions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(Software Engineer, Project Engineer)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-Clean the data (In progress)</a:t>
            </a:r>
          </a:p>
        </p:txBody>
      </p:sp>
    </p:spTree>
    <p:extLst>
      <p:ext uri="{BB962C8B-B14F-4D97-AF65-F5344CB8AC3E}">
        <p14:creationId xmlns:p14="http://schemas.microsoft.com/office/powerpoint/2010/main" val="4144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8CCDF55-834B-F138-3B19-332CC84625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0004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CC926-CA9B-3E34-A2D3-8E6D23D4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2) Find a way to group similar sentences together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FA112-C029-14A5-595B-8B5D9EAC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We explored a few ways to group similar sentence together from the Job description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Tokenization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Spacey, counter to get most common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KeyBERT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NLTK summarization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Sklearn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(Cosine similarity between 2 JDs)</a:t>
            </a:r>
          </a:p>
        </p:txBody>
      </p:sp>
    </p:spTree>
    <p:extLst>
      <p:ext uri="{BB962C8B-B14F-4D97-AF65-F5344CB8AC3E}">
        <p14:creationId xmlns:p14="http://schemas.microsoft.com/office/powerpoint/2010/main" val="251591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CD828F-7DCC-79B9-2EDB-D0DD3B859A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015" t="3399" r="6658" b="7365"/>
          <a:stretch/>
        </p:blipFill>
        <p:spPr>
          <a:xfrm>
            <a:off x="873686" y="1145044"/>
            <a:ext cx="5220648" cy="22853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44C82-617C-10E4-ECF2-1E6B92BA9AAB}"/>
              </a:ext>
            </a:extLst>
          </p:cNvPr>
          <p:cNvSpPr txBox="1"/>
          <p:nvPr/>
        </p:nvSpPr>
        <p:spPr>
          <a:xfrm>
            <a:off x="7968344" y="3193144"/>
            <a:ext cx="35850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Data from jd_source_b.csv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1BF6369F-9A71-16E1-E122-C9094BC6FD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479" r="7024"/>
          <a:stretch/>
        </p:blipFill>
        <p:spPr>
          <a:xfrm>
            <a:off x="268369" y="3664335"/>
            <a:ext cx="6565261" cy="2936257"/>
          </a:xfrm>
        </p:spPr>
      </p:pic>
    </p:spTree>
    <p:extLst>
      <p:ext uri="{BB962C8B-B14F-4D97-AF65-F5344CB8AC3E}">
        <p14:creationId xmlns:p14="http://schemas.microsoft.com/office/powerpoint/2010/main" val="137659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C44C82-617C-10E4-ECF2-1E6B92BA9AAB}"/>
              </a:ext>
            </a:extLst>
          </p:cNvPr>
          <p:cNvSpPr txBox="1"/>
          <p:nvPr/>
        </p:nvSpPr>
        <p:spPr>
          <a:xfrm>
            <a:off x="1088572" y="791030"/>
            <a:ext cx="41801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Converting to a single job title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CDC1DED-0656-53AA-B23D-9B5BBDAD15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1743" y="1716387"/>
            <a:ext cx="5830795" cy="4625982"/>
          </a:xfr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8B8B25-A979-6A64-E893-F320CE263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53" b="-134"/>
          <a:stretch/>
        </p:blipFill>
        <p:spPr>
          <a:xfrm>
            <a:off x="6545943" y="493693"/>
            <a:ext cx="5347712" cy="58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4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4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6A8E96-0344-2572-2FF5-092A463C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0" y="705447"/>
            <a:ext cx="7840758" cy="5447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3B5920-6922-03EB-1445-0FC835D88536}"/>
              </a:ext>
            </a:extLst>
          </p:cNvPr>
          <p:cNvSpPr txBox="1"/>
          <p:nvPr/>
        </p:nvSpPr>
        <p:spPr>
          <a:xfrm>
            <a:off x="8782963" y="2812215"/>
            <a:ext cx="3063765" cy="32632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1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Sample cleaning, removing of bullet point.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803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12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Parcel</vt:lpstr>
      <vt:lpstr>RP-X0PA_Meeting_03</vt:lpstr>
      <vt:lpstr>Scope</vt:lpstr>
      <vt:lpstr>Scope</vt:lpstr>
      <vt:lpstr>Requirements from last week</vt:lpstr>
      <vt:lpstr>1)Narrow down to a fixed list of job titles</vt:lpstr>
      <vt:lpstr>2) Find a way to group similar sentences together </vt:lpstr>
      <vt:lpstr>PowerPoint Presentation</vt:lpstr>
      <vt:lpstr>PowerPoint Presentation</vt:lpstr>
      <vt:lpstr>PowerPoint Presentation</vt:lpstr>
      <vt:lpstr>Database compilation</vt:lpstr>
      <vt:lpstr>Database compilation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2022-05-23T07:35:48Z</dcterms:created>
  <dcterms:modified xsi:type="dcterms:W3CDTF">2022-05-31T01:40:48Z</dcterms:modified>
</cp:coreProperties>
</file>