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5" r:id="rId4"/>
    <p:sldId id="264" r:id="rId5"/>
    <p:sldId id="285" r:id="rId6"/>
    <p:sldId id="283" r:id="rId7"/>
    <p:sldId id="281" r:id="rId8"/>
    <p:sldId id="276" r:id="rId9"/>
    <p:sldId id="282" r:id="rId10"/>
    <p:sldId id="277" r:id="rId11"/>
    <p:sldId id="278" r:id="rId12"/>
    <p:sldId id="279" r:id="rId13"/>
    <p:sldId id="280" r:id="rId14"/>
    <p:sldId id="284" r:id="rId15"/>
    <p:sldId id="267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50CB4-93D7-458F-B984-3752EA8F89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3BFE1-327B-4226-B36D-490335A13D90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A61B48A6-F718-40C1-906D-45435167B066}" type="parTrans" cxnId="{43EFD7EE-F479-431F-9022-BC14F34BE23D}">
      <dgm:prSet/>
      <dgm:spPr/>
      <dgm:t>
        <a:bodyPr/>
        <a:lstStyle/>
        <a:p>
          <a:endParaRPr lang="en-US"/>
        </a:p>
      </dgm:t>
    </dgm:pt>
    <dgm:pt modelId="{E1FEBA0B-2AC6-4497-B7FC-00B0D98AC4A7}" type="sibTrans" cxnId="{43EFD7EE-F479-431F-9022-BC14F34BE23D}">
      <dgm:prSet/>
      <dgm:spPr/>
      <dgm:t>
        <a:bodyPr/>
        <a:lstStyle/>
        <a:p>
          <a:endParaRPr lang="en-US"/>
        </a:p>
      </dgm:t>
    </dgm:pt>
    <dgm:pt modelId="{B94332F7-DBDC-4186-BFD2-0D57E2659D20}">
      <dgm:prSet/>
      <dgm:spPr/>
      <dgm:t>
        <a:bodyPr/>
        <a:lstStyle/>
        <a:p>
          <a:r>
            <a:rPr lang="en-GB"/>
            <a:t>Key Features</a:t>
          </a:r>
          <a:endParaRPr lang="en-US"/>
        </a:p>
      </dgm:t>
    </dgm:pt>
    <dgm:pt modelId="{160F28EA-D572-4B74-916F-98FB7C207EFF}" type="parTrans" cxnId="{905C2176-8D2F-41E1-A2B8-D03832E7F096}">
      <dgm:prSet/>
      <dgm:spPr/>
      <dgm:t>
        <a:bodyPr/>
        <a:lstStyle/>
        <a:p>
          <a:endParaRPr lang="en-US"/>
        </a:p>
      </dgm:t>
    </dgm:pt>
    <dgm:pt modelId="{3AF1C487-BAFA-4A9B-82E9-406E4FE0DACC}" type="sibTrans" cxnId="{905C2176-8D2F-41E1-A2B8-D03832E7F096}">
      <dgm:prSet/>
      <dgm:spPr/>
      <dgm:t>
        <a:bodyPr/>
        <a:lstStyle/>
        <a:p>
          <a:endParaRPr lang="en-US"/>
        </a:p>
      </dgm:t>
    </dgm:pt>
    <dgm:pt modelId="{0325F4C3-EDE2-4BC9-969B-8ADCE9CF9C80}">
      <dgm:prSet/>
      <dgm:spPr/>
      <dgm:t>
        <a:bodyPr/>
        <a:lstStyle/>
        <a:p>
          <a:r>
            <a:rPr lang="en-GB"/>
            <a:t>Hosted Agents</a:t>
          </a:r>
          <a:endParaRPr lang="en-US"/>
        </a:p>
      </dgm:t>
    </dgm:pt>
    <dgm:pt modelId="{E6495822-365A-4ACA-A332-4A67D3BE8F98}" type="parTrans" cxnId="{EA246DC8-26EE-4D13-8194-8306A0FB8567}">
      <dgm:prSet/>
      <dgm:spPr/>
      <dgm:t>
        <a:bodyPr/>
        <a:lstStyle/>
        <a:p>
          <a:endParaRPr lang="en-US"/>
        </a:p>
      </dgm:t>
    </dgm:pt>
    <dgm:pt modelId="{EEE9EEBC-A063-4B0E-BD32-9E968BE141A8}" type="sibTrans" cxnId="{EA246DC8-26EE-4D13-8194-8306A0FB8567}">
      <dgm:prSet/>
      <dgm:spPr/>
      <dgm:t>
        <a:bodyPr/>
        <a:lstStyle/>
        <a:p>
          <a:endParaRPr lang="en-US"/>
        </a:p>
      </dgm:t>
    </dgm:pt>
    <dgm:pt modelId="{760C665F-81C4-43A7-BD80-10793150DF15}">
      <dgm:prSet/>
      <dgm:spPr/>
      <dgm:t>
        <a:bodyPr/>
        <a:lstStyle/>
        <a:p>
          <a:r>
            <a:rPr lang="en-GB"/>
            <a:t>Demos</a:t>
          </a:r>
          <a:endParaRPr lang="en-US"/>
        </a:p>
      </dgm:t>
    </dgm:pt>
    <dgm:pt modelId="{1C510B02-3EB7-4117-A290-0F487E5717FD}" type="parTrans" cxnId="{CC762D8C-413E-4F33-95E7-7D173DB8D5A3}">
      <dgm:prSet/>
      <dgm:spPr/>
      <dgm:t>
        <a:bodyPr/>
        <a:lstStyle/>
        <a:p>
          <a:endParaRPr lang="en-US"/>
        </a:p>
      </dgm:t>
    </dgm:pt>
    <dgm:pt modelId="{0B57B770-A7F5-4F2D-984B-8B0E990BFE95}" type="sibTrans" cxnId="{CC762D8C-413E-4F33-95E7-7D173DB8D5A3}">
      <dgm:prSet/>
      <dgm:spPr/>
      <dgm:t>
        <a:bodyPr/>
        <a:lstStyle/>
        <a:p>
          <a:endParaRPr lang="en-US"/>
        </a:p>
      </dgm:t>
    </dgm:pt>
    <dgm:pt modelId="{30F0558F-B2DA-4BE0-B3E9-2AC76BC9D6A5}">
      <dgm:prSet/>
      <dgm:spPr/>
      <dgm:t>
        <a:bodyPr/>
        <a:lstStyle/>
        <a:p>
          <a:r>
            <a:rPr lang="en-GB"/>
            <a:t>Key Benefits</a:t>
          </a:r>
          <a:endParaRPr lang="en-US"/>
        </a:p>
      </dgm:t>
    </dgm:pt>
    <dgm:pt modelId="{7D923593-D4D4-4F7F-90FB-62CD192D9CA6}" type="parTrans" cxnId="{8CA78463-52FA-4018-B75D-F57ED43D2837}">
      <dgm:prSet/>
      <dgm:spPr/>
      <dgm:t>
        <a:bodyPr/>
        <a:lstStyle/>
        <a:p>
          <a:endParaRPr lang="en-US"/>
        </a:p>
      </dgm:t>
    </dgm:pt>
    <dgm:pt modelId="{9600B1CE-B6F5-4F0D-8AD8-6E7B2D4011B0}" type="sibTrans" cxnId="{8CA78463-52FA-4018-B75D-F57ED43D2837}">
      <dgm:prSet/>
      <dgm:spPr/>
      <dgm:t>
        <a:bodyPr/>
        <a:lstStyle/>
        <a:p>
          <a:endParaRPr lang="en-US"/>
        </a:p>
      </dgm:t>
    </dgm:pt>
    <dgm:pt modelId="{54080E86-810A-4E82-BC2A-E7B1B60D38AB}" type="pres">
      <dgm:prSet presAssocID="{9A550CB4-93D7-458F-B984-3752EA8F8941}" presName="root" presStyleCnt="0">
        <dgm:presLayoutVars>
          <dgm:dir/>
          <dgm:resizeHandles val="exact"/>
        </dgm:presLayoutVars>
      </dgm:prSet>
      <dgm:spPr/>
    </dgm:pt>
    <dgm:pt modelId="{91BAE0AB-FA3F-442A-BAA5-6861CE747B08}" type="pres">
      <dgm:prSet presAssocID="{AAC3BFE1-327B-4226-B36D-490335A13D90}" presName="compNode" presStyleCnt="0"/>
      <dgm:spPr/>
    </dgm:pt>
    <dgm:pt modelId="{6CE130A2-BA39-4A6A-B4DF-E5122DE1CB19}" type="pres">
      <dgm:prSet presAssocID="{AAC3BFE1-327B-4226-B36D-490335A13D90}" presName="bgRect" presStyleLbl="bgShp" presStyleIdx="0" presStyleCnt="5"/>
      <dgm:spPr/>
    </dgm:pt>
    <dgm:pt modelId="{F73D93F8-A79B-453D-9176-7E5E2C4D6752}" type="pres">
      <dgm:prSet presAssocID="{AAC3BFE1-327B-4226-B36D-490335A13D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3C6B46C-CA68-4CDC-A606-E2599E76DCC0}" type="pres">
      <dgm:prSet presAssocID="{AAC3BFE1-327B-4226-B36D-490335A13D90}" presName="spaceRect" presStyleCnt="0"/>
      <dgm:spPr/>
    </dgm:pt>
    <dgm:pt modelId="{3DD40816-BDEE-409C-BEE2-D8E21DED203F}" type="pres">
      <dgm:prSet presAssocID="{AAC3BFE1-327B-4226-B36D-490335A13D90}" presName="parTx" presStyleLbl="revTx" presStyleIdx="0" presStyleCnt="5">
        <dgm:presLayoutVars>
          <dgm:chMax val="0"/>
          <dgm:chPref val="0"/>
        </dgm:presLayoutVars>
      </dgm:prSet>
      <dgm:spPr/>
    </dgm:pt>
    <dgm:pt modelId="{8DAFF7C0-1F9E-437D-9973-88B91D48F936}" type="pres">
      <dgm:prSet presAssocID="{E1FEBA0B-2AC6-4497-B7FC-00B0D98AC4A7}" presName="sibTrans" presStyleCnt="0"/>
      <dgm:spPr/>
    </dgm:pt>
    <dgm:pt modelId="{BFBC93F8-38F5-48FF-8530-6BF843D2F8EF}" type="pres">
      <dgm:prSet presAssocID="{B94332F7-DBDC-4186-BFD2-0D57E2659D20}" presName="compNode" presStyleCnt="0"/>
      <dgm:spPr/>
    </dgm:pt>
    <dgm:pt modelId="{355D821E-4CAB-4E3D-B4C5-EB74470EC173}" type="pres">
      <dgm:prSet presAssocID="{B94332F7-DBDC-4186-BFD2-0D57E2659D20}" presName="bgRect" presStyleLbl="bgShp" presStyleIdx="1" presStyleCnt="5"/>
      <dgm:spPr/>
    </dgm:pt>
    <dgm:pt modelId="{4E1321E5-E498-4648-8154-A367F2CE201A}" type="pres">
      <dgm:prSet presAssocID="{B94332F7-DBDC-4186-BFD2-0D57E2659D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ABBCEED-1ED8-41A1-AB57-7655FD497389}" type="pres">
      <dgm:prSet presAssocID="{B94332F7-DBDC-4186-BFD2-0D57E2659D20}" presName="spaceRect" presStyleCnt="0"/>
      <dgm:spPr/>
    </dgm:pt>
    <dgm:pt modelId="{EB4FD8C6-5FBD-41AE-A568-7AE44CE359FA}" type="pres">
      <dgm:prSet presAssocID="{B94332F7-DBDC-4186-BFD2-0D57E2659D20}" presName="parTx" presStyleLbl="revTx" presStyleIdx="1" presStyleCnt="5">
        <dgm:presLayoutVars>
          <dgm:chMax val="0"/>
          <dgm:chPref val="0"/>
        </dgm:presLayoutVars>
      </dgm:prSet>
      <dgm:spPr/>
    </dgm:pt>
    <dgm:pt modelId="{61817B5B-2B67-4921-B659-FF52D0EFBECC}" type="pres">
      <dgm:prSet presAssocID="{3AF1C487-BAFA-4A9B-82E9-406E4FE0DACC}" presName="sibTrans" presStyleCnt="0"/>
      <dgm:spPr/>
    </dgm:pt>
    <dgm:pt modelId="{488CDB2E-395D-46F4-BE78-1DE1E13E0E78}" type="pres">
      <dgm:prSet presAssocID="{0325F4C3-EDE2-4BC9-969B-8ADCE9CF9C80}" presName="compNode" presStyleCnt="0"/>
      <dgm:spPr/>
    </dgm:pt>
    <dgm:pt modelId="{9CFB434F-6EA7-436B-85A6-A6CA425C884C}" type="pres">
      <dgm:prSet presAssocID="{0325F4C3-EDE2-4BC9-969B-8ADCE9CF9C80}" presName="bgRect" presStyleLbl="bgShp" presStyleIdx="2" presStyleCnt="5"/>
      <dgm:spPr/>
    </dgm:pt>
    <dgm:pt modelId="{A98F7227-2FA8-415B-A3DC-779262EB208A}" type="pres">
      <dgm:prSet presAssocID="{0325F4C3-EDE2-4BC9-969B-8ADCE9CF9C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5ADBFCA-06DB-4965-8451-8182B59D0E2B}" type="pres">
      <dgm:prSet presAssocID="{0325F4C3-EDE2-4BC9-969B-8ADCE9CF9C80}" presName="spaceRect" presStyleCnt="0"/>
      <dgm:spPr/>
    </dgm:pt>
    <dgm:pt modelId="{B862A065-99FA-4126-83B4-2BD4CD9BC706}" type="pres">
      <dgm:prSet presAssocID="{0325F4C3-EDE2-4BC9-969B-8ADCE9CF9C80}" presName="parTx" presStyleLbl="revTx" presStyleIdx="2" presStyleCnt="5">
        <dgm:presLayoutVars>
          <dgm:chMax val="0"/>
          <dgm:chPref val="0"/>
        </dgm:presLayoutVars>
      </dgm:prSet>
      <dgm:spPr/>
    </dgm:pt>
    <dgm:pt modelId="{6B972124-79D6-4811-A011-DC5BCAEA5AD9}" type="pres">
      <dgm:prSet presAssocID="{EEE9EEBC-A063-4B0E-BD32-9E968BE141A8}" presName="sibTrans" presStyleCnt="0"/>
      <dgm:spPr/>
    </dgm:pt>
    <dgm:pt modelId="{ECFA7C5F-3A97-48E0-92C9-E409FD51C5AC}" type="pres">
      <dgm:prSet presAssocID="{760C665F-81C4-43A7-BD80-10793150DF15}" presName="compNode" presStyleCnt="0"/>
      <dgm:spPr/>
    </dgm:pt>
    <dgm:pt modelId="{3DA7EC8C-9E46-4B16-8166-C1FD9EB66990}" type="pres">
      <dgm:prSet presAssocID="{760C665F-81C4-43A7-BD80-10793150DF15}" presName="bgRect" presStyleLbl="bgShp" presStyleIdx="3" presStyleCnt="5"/>
      <dgm:spPr/>
    </dgm:pt>
    <dgm:pt modelId="{51437AF3-B33C-4223-968A-7E23E386A834}" type="pres">
      <dgm:prSet presAssocID="{760C665F-81C4-43A7-BD80-10793150DF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9FA745-9699-40E8-8074-8DA3CAEEDE31}" type="pres">
      <dgm:prSet presAssocID="{760C665F-81C4-43A7-BD80-10793150DF15}" presName="spaceRect" presStyleCnt="0"/>
      <dgm:spPr/>
    </dgm:pt>
    <dgm:pt modelId="{381BBE08-7FB6-4656-8A8E-9C5A21984BA1}" type="pres">
      <dgm:prSet presAssocID="{760C665F-81C4-43A7-BD80-10793150DF15}" presName="parTx" presStyleLbl="revTx" presStyleIdx="3" presStyleCnt="5">
        <dgm:presLayoutVars>
          <dgm:chMax val="0"/>
          <dgm:chPref val="0"/>
        </dgm:presLayoutVars>
      </dgm:prSet>
      <dgm:spPr/>
    </dgm:pt>
    <dgm:pt modelId="{FC0B4473-72F8-4228-8007-FFBA51C081DF}" type="pres">
      <dgm:prSet presAssocID="{0B57B770-A7F5-4F2D-984B-8B0E990BFE95}" presName="sibTrans" presStyleCnt="0"/>
      <dgm:spPr/>
    </dgm:pt>
    <dgm:pt modelId="{5C041EA8-D3D1-45D0-8D30-811983B195B7}" type="pres">
      <dgm:prSet presAssocID="{30F0558F-B2DA-4BE0-B3E9-2AC76BC9D6A5}" presName="compNode" presStyleCnt="0"/>
      <dgm:spPr/>
    </dgm:pt>
    <dgm:pt modelId="{958A46C1-4D06-49D8-A7B4-50106FFC812E}" type="pres">
      <dgm:prSet presAssocID="{30F0558F-B2DA-4BE0-B3E9-2AC76BC9D6A5}" presName="bgRect" presStyleLbl="bgShp" presStyleIdx="4" presStyleCnt="5"/>
      <dgm:spPr/>
    </dgm:pt>
    <dgm:pt modelId="{F4750478-C594-4F43-A0CB-EDFC6BC286AE}" type="pres">
      <dgm:prSet presAssocID="{30F0558F-B2DA-4BE0-B3E9-2AC76BC9D6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AD1188-E53F-4309-935E-E7AF5C3D0F43}" type="pres">
      <dgm:prSet presAssocID="{30F0558F-B2DA-4BE0-B3E9-2AC76BC9D6A5}" presName="spaceRect" presStyleCnt="0"/>
      <dgm:spPr/>
    </dgm:pt>
    <dgm:pt modelId="{E1B85486-DBD3-4A1C-B72E-7325FC08912F}" type="pres">
      <dgm:prSet presAssocID="{30F0558F-B2DA-4BE0-B3E9-2AC76BC9D6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6E8FD2B-BA5D-47F0-A037-E12E6EA0B73C}" type="presOf" srcId="{AAC3BFE1-327B-4226-B36D-490335A13D90}" destId="{3DD40816-BDEE-409C-BEE2-D8E21DED203F}" srcOrd="0" destOrd="0" presId="urn:microsoft.com/office/officeart/2018/2/layout/IconVerticalSolidList"/>
    <dgm:cxn modelId="{AE15A32C-8EDA-44CF-9A97-2610062FB307}" type="presOf" srcId="{B94332F7-DBDC-4186-BFD2-0D57E2659D20}" destId="{EB4FD8C6-5FBD-41AE-A568-7AE44CE359FA}" srcOrd="0" destOrd="0" presId="urn:microsoft.com/office/officeart/2018/2/layout/IconVerticalSolidList"/>
    <dgm:cxn modelId="{8185FE34-F17A-4789-A2E1-461B15A79840}" type="presOf" srcId="{760C665F-81C4-43A7-BD80-10793150DF15}" destId="{381BBE08-7FB6-4656-8A8E-9C5A21984BA1}" srcOrd="0" destOrd="0" presId="urn:microsoft.com/office/officeart/2018/2/layout/IconVerticalSolidList"/>
    <dgm:cxn modelId="{BF963F3D-C89C-4D4C-B732-6A8821B8AA7E}" type="presOf" srcId="{9A550CB4-93D7-458F-B984-3752EA8F8941}" destId="{54080E86-810A-4E82-BC2A-E7B1B60D38AB}" srcOrd="0" destOrd="0" presId="urn:microsoft.com/office/officeart/2018/2/layout/IconVerticalSolidList"/>
    <dgm:cxn modelId="{8CA78463-52FA-4018-B75D-F57ED43D2837}" srcId="{9A550CB4-93D7-458F-B984-3752EA8F8941}" destId="{30F0558F-B2DA-4BE0-B3E9-2AC76BC9D6A5}" srcOrd="4" destOrd="0" parTransId="{7D923593-D4D4-4F7F-90FB-62CD192D9CA6}" sibTransId="{9600B1CE-B6F5-4F0D-8AD8-6E7B2D4011B0}"/>
    <dgm:cxn modelId="{C3C81966-E2FB-4F68-B0E7-E25D96463C52}" type="presOf" srcId="{0325F4C3-EDE2-4BC9-969B-8ADCE9CF9C80}" destId="{B862A065-99FA-4126-83B4-2BD4CD9BC706}" srcOrd="0" destOrd="0" presId="urn:microsoft.com/office/officeart/2018/2/layout/IconVerticalSolidList"/>
    <dgm:cxn modelId="{905C2176-8D2F-41E1-A2B8-D03832E7F096}" srcId="{9A550CB4-93D7-458F-B984-3752EA8F8941}" destId="{B94332F7-DBDC-4186-BFD2-0D57E2659D20}" srcOrd="1" destOrd="0" parTransId="{160F28EA-D572-4B74-916F-98FB7C207EFF}" sibTransId="{3AF1C487-BAFA-4A9B-82E9-406E4FE0DACC}"/>
    <dgm:cxn modelId="{CC762D8C-413E-4F33-95E7-7D173DB8D5A3}" srcId="{9A550CB4-93D7-458F-B984-3752EA8F8941}" destId="{760C665F-81C4-43A7-BD80-10793150DF15}" srcOrd="3" destOrd="0" parTransId="{1C510B02-3EB7-4117-A290-0F487E5717FD}" sibTransId="{0B57B770-A7F5-4F2D-984B-8B0E990BFE95}"/>
    <dgm:cxn modelId="{EA246DC8-26EE-4D13-8194-8306A0FB8567}" srcId="{9A550CB4-93D7-458F-B984-3752EA8F8941}" destId="{0325F4C3-EDE2-4BC9-969B-8ADCE9CF9C80}" srcOrd="2" destOrd="0" parTransId="{E6495822-365A-4ACA-A332-4A67D3BE8F98}" sibTransId="{EEE9EEBC-A063-4B0E-BD32-9E968BE141A8}"/>
    <dgm:cxn modelId="{34FF16E1-61E2-43BC-A69E-8FF2E8548D3B}" type="presOf" srcId="{30F0558F-B2DA-4BE0-B3E9-2AC76BC9D6A5}" destId="{E1B85486-DBD3-4A1C-B72E-7325FC08912F}" srcOrd="0" destOrd="0" presId="urn:microsoft.com/office/officeart/2018/2/layout/IconVerticalSolidList"/>
    <dgm:cxn modelId="{43EFD7EE-F479-431F-9022-BC14F34BE23D}" srcId="{9A550CB4-93D7-458F-B984-3752EA8F8941}" destId="{AAC3BFE1-327B-4226-B36D-490335A13D90}" srcOrd="0" destOrd="0" parTransId="{A61B48A6-F718-40C1-906D-45435167B066}" sibTransId="{E1FEBA0B-2AC6-4497-B7FC-00B0D98AC4A7}"/>
    <dgm:cxn modelId="{A9A0DD48-65FB-4E7C-8833-C3EC5064E5A2}" type="presParOf" srcId="{54080E86-810A-4E82-BC2A-E7B1B60D38AB}" destId="{91BAE0AB-FA3F-442A-BAA5-6861CE747B08}" srcOrd="0" destOrd="0" presId="urn:microsoft.com/office/officeart/2018/2/layout/IconVerticalSolidList"/>
    <dgm:cxn modelId="{914AD58F-6ADF-4874-B878-B9333922E2F5}" type="presParOf" srcId="{91BAE0AB-FA3F-442A-BAA5-6861CE747B08}" destId="{6CE130A2-BA39-4A6A-B4DF-E5122DE1CB19}" srcOrd="0" destOrd="0" presId="urn:microsoft.com/office/officeart/2018/2/layout/IconVerticalSolidList"/>
    <dgm:cxn modelId="{EF37F3C0-D6B0-4B41-9634-C3E749106A60}" type="presParOf" srcId="{91BAE0AB-FA3F-442A-BAA5-6861CE747B08}" destId="{F73D93F8-A79B-453D-9176-7E5E2C4D6752}" srcOrd="1" destOrd="0" presId="urn:microsoft.com/office/officeart/2018/2/layout/IconVerticalSolidList"/>
    <dgm:cxn modelId="{C9A2FA3B-3BC0-4DAA-A8F7-39D3F6965ACD}" type="presParOf" srcId="{91BAE0AB-FA3F-442A-BAA5-6861CE747B08}" destId="{13C6B46C-CA68-4CDC-A606-E2599E76DCC0}" srcOrd="2" destOrd="0" presId="urn:microsoft.com/office/officeart/2018/2/layout/IconVerticalSolidList"/>
    <dgm:cxn modelId="{59F15221-9525-4227-B2BE-CEF38971BEFB}" type="presParOf" srcId="{91BAE0AB-FA3F-442A-BAA5-6861CE747B08}" destId="{3DD40816-BDEE-409C-BEE2-D8E21DED203F}" srcOrd="3" destOrd="0" presId="urn:microsoft.com/office/officeart/2018/2/layout/IconVerticalSolidList"/>
    <dgm:cxn modelId="{F9C8ED68-4F02-404C-B7B9-338806D432C5}" type="presParOf" srcId="{54080E86-810A-4E82-BC2A-E7B1B60D38AB}" destId="{8DAFF7C0-1F9E-437D-9973-88B91D48F936}" srcOrd="1" destOrd="0" presId="urn:microsoft.com/office/officeart/2018/2/layout/IconVerticalSolidList"/>
    <dgm:cxn modelId="{5E7A927A-039B-41B9-B431-D02D2D824170}" type="presParOf" srcId="{54080E86-810A-4E82-BC2A-E7B1B60D38AB}" destId="{BFBC93F8-38F5-48FF-8530-6BF843D2F8EF}" srcOrd="2" destOrd="0" presId="urn:microsoft.com/office/officeart/2018/2/layout/IconVerticalSolidList"/>
    <dgm:cxn modelId="{1BE49A67-1386-40C0-8386-B1CF4F5D65B7}" type="presParOf" srcId="{BFBC93F8-38F5-48FF-8530-6BF843D2F8EF}" destId="{355D821E-4CAB-4E3D-B4C5-EB74470EC173}" srcOrd="0" destOrd="0" presId="urn:microsoft.com/office/officeart/2018/2/layout/IconVerticalSolidList"/>
    <dgm:cxn modelId="{BF9BEEAB-9FCD-4EC7-836F-698A1F207D9D}" type="presParOf" srcId="{BFBC93F8-38F5-48FF-8530-6BF843D2F8EF}" destId="{4E1321E5-E498-4648-8154-A367F2CE201A}" srcOrd="1" destOrd="0" presId="urn:microsoft.com/office/officeart/2018/2/layout/IconVerticalSolidList"/>
    <dgm:cxn modelId="{8A301C0D-BB32-4E02-98AA-B0A5471A3397}" type="presParOf" srcId="{BFBC93F8-38F5-48FF-8530-6BF843D2F8EF}" destId="{9ABBCEED-1ED8-41A1-AB57-7655FD497389}" srcOrd="2" destOrd="0" presId="urn:microsoft.com/office/officeart/2018/2/layout/IconVerticalSolidList"/>
    <dgm:cxn modelId="{C504BE73-BD30-4FD0-9C8C-BF468E5D51D0}" type="presParOf" srcId="{BFBC93F8-38F5-48FF-8530-6BF843D2F8EF}" destId="{EB4FD8C6-5FBD-41AE-A568-7AE44CE359FA}" srcOrd="3" destOrd="0" presId="urn:microsoft.com/office/officeart/2018/2/layout/IconVerticalSolidList"/>
    <dgm:cxn modelId="{69421C7C-3D05-4278-8A96-B9347A610B9F}" type="presParOf" srcId="{54080E86-810A-4E82-BC2A-E7B1B60D38AB}" destId="{61817B5B-2B67-4921-B659-FF52D0EFBECC}" srcOrd="3" destOrd="0" presId="urn:microsoft.com/office/officeart/2018/2/layout/IconVerticalSolidList"/>
    <dgm:cxn modelId="{57D58FB8-5437-4F04-BD43-A04301AB5CB7}" type="presParOf" srcId="{54080E86-810A-4E82-BC2A-E7B1B60D38AB}" destId="{488CDB2E-395D-46F4-BE78-1DE1E13E0E78}" srcOrd="4" destOrd="0" presId="urn:microsoft.com/office/officeart/2018/2/layout/IconVerticalSolidList"/>
    <dgm:cxn modelId="{DA47B1EC-0B58-4630-9C40-1D368A522B34}" type="presParOf" srcId="{488CDB2E-395D-46F4-BE78-1DE1E13E0E78}" destId="{9CFB434F-6EA7-436B-85A6-A6CA425C884C}" srcOrd="0" destOrd="0" presId="urn:microsoft.com/office/officeart/2018/2/layout/IconVerticalSolidList"/>
    <dgm:cxn modelId="{38629C0E-DE33-4961-AC72-E0159C6CF9D1}" type="presParOf" srcId="{488CDB2E-395D-46F4-BE78-1DE1E13E0E78}" destId="{A98F7227-2FA8-415B-A3DC-779262EB208A}" srcOrd="1" destOrd="0" presId="urn:microsoft.com/office/officeart/2018/2/layout/IconVerticalSolidList"/>
    <dgm:cxn modelId="{7A614F3B-3E70-4125-9FE2-029EC1B1C2C8}" type="presParOf" srcId="{488CDB2E-395D-46F4-BE78-1DE1E13E0E78}" destId="{75ADBFCA-06DB-4965-8451-8182B59D0E2B}" srcOrd="2" destOrd="0" presId="urn:microsoft.com/office/officeart/2018/2/layout/IconVerticalSolidList"/>
    <dgm:cxn modelId="{F8B43D6B-0E07-47DF-BCF5-907720C0C0D7}" type="presParOf" srcId="{488CDB2E-395D-46F4-BE78-1DE1E13E0E78}" destId="{B862A065-99FA-4126-83B4-2BD4CD9BC706}" srcOrd="3" destOrd="0" presId="urn:microsoft.com/office/officeart/2018/2/layout/IconVerticalSolidList"/>
    <dgm:cxn modelId="{89B006CC-66B6-4641-B336-C96BD9AD50B0}" type="presParOf" srcId="{54080E86-810A-4E82-BC2A-E7B1B60D38AB}" destId="{6B972124-79D6-4811-A011-DC5BCAEA5AD9}" srcOrd="5" destOrd="0" presId="urn:microsoft.com/office/officeart/2018/2/layout/IconVerticalSolidList"/>
    <dgm:cxn modelId="{C0C1B88D-627C-4913-8B7A-AB15AC555F89}" type="presParOf" srcId="{54080E86-810A-4E82-BC2A-E7B1B60D38AB}" destId="{ECFA7C5F-3A97-48E0-92C9-E409FD51C5AC}" srcOrd="6" destOrd="0" presId="urn:microsoft.com/office/officeart/2018/2/layout/IconVerticalSolidList"/>
    <dgm:cxn modelId="{9EA66254-D0FD-4E7A-B277-2719984CC34C}" type="presParOf" srcId="{ECFA7C5F-3A97-48E0-92C9-E409FD51C5AC}" destId="{3DA7EC8C-9E46-4B16-8166-C1FD9EB66990}" srcOrd="0" destOrd="0" presId="urn:microsoft.com/office/officeart/2018/2/layout/IconVerticalSolidList"/>
    <dgm:cxn modelId="{D61C9D95-FB4D-48DE-A96D-5893D2B8CAF8}" type="presParOf" srcId="{ECFA7C5F-3A97-48E0-92C9-E409FD51C5AC}" destId="{51437AF3-B33C-4223-968A-7E23E386A834}" srcOrd="1" destOrd="0" presId="urn:microsoft.com/office/officeart/2018/2/layout/IconVerticalSolidList"/>
    <dgm:cxn modelId="{006EEA40-482C-4861-A5A2-2794F7C670AE}" type="presParOf" srcId="{ECFA7C5F-3A97-48E0-92C9-E409FD51C5AC}" destId="{6B9FA745-9699-40E8-8074-8DA3CAEEDE31}" srcOrd="2" destOrd="0" presId="urn:microsoft.com/office/officeart/2018/2/layout/IconVerticalSolidList"/>
    <dgm:cxn modelId="{535579A6-04F9-4513-8D53-6400A4B188DB}" type="presParOf" srcId="{ECFA7C5F-3A97-48E0-92C9-E409FD51C5AC}" destId="{381BBE08-7FB6-4656-8A8E-9C5A21984BA1}" srcOrd="3" destOrd="0" presId="urn:microsoft.com/office/officeart/2018/2/layout/IconVerticalSolidList"/>
    <dgm:cxn modelId="{81F348DA-A03D-4FFC-A051-A431A94ECF56}" type="presParOf" srcId="{54080E86-810A-4E82-BC2A-E7B1B60D38AB}" destId="{FC0B4473-72F8-4228-8007-FFBA51C081DF}" srcOrd="7" destOrd="0" presId="urn:microsoft.com/office/officeart/2018/2/layout/IconVerticalSolidList"/>
    <dgm:cxn modelId="{55319944-D66D-46D6-8AE4-47BBA523A8F9}" type="presParOf" srcId="{54080E86-810A-4E82-BC2A-E7B1B60D38AB}" destId="{5C041EA8-D3D1-45D0-8D30-811983B195B7}" srcOrd="8" destOrd="0" presId="urn:microsoft.com/office/officeart/2018/2/layout/IconVerticalSolidList"/>
    <dgm:cxn modelId="{F5FB2650-FA5C-4461-8F1E-3BAD6164A0E1}" type="presParOf" srcId="{5C041EA8-D3D1-45D0-8D30-811983B195B7}" destId="{958A46C1-4D06-49D8-A7B4-50106FFC812E}" srcOrd="0" destOrd="0" presId="urn:microsoft.com/office/officeart/2018/2/layout/IconVerticalSolidList"/>
    <dgm:cxn modelId="{5805FC13-3CB6-49BC-BBB8-D4B94E66FA54}" type="presParOf" srcId="{5C041EA8-D3D1-45D0-8D30-811983B195B7}" destId="{F4750478-C594-4F43-A0CB-EDFC6BC286AE}" srcOrd="1" destOrd="0" presId="urn:microsoft.com/office/officeart/2018/2/layout/IconVerticalSolidList"/>
    <dgm:cxn modelId="{0ECC80DC-A612-4BB6-8EE0-D3DFF69A2B29}" type="presParOf" srcId="{5C041EA8-D3D1-45D0-8D30-811983B195B7}" destId="{DDAD1188-E53F-4309-935E-E7AF5C3D0F43}" srcOrd="2" destOrd="0" presId="urn:microsoft.com/office/officeart/2018/2/layout/IconVerticalSolidList"/>
    <dgm:cxn modelId="{F8C2D165-18A3-4239-8DE3-AAEA3F5023F7}" type="presParOf" srcId="{5C041EA8-D3D1-45D0-8D30-811983B195B7}" destId="{E1B85486-DBD3-4A1C-B72E-7325FC0891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A5421-CDBC-4A92-B73E-F9FA6FAEF96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3558D0-4627-4E6F-A861-C2F764F8925A}">
      <dgm:prSet/>
      <dgm:spPr/>
      <dgm:t>
        <a:bodyPr/>
        <a:lstStyle/>
        <a:p>
          <a:r>
            <a:rPr lang="en-GB"/>
            <a:t>How to clone Azure repo to local machine</a:t>
          </a:r>
          <a:endParaRPr lang="en-US"/>
        </a:p>
      </dgm:t>
    </dgm:pt>
    <dgm:pt modelId="{1416B5F8-02B3-4F7C-A212-F3C28EE962D9}" type="parTrans" cxnId="{859736D8-E462-46C5-A9B2-95EB41213546}">
      <dgm:prSet/>
      <dgm:spPr/>
      <dgm:t>
        <a:bodyPr/>
        <a:lstStyle/>
        <a:p>
          <a:endParaRPr lang="en-US"/>
        </a:p>
      </dgm:t>
    </dgm:pt>
    <dgm:pt modelId="{5F16C522-C2D0-4A63-8F3B-E4039E464E34}" type="sibTrans" cxnId="{859736D8-E462-46C5-A9B2-95EB41213546}">
      <dgm:prSet/>
      <dgm:spPr/>
      <dgm:t>
        <a:bodyPr/>
        <a:lstStyle/>
        <a:p>
          <a:endParaRPr lang="en-US"/>
        </a:p>
      </dgm:t>
    </dgm:pt>
    <dgm:pt modelId="{BC92B4B0-C076-4445-8143-7596DACC9F63}">
      <dgm:prSet/>
      <dgm:spPr/>
      <dgm:t>
        <a:bodyPr/>
        <a:lstStyle/>
        <a:p>
          <a:r>
            <a:rPr lang="en-GB"/>
            <a:t>How to get the code to Azure Repos</a:t>
          </a:r>
          <a:endParaRPr lang="en-US"/>
        </a:p>
      </dgm:t>
    </dgm:pt>
    <dgm:pt modelId="{8A614146-FB31-4892-94EB-A1F4768F7780}" type="parTrans" cxnId="{EBA1C326-4BD3-4599-A1B2-0D75D261AD36}">
      <dgm:prSet/>
      <dgm:spPr/>
      <dgm:t>
        <a:bodyPr/>
        <a:lstStyle/>
        <a:p>
          <a:endParaRPr lang="en-US"/>
        </a:p>
      </dgm:t>
    </dgm:pt>
    <dgm:pt modelId="{721EDD88-112F-4C54-9C6A-C7B0A98DBDCD}" type="sibTrans" cxnId="{EBA1C326-4BD3-4599-A1B2-0D75D261AD36}">
      <dgm:prSet/>
      <dgm:spPr/>
      <dgm:t>
        <a:bodyPr/>
        <a:lstStyle/>
        <a:p>
          <a:endParaRPr lang="en-US"/>
        </a:p>
      </dgm:t>
    </dgm:pt>
    <dgm:pt modelId="{4097D4AA-F0AC-4456-992E-EB560875BFDE}">
      <dgm:prSet/>
      <dgm:spPr/>
      <dgm:t>
        <a:bodyPr/>
        <a:lstStyle/>
        <a:p>
          <a:r>
            <a:rPr lang="en-GB"/>
            <a:t>How to create build pipeline and execute it manually.</a:t>
          </a:r>
          <a:endParaRPr lang="en-US"/>
        </a:p>
      </dgm:t>
    </dgm:pt>
    <dgm:pt modelId="{770C61A3-245D-4809-AD6D-2ECE83B9F17C}" type="parTrans" cxnId="{F96AD234-32D6-4446-A7A2-0F2AA9C6587F}">
      <dgm:prSet/>
      <dgm:spPr/>
      <dgm:t>
        <a:bodyPr/>
        <a:lstStyle/>
        <a:p>
          <a:endParaRPr lang="en-US"/>
        </a:p>
      </dgm:t>
    </dgm:pt>
    <dgm:pt modelId="{3C4B8F8A-A4EA-4BB0-BFDC-33E0B0AA0738}" type="sibTrans" cxnId="{F96AD234-32D6-4446-A7A2-0F2AA9C6587F}">
      <dgm:prSet/>
      <dgm:spPr/>
      <dgm:t>
        <a:bodyPr/>
        <a:lstStyle/>
        <a:p>
          <a:endParaRPr lang="en-US"/>
        </a:p>
      </dgm:t>
    </dgm:pt>
    <dgm:pt modelId="{3EE08D88-8C05-4939-87F5-55E9F17051F2}">
      <dgm:prSet/>
      <dgm:spPr/>
      <dgm:t>
        <a:bodyPr/>
        <a:lstStyle/>
        <a:p>
          <a:r>
            <a:rPr lang="en-GB"/>
            <a:t>How to create release pipeline and execute and deploy to Azure webapp services manually.</a:t>
          </a:r>
          <a:endParaRPr lang="en-US"/>
        </a:p>
      </dgm:t>
    </dgm:pt>
    <dgm:pt modelId="{63AFEA74-F6AE-4BBE-A654-2DC9A94F525E}" type="parTrans" cxnId="{47E79708-5541-4B10-85B0-EC05176CF184}">
      <dgm:prSet/>
      <dgm:spPr/>
      <dgm:t>
        <a:bodyPr/>
        <a:lstStyle/>
        <a:p>
          <a:endParaRPr lang="en-US"/>
        </a:p>
      </dgm:t>
    </dgm:pt>
    <dgm:pt modelId="{6BBCC73B-9CB3-461A-9712-985F018E8A06}" type="sibTrans" cxnId="{47E79708-5541-4B10-85B0-EC05176CF184}">
      <dgm:prSet/>
      <dgm:spPr/>
      <dgm:t>
        <a:bodyPr/>
        <a:lstStyle/>
        <a:p>
          <a:endParaRPr lang="en-US"/>
        </a:p>
      </dgm:t>
    </dgm:pt>
    <dgm:pt modelId="{C2447587-A1E4-44A9-BB53-3524B9426939}" type="pres">
      <dgm:prSet presAssocID="{06CA5421-CDBC-4A92-B73E-F9FA6FAEF96E}" presName="matrix" presStyleCnt="0">
        <dgm:presLayoutVars>
          <dgm:chMax val="1"/>
          <dgm:dir/>
          <dgm:resizeHandles val="exact"/>
        </dgm:presLayoutVars>
      </dgm:prSet>
      <dgm:spPr/>
    </dgm:pt>
    <dgm:pt modelId="{907B7435-E411-47A1-A181-D15AC573FED0}" type="pres">
      <dgm:prSet presAssocID="{06CA5421-CDBC-4A92-B73E-F9FA6FAEF96E}" presName="diamond" presStyleLbl="bgShp" presStyleIdx="0" presStyleCnt="1"/>
      <dgm:spPr/>
    </dgm:pt>
    <dgm:pt modelId="{1C4321F9-11A0-4A72-81B0-1F129F44C048}" type="pres">
      <dgm:prSet presAssocID="{06CA5421-CDBC-4A92-B73E-F9FA6FAEF96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DFA69-7405-4A85-9045-36565D519D3F}" type="pres">
      <dgm:prSet presAssocID="{06CA5421-CDBC-4A92-B73E-F9FA6FAEF96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E7FDC-D366-4FCE-B168-C7211C5FCD3B}" type="pres">
      <dgm:prSet presAssocID="{06CA5421-CDBC-4A92-B73E-F9FA6FAEF96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BC4ECC-9F8F-4908-B943-832712A1FC77}" type="pres">
      <dgm:prSet presAssocID="{06CA5421-CDBC-4A92-B73E-F9FA6FAEF96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E79708-5541-4B10-85B0-EC05176CF184}" srcId="{06CA5421-CDBC-4A92-B73E-F9FA6FAEF96E}" destId="{3EE08D88-8C05-4939-87F5-55E9F17051F2}" srcOrd="3" destOrd="0" parTransId="{63AFEA74-F6AE-4BBE-A654-2DC9A94F525E}" sibTransId="{6BBCC73B-9CB3-461A-9712-985F018E8A06}"/>
    <dgm:cxn modelId="{5B6AB521-3F5C-4DD4-BDC1-5D7A552811BC}" type="presOf" srcId="{BC92B4B0-C076-4445-8143-7596DACC9F63}" destId="{B3EDFA69-7405-4A85-9045-36565D519D3F}" srcOrd="0" destOrd="0" presId="urn:microsoft.com/office/officeart/2005/8/layout/matrix3"/>
    <dgm:cxn modelId="{EBA1C326-4BD3-4599-A1B2-0D75D261AD36}" srcId="{06CA5421-CDBC-4A92-B73E-F9FA6FAEF96E}" destId="{BC92B4B0-C076-4445-8143-7596DACC9F63}" srcOrd="1" destOrd="0" parTransId="{8A614146-FB31-4892-94EB-A1F4768F7780}" sibTransId="{721EDD88-112F-4C54-9C6A-C7B0A98DBDCD}"/>
    <dgm:cxn modelId="{F96AD234-32D6-4446-A7A2-0F2AA9C6587F}" srcId="{06CA5421-CDBC-4A92-B73E-F9FA6FAEF96E}" destId="{4097D4AA-F0AC-4456-992E-EB560875BFDE}" srcOrd="2" destOrd="0" parTransId="{770C61A3-245D-4809-AD6D-2ECE83B9F17C}" sibTransId="{3C4B8F8A-A4EA-4BB0-BFDC-33E0B0AA0738}"/>
    <dgm:cxn modelId="{5D26F744-D4E1-46E0-BADB-37543A04ABBC}" type="presOf" srcId="{733558D0-4627-4E6F-A861-C2F764F8925A}" destId="{1C4321F9-11A0-4A72-81B0-1F129F44C048}" srcOrd="0" destOrd="0" presId="urn:microsoft.com/office/officeart/2005/8/layout/matrix3"/>
    <dgm:cxn modelId="{F2325188-3472-49DC-AF1F-4FE2D138A477}" type="presOf" srcId="{4097D4AA-F0AC-4456-992E-EB560875BFDE}" destId="{8FAE7FDC-D366-4FCE-B168-C7211C5FCD3B}" srcOrd="0" destOrd="0" presId="urn:microsoft.com/office/officeart/2005/8/layout/matrix3"/>
    <dgm:cxn modelId="{32B12A94-675D-43FC-B1A1-EC777E76D777}" type="presOf" srcId="{3EE08D88-8C05-4939-87F5-55E9F17051F2}" destId="{F2BC4ECC-9F8F-4908-B943-832712A1FC77}" srcOrd="0" destOrd="0" presId="urn:microsoft.com/office/officeart/2005/8/layout/matrix3"/>
    <dgm:cxn modelId="{3BB877C1-044B-4E3E-8E43-95476D5C66F8}" type="presOf" srcId="{06CA5421-CDBC-4A92-B73E-F9FA6FAEF96E}" destId="{C2447587-A1E4-44A9-BB53-3524B9426939}" srcOrd="0" destOrd="0" presId="urn:microsoft.com/office/officeart/2005/8/layout/matrix3"/>
    <dgm:cxn modelId="{859736D8-E462-46C5-A9B2-95EB41213546}" srcId="{06CA5421-CDBC-4A92-B73E-F9FA6FAEF96E}" destId="{733558D0-4627-4E6F-A861-C2F764F8925A}" srcOrd="0" destOrd="0" parTransId="{1416B5F8-02B3-4F7C-A212-F3C28EE962D9}" sibTransId="{5F16C522-C2D0-4A63-8F3B-E4039E464E34}"/>
    <dgm:cxn modelId="{1BBB44F9-2D6F-4FC5-8612-5C3C0D14D459}" type="presParOf" srcId="{C2447587-A1E4-44A9-BB53-3524B9426939}" destId="{907B7435-E411-47A1-A181-D15AC573FED0}" srcOrd="0" destOrd="0" presId="urn:microsoft.com/office/officeart/2005/8/layout/matrix3"/>
    <dgm:cxn modelId="{B4496980-799C-4A25-86CA-12ADF96AC164}" type="presParOf" srcId="{C2447587-A1E4-44A9-BB53-3524B9426939}" destId="{1C4321F9-11A0-4A72-81B0-1F129F44C048}" srcOrd="1" destOrd="0" presId="urn:microsoft.com/office/officeart/2005/8/layout/matrix3"/>
    <dgm:cxn modelId="{105B9DAC-1867-4FAA-8FFA-ED6DCAC1DAC2}" type="presParOf" srcId="{C2447587-A1E4-44A9-BB53-3524B9426939}" destId="{B3EDFA69-7405-4A85-9045-36565D519D3F}" srcOrd="2" destOrd="0" presId="urn:microsoft.com/office/officeart/2005/8/layout/matrix3"/>
    <dgm:cxn modelId="{087AE9DE-796A-47CC-9BC7-277D98D11B81}" type="presParOf" srcId="{C2447587-A1E4-44A9-BB53-3524B9426939}" destId="{8FAE7FDC-D366-4FCE-B168-C7211C5FCD3B}" srcOrd="3" destOrd="0" presId="urn:microsoft.com/office/officeart/2005/8/layout/matrix3"/>
    <dgm:cxn modelId="{9B2131AA-750C-4311-9ADA-E33DCD3A46BD}" type="presParOf" srcId="{C2447587-A1E4-44A9-BB53-3524B9426939}" destId="{F2BC4ECC-9F8F-4908-B943-832712A1FC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BF43A-D6D4-4BF3-91B8-E99D8EA61A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71B26C-2FDF-4066-B4C7-C9179EE98362}">
      <dgm:prSet/>
      <dgm:spPr/>
      <dgm:t>
        <a:bodyPr/>
        <a:lstStyle/>
        <a:p>
          <a:r>
            <a:rPr lang="en-GB" dirty="0"/>
            <a:t>How to create build pipeline and execute it automatically.</a:t>
          </a:r>
          <a:endParaRPr lang="en-US" dirty="0"/>
        </a:p>
      </dgm:t>
    </dgm:pt>
    <dgm:pt modelId="{80121147-A856-461A-90B8-3C8992ACA108}" type="parTrans" cxnId="{28A67BA9-A850-474D-B7F7-CDF07C789930}">
      <dgm:prSet/>
      <dgm:spPr/>
      <dgm:t>
        <a:bodyPr/>
        <a:lstStyle/>
        <a:p>
          <a:endParaRPr lang="en-US"/>
        </a:p>
      </dgm:t>
    </dgm:pt>
    <dgm:pt modelId="{08AD8DEE-64F5-4DE3-908D-17F71B4ABD68}" type="sibTrans" cxnId="{28A67BA9-A850-474D-B7F7-CDF07C789930}">
      <dgm:prSet/>
      <dgm:spPr/>
      <dgm:t>
        <a:bodyPr/>
        <a:lstStyle/>
        <a:p>
          <a:endParaRPr lang="en-US"/>
        </a:p>
      </dgm:t>
    </dgm:pt>
    <dgm:pt modelId="{42B24862-ED64-4008-B964-7A05DE0373C8}">
      <dgm:prSet/>
      <dgm:spPr/>
      <dgm:t>
        <a:bodyPr/>
        <a:lstStyle/>
        <a:p>
          <a:r>
            <a:rPr lang="en-GB"/>
            <a:t>How to create release pipeline and execute and deploy to Azure webapp services automatically.</a:t>
          </a:r>
          <a:endParaRPr lang="en-US"/>
        </a:p>
      </dgm:t>
    </dgm:pt>
    <dgm:pt modelId="{8CC7908E-D14F-48AA-9EA2-CBDC88F4CD36}" type="parTrans" cxnId="{6D18CA58-4888-4A52-A964-2DDBF75CF603}">
      <dgm:prSet/>
      <dgm:spPr/>
      <dgm:t>
        <a:bodyPr/>
        <a:lstStyle/>
        <a:p>
          <a:endParaRPr lang="en-US"/>
        </a:p>
      </dgm:t>
    </dgm:pt>
    <dgm:pt modelId="{F878EFB1-2229-41B6-BF9D-873070428E0B}" type="sibTrans" cxnId="{6D18CA58-4888-4A52-A964-2DDBF75CF603}">
      <dgm:prSet/>
      <dgm:spPr/>
      <dgm:t>
        <a:bodyPr/>
        <a:lstStyle/>
        <a:p>
          <a:endParaRPr lang="en-US"/>
        </a:p>
      </dgm:t>
    </dgm:pt>
    <dgm:pt modelId="{A46B5107-5E5E-45DB-A931-B6A243D63089}">
      <dgm:prSet/>
      <dgm:spPr/>
      <dgm:t>
        <a:bodyPr/>
        <a:lstStyle/>
        <a:p>
          <a:r>
            <a:rPr lang="en-GB"/>
            <a:t>How to enable approvals(Pre and post) for each phase of release pipeline.</a:t>
          </a:r>
          <a:endParaRPr lang="en-US"/>
        </a:p>
      </dgm:t>
    </dgm:pt>
    <dgm:pt modelId="{E1C279F7-AE9F-4AD9-878F-E2B43E57EC75}" type="parTrans" cxnId="{A4FA2B09-7151-46A8-AD0E-E62916DB3BE4}">
      <dgm:prSet/>
      <dgm:spPr/>
      <dgm:t>
        <a:bodyPr/>
        <a:lstStyle/>
        <a:p>
          <a:endParaRPr lang="en-US"/>
        </a:p>
      </dgm:t>
    </dgm:pt>
    <dgm:pt modelId="{89D36691-C2C5-43E4-AB87-58F5F94578B2}" type="sibTrans" cxnId="{A4FA2B09-7151-46A8-AD0E-E62916DB3BE4}">
      <dgm:prSet/>
      <dgm:spPr/>
      <dgm:t>
        <a:bodyPr/>
        <a:lstStyle/>
        <a:p>
          <a:endParaRPr lang="en-US"/>
        </a:p>
      </dgm:t>
    </dgm:pt>
    <dgm:pt modelId="{39B9FFD7-19D8-4A96-9459-5436B2A98072}">
      <dgm:prSet/>
      <dgm:spPr/>
      <dgm:t>
        <a:bodyPr/>
        <a:lstStyle/>
        <a:p>
          <a:r>
            <a:rPr lang="en-GB"/>
            <a:t>How to enable Gates for each phase of release pipeline.</a:t>
          </a:r>
          <a:endParaRPr lang="en-US"/>
        </a:p>
      </dgm:t>
    </dgm:pt>
    <dgm:pt modelId="{51F9DFB9-E08D-4929-9780-F943692B0E82}" type="parTrans" cxnId="{037D411C-B080-4D2C-ABF7-CA9E7707E9CC}">
      <dgm:prSet/>
      <dgm:spPr/>
      <dgm:t>
        <a:bodyPr/>
        <a:lstStyle/>
        <a:p>
          <a:endParaRPr lang="en-US"/>
        </a:p>
      </dgm:t>
    </dgm:pt>
    <dgm:pt modelId="{BE738069-3003-4767-B953-1B4C2533512D}" type="sibTrans" cxnId="{037D411C-B080-4D2C-ABF7-CA9E7707E9CC}">
      <dgm:prSet/>
      <dgm:spPr/>
      <dgm:t>
        <a:bodyPr/>
        <a:lstStyle/>
        <a:p>
          <a:endParaRPr lang="en-US"/>
        </a:p>
      </dgm:t>
    </dgm:pt>
    <dgm:pt modelId="{89F75000-94A0-4681-8CCD-FC980FF53437}">
      <dgm:prSet/>
      <dgm:spPr/>
      <dgm:t>
        <a:bodyPr/>
        <a:lstStyle/>
        <a:p>
          <a:r>
            <a:rPr lang="en-GB"/>
            <a:t>How schedules Azure pipelines.</a:t>
          </a:r>
          <a:endParaRPr lang="en-US"/>
        </a:p>
      </dgm:t>
    </dgm:pt>
    <dgm:pt modelId="{5BE91D81-4C79-4798-B905-FA23F39C9A36}" type="parTrans" cxnId="{4095205E-14D4-4783-BD1F-BBB71A2169FC}">
      <dgm:prSet/>
      <dgm:spPr/>
      <dgm:t>
        <a:bodyPr/>
        <a:lstStyle/>
        <a:p>
          <a:endParaRPr lang="en-US"/>
        </a:p>
      </dgm:t>
    </dgm:pt>
    <dgm:pt modelId="{CF788E52-55E9-4912-A373-4EC4FF618F17}" type="sibTrans" cxnId="{4095205E-14D4-4783-BD1F-BBB71A2169FC}">
      <dgm:prSet/>
      <dgm:spPr/>
      <dgm:t>
        <a:bodyPr/>
        <a:lstStyle/>
        <a:p>
          <a:endParaRPr lang="en-US"/>
        </a:p>
      </dgm:t>
    </dgm:pt>
    <dgm:pt modelId="{AE93C432-E971-4749-88CB-45C6079D536D}" type="pres">
      <dgm:prSet presAssocID="{557BF43A-D6D4-4BF3-91B8-E99D8EA61AF7}" presName="root" presStyleCnt="0">
        <dgm:presLayoutVars>
          <dgm:dir/>
          <dgm:resizeHandles val="exact"/>
        </dgm:presLayoutVars>
      </dgm:prSet>
      <dgm:spPr/>
    </dgm:pt>
    <dgm:pt modelId="{245804B8-7CBB-4A04-9E7F-8E6059B50F63}" type="pres">
      <dgm:prSet presAssocID="{FA71B26C-2FDF-4066-B4C7-C9179EE98362}" presName="compNode" presStyleCnt="0"/>
      <dgm:spPr/>
    </dgm:pt>
    <dgm:pt modelId="{C2F5DA5C-A50B-4263-9105-8721C8423874}" type="pres">
      <dgm:prSet presAssocID="{FA71B26C-2FDF-4066-B4C7-C9179EE98362}" presName="bgRect" presStyleLbl="bgShp" presStyleIdx="0" presStyleCnt="5" custLinFactNeighborX="0" custLinFactNeighborY="4778"/>
      <dgm:spPr/>
    </dgm:pt>
    <dgm:pt modelId="{D2B81009-A0F5-4DE8-8AE7-F55B2AF9322D}" type="pres">
      <dgm:prSet presAssocID="{FA71B26C-2FDF-4066-B4C7-C9179EE983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7E713A9-734D-4162-B34D-9734CF6E35A4}" type="pres">
      <dgm:prSet presAssocID="{FA71B26C-2FDF-4066-B4C7-C9179EE98362}" presName="spaceRect" presStyleCnt="0"/>
      <dgm:spPr/>
    </dgm:pt>
    <dgm:pt modelId="{CC9EBB56-92E9-49AC-9917-5E7F8A697D27}" type="pres">
      <dgm:prSet presAssocID="{FA71B26C-2FDF-4066-B4C7-C9179EE98362}" presName="parTx" presStyleLbl="revTx" presStyleIdx="0" presStyleCnt="5">
        <dgm:presLayoutVars>
          <dgm:chMax val="0"/>
          <dgm:chPref val="0"/>
        </dgm:presLayoutVars>
      </dgm:prSet>
      <dgm:spPr/>
    </dgm:pt>
    <dgm:pt modelId="{8B8A3B27-0021-4BF3-A68F-AB7DB087FA58}" type="pres">
      <dgm:prSet presAssocID="{08AD8DEE-64F5-4DE3-908D-17F71B4ABD68}" presName="sibTrans" presStyleCnt="0"/>
      <dgm:spPr/>
    </dgm:pt>
    <dgm:pt modelId="{BF8E5B4B-1175-41DD-83F8-8884A621007E}" type="pres">
      <dgm:prSet presAssocID="{42B24862-ED64-4008-B964-7A05DE0373C8}" presName="compNode" presStyleCnt="0"/>
      <dgm:spPr/>
    </dgm:pt>
    <dgm:pt modelId="{01EBD042-7AAF-4533-BAAB-78371F69BAE3}" type="pres">
      <dgm:prSet presAssocID="{42B24862-ED64-4008-B964-7A05DE0373C8}" presName="bgRect" presStyleLbl="bgShp" presStyleIdx="1" presStyleCnt="5"/>
      <dgm:spPr/>
    </dgm:pt>
    <dgm:pt modelId="{7FC42860-F14C-432D-A6F5-3909AAED8BE6}" type="pres">
      <dgm:prSet presAssocID="{42B24862-ED64-4008-B964-7A05DE0373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C2C8BC3-9473-447F-9063-2F14AFF48F3A}" type="pres">
      <dgm:prSet presAssocID="{42B24862-ED64-4008-B964-7A05DE0373C8}" presName="spaceRect" presStyleCnt="0"/>
      <dgm:spPr/>
    </dgm:pt>
    <dgm:pt modelId="{172DEDCB-10BE-4145-B21C-3C929EABA909}" type="pres">
      <dgm:prSet presAssocID="{42B24862-ED64-4008-B964-7A05DE0373C8}" presName="parTx" presStyleLbl="revTx" presStyleIdx="1" presStyleCnt="5">
        <dgm:presLayoutVars>
          <dgm:chMax val="0"/>
          <dgm:chPref val="0"/>
        </dgm:presLayoutVars>
      </dgm:prSet>
      <dgm:spPr/>
    </dgm:pt>
    <dgm:pt modelId="{89B1D4FD-E560-4904-9668-5BA1A669723B}" type="pres">
      <dgm:prSet presAssocID="{F878EFB1-2229-41B6-BF9D-873070428E0B}" presName="sibTrans" presStyleCnt="0"/>
      <dgm:spPr/>
    </dgm:pt>
    <dgm:pt modelId="{B743875A-DFB4-4411-8966-DAE811D8D837}" type="pres">
      <dgm:prSet presAssocID="{A46B5107-5E5E-45DB-A931-B6A243D63089}" presName="compNode" presStyleCnt="0"/>
      <dgm:spPr/>
    </dgm:pt>
    <dgm:pt modelId="{284997EA-3685-48B0-A42D-A47CAC5AFE8E}" type="pres">
      <dgm:prSet presAssocID="{A46B5107-5E5E-45DB-A931-B6A243D63089}" presName="bgRect" presStyleLbl="bgShp" presStyleIdx="2" presStyleCnt="5"/>
      <dgm:spPr/>
    </dgm:pt>
    <dgm:pt modelId="{2945249F-02EB-41A8-A058-0044C9CFDF88}" type="pres">
      <dgm:prSet presAssocID="{A46B5107-5E5E-45DB-A931-B6A243D630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808BD3DC-CC90-48F2-B0A7-DBD9DCB9E080}" type="pres">
      <dgm:prSet presAssocID="{A46B5107-5E5E-45DB-A931-B6A243D63089}" presName="spaceRect" presStyleCnt="0"/>
      <dgm:spPr/>
    </dgm:pt>
    <dgm:pt modelId="{DCA05AD9-25BF-4A8B-BD19-AA50220E904F}" type="pres">
      <dgm:prSet presAssocID="{A46B5107-5E5E-45DB-A931-B6A243D63089}" presName="parTx" presStyleLbl="revTx" presStyleIdx="2" presStyleCnt="5">
        <dgm:presLayoutVars>
          <dgm:chMax val="0"/>
          <dgm:chPref val="0"/>
        </dgm:presLayoutVars>
      </dgm:prSet>
      <dgm:spPr/>
    </dgm:pt>
    <dgm:pt modelId="{3FF7AB72-FDFF-4CD4-A43F-C0D10B03429F}" type="pres">
      <dgm:prSet presAssocID="{89D36691-C2C5-43E4-AB87-58F5F94578B2}" presName="sibTrans" presStyleCnt="0"/>
      <dgm:spPr/>
    </dgm:pt>
    <dgm:pt modelId="{23BB6F00-9FE6-489E-9D9D-DD6EAE0DF995}" type="pres">
      <dgm:prSet presAssocID="{39B9FFD7-19D8-4A96-9459-5436B2A98072}" presName="compNode" presStyleCnt="0"/>
      <dgm:spPr/>
    </dgm:pt>
    <dgm:pt modelId="{65AC8A41-9E34-44F4-9087-592DB574115F}" type="pres">
      <dgm:prSet presAssocID="{39B9FFD7-19D8-4A96-9459-5436B2A98072}" presName="bgRect" presStyleLbl="bgShp" presStyleIdx="3" presStyleCnt="5"/>
      <dgm:spPr/>
    </dgm:pt>
    <dgm:pt modelId="{4DAA9EBD-310F-4DDE-809F-E57CB54B43B8}" type="pres">
      <dgm:prSet presAssocID="{39B9FFD7-19D8-4A96-9459-5436B2A980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D6BFFE3-1947-4503-80F1-B77FAEB2ED72}" type="pres">
      <dgm:prSet presAssocID="{39B9FFD7-19D8-4A96-9459-5436B2A98072}" presName="spaceRect" presStyleCnt="0"/>
      <dgm:spPr/>
    </dgm:pt>
    <dgm:pt modelId="{C81B9569-46E9-4BA4-97AD-AA05A9820A5E}" type="pres">
      <dgm:prSet presAssocID="{39B9FFD7-19D8-4A96-9459-5436B2A98072}" presName="parTx" presStyleLbl="revTx" presStyleIdx="3" presStyleCnt="5">
        <dgm:presLayoutVars>
          <dgm:chMax val="0"/>
          <dgm:chPref val="0"/>
        </dgm:presLayoutVars>
      </dgm:prSet>
      <dgm:spPr/>
    </dgm:pt>
    <dgm:pt modelId="{E8F259EA-6032-4A01-A664-5AE487D54F62}" type="pres">
      <dgm:prSet presAssocID="{BE738069-3003-4767-B953-1B4C2533512D}" presName="sibTrans" presStyleCnt="0"/>
      <dgm:spPr/>
    </dgm:pt>
    <dgm:pt modelId="{979A23F7-B414-4505-9B87-30AE18C27E8E}" type="pres">
      <dgm:prSet presAssocID="{89F75000-94A0-4681-8CCD-FC980FF53437}" presName="compNode" presStyleCnt="0"/>
      <dgm:spPr/>
    </dgm:pt>
    <dgm:pt modelId="{1B8438AE-97A8-4556-8228-86D1D392139D}" type="pres">
      <dgm:prSet presAssocID="{89F75000-94A0-4681-8CCD-FC980FF53437}" presName="bgRect" presStyleLbl="bgShp" presStyleIdx="4" presStyleCnt="5"/>
      <dgm:spPr/>
    </dgm:pt>
    <dgm:pt modelId="{8F55264A-F75F-47A0-8CCE-3811ABC66500}" type="pres">
      <dgm:prSet presAssocID="{89F75000-94A0-4681-8CCD-FC980FF534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FE99F8C-3378-4E5B-8161-18FBBFE458F4}" type="pres">
      <dgm:prSet presAssocID="{89F75000-94A0-4681-8CCD-FC980FF53437}" presName="spaceRect" presStyleCnt="0"/>
      <dgm:spPr/>
    </dgm:pt>
    <dgm:pt modelId="{E5CAF520-5FF0-4B96-9507-939093868965}" type="pres">
      <dgm:prSet presAssocID="{89F75000-94A0-4681-8CCD-FC980FF534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4FA2B09-7151-46A8-AD0E-E62916DB3BE4}" srcId="{557BF43A-D6D4-4BF3-91B8-E99D8EA61AF7}" destId="{A46B5107-5E5E-45DB-A931-B6A243D63089}" srcOrd="2" destOrd="0" parTransId="{E1C279F7-AE9F-4AD9-878F-E2B43E57EC75}" sibTransId="{89D36691-C2C5-43E4-AB87-58F5F94578B2}"/>
    <dgm:cxn modelId="{037D411C-B080-4D2C-ABF7-CA9E7707E9CC}" srcId="{557BF43A-D6D4-4BF3-91B8-E99D8EA61AF7}" destId="{39B9FFD7-19D8-4A96-9459-5436B2A98072}" srcOrd="3" destOrd="0" parTransId="{51F9DFB9-E08D-4929-9780-F943692B0E82}" sibTransId="{BE738069-3003-4767-B953-1B4C2533512D}"/>
    <dgm:cxn modelId="{4095205E-14D4-4783-BD1F-BBB71A2169FC}" srcId="{557BF43A-D6D4-4BF3-91B8-E99D8EA61AF7}" destId="{89F75000-94A0-4681-8CCD-FC980FF53437}" srcOrd="4" destOrd="0" parTransId="{5BE91D81-4C79-4798-B905-FA23F39C9A36}" sibTransId="{CF788E52-55E9-4912-A373-4EC4FF618F17}"/>
    <dgm:cxn modelId="{6D18CA58-4888-4A52-A964-2DDBF75CF603}" srcId="{557BF43A-D6D4-4BF3-91B8-E99D8EA61AF7}" destId="{42B24862-ED64-4008-B964-7A05DE0373C8}" srcOrd="1" destOrd="0" parTransId="{8CC7908E-D14F-48AA-9EA2-CBDC88F4CD36}" sibTransId="{F878EFB1-2229-41B6-BF9D-873070428E0B}"/>
    <dgm:cxn modelId="{E8D5A47F-12BD-4706-8E5F-30E5B3F8A79F}" type="presOf" srcId="{557BF43A-D6D4-4BF3-91B8-E99D8EA61AF7}" destId="{AE93C432-E971-4749-88CB-45C6079D536D}" srcOrd="0" destOrd="0" presId="urn:microsoft.com/office/officeart/2018/2/layout/IconVerticalSolidList"/>
    <dgm:cxn modelId="{27A49395-9FC1-49D8-A6AB-44B891FE4A95}" type="presOf" srcId="{42B24862-ED64-4008-B964-7A05DE0373C8}" destId="{172DEDCB-10BE-4145-B21C-3C929EABA909}" srcOrd="0" destOrd="0" presId="urn:microsoft.com/office/officeart/2018/2/layout/IconVerticalSolidList"/>
    <dgm:cxn modelId="{28A67BA9-A850-474D-B7F7-CDF07C789930}" srcId="{557BF43A-D6D4-4BF3-91B8-E99D8EA61AF7}" destId="{FA71B26C-2FDF-4066-B4C7-C9179EE98362}" srcOrd="0" destOrd="0" parTransId="{80121147-A856-461A-90B8-3C8992ACA108}" sibTransId="{08AD8DEE-64F5-4DE3-908D-17F71B4ABD68}"/>
    <dgm:cxn modelId="{237F30C4-5D6D-462B-899F-E4839DA7DE3E}" type="presOf" srcId="{FA71B26C-2FDF-4066-B4C7-C9179EE98362}" destId="{CC9EBB56-92E9-49AC-9917-5E7F8A697D27}" srcOrd="0" destOrd="0" presId="urn:microsoft.com/office/officeart/2018/2/layout/IconVerticalSolidList"/>
    <dgm:cxn modelId="{3A9DC7D1-D887-433F-B527-4B9F4F5D26F4}" type="presOf" srcId="{A46B5107-5E5E-45DB-A931-B6A243D63089}" destId="{DCA05AD9-25BF-4A8B-BD19-AA50220E904F}" srcOrd="0" destOrd="0" presId="urn:microsoft.com/office/officeart/2018/2/layout/IconVerticalSolidList"/>
    <dgm:cxn modelId="{7E768AEA-9A1A-4901-BAE7-94334A5493BC}" type="presOf" srcId="{89F75000-94A0-4681-8CCD-FC980FF53437}" destId="{E5CAF520-5FF0-4B96-9507-939093868965}" srcOrd="0" destOrd="0" presId="urn:microsoft.com/office/officeart/2018/2/layout/IconVerticalSolidList"/>
    <dgm:cxn modelId="{3D11FAF0-C933-49AD-A7BF-85135385ABAC}" type="presOf" srcId="{39B9FFD7-19D8-4A96-9459-5436B2A98072}" destId="{C81B9569-46E9-4BA4-97AD-AA05A9820A5E}" srcOrd="0" destOrd="0" presId="urn:microsoft.com/office/officeart/2018/2/layout/IconVerticalSolidList"/>
    <dgm:cxn modelId="{CB12386A-DEBF-41F5-B21C-A277C384F5ED}" type="presParOf" srcId="{AE93C432-E971-4749-88CB-45C6079D536D}" destId="{245804B8-7CBB-4A04-9E7F-8E6059B50F63}" srcOrd="0" destOrd="0" presId="urn:microsoft.com/office/officeart/2018/2/layout/IconVerticalSolidList"/>
    <dgm:cxn modelId="{189A52A0-E6F9-4D9D-ABCD-27D4A78971C1}" type="presParOf" srcId="{245804B8-7CBB-4A04-9E7F-8E6059B50F63}" destId="{C2F5DA5C-A50B-4263-9105-8721C8423874}" srcOrd="0" destOrd="0" presId="urn:microsoft.com/office/officeart/2018/2/layout/IconVerticalSolidList"/>
    <dgm:cxn modelId="{49C19F80-DF0E-45C1-81BC-F2A135458F57}" type="presParOf" srcId="{245804B8-7CBB-4A04-9E7F-8E6059B50F63}" destId="{D2B81009-A0F5-4DE8-8AE7-F55B2AF9322D}" srcOrd="1" destOrd="0" presId="urn:microsoft.com/office/officeart/2018/2/layout/IconVerticalSolidList"/>
    <dgm:cxn modelId="{B6B60D76-25A1-41DD-87C9-DBD51691EFD2}" type="presParOf" srcId="{245804B8-7CBB-4A04-9E7F-8E6059B50F63}" destId="{57E713A9-734D-4162-B34D-9734CF6E35A4}" srcOrd="2" destOrd="0" presId="urn:microsoft.com/office/officeart/2018/2/layout/IconVerticalSolidList"/>
    <dgm:cxn modelId="{2CBA5DA0-6081-4971-AEB8-519AD5B59CF0}" type="presParOf" srcId="{245804B8-7CBB-4A04-9E7F-8E6059B50F63}" destId="{CC9EBB56-92E9-49AC-9917-5E7F8A697D27}" srcOrd="3" destOrd="0" presId="urn:microsoft.com/office/officeart/2018/2/layout/IconVerticalSolidList"/>
    <dgm:cxn modelId="{18C3F711-6BAD-489D-9EDC-FAE7B3D1CF1D}" type="presParOf" srcId="{AE93C432-E971-4749-88CB-45C6079D536D}" destId="{8B8A3B27-0021-4BF3-A68F-AB7DB087FA58}" srcOrd="1" destOrd="0" presId="urn:microsoft.com/office/officeart/2018/2/layout/IconVerticalSolidList"/>
    <dgm:cxn modelId="{9595DE3D-BF97-46FF-AEDF-46AB2BFDBF7B}" type="presParOf" srcId="{AE93C432-E971-4749-88CB-45C6079D536D}" destId="{BF8E5B4B-1175-41DD-83F8-8884A621007E}" srcOrd="2" destOrd="0" presId="urn:microsoft.com/office/officeart/2018/2/layout/IconVerticalSolidList"/>
    <dgm:cxn modelId="{4273C4DF-74EC-4AED-A320-6222DEEECEDA}" type="presParOf" srcId="{BF8E5B4B-1175-41DD-83F8-8884A621007E}" destId="{01EBD042-7AAF-4533-BAAB-78371F69BAE3}" srcOrd="0" destOrd="0" presId="urn:microsoft.com/office/officeart/2018/2/layout/IconVerticalSolidList"/>
    <dgm:cxn modelId="{57F3FA0E-1652-4029-9D73-421E45086067}" type="presParOf" srcId="{BF8E5B4B-1175-41DD-83F8-8884A621007E}" destId="{7FC42860-F14C-432D-A6F5-3909AAED8BE6}" srcOrd="1" destOrd="0" presId="urn:microsoft.com/office/officeart/2018/2/layout/IconVerticalSolidList"/>
    <dgm:cxn modelId="{222372F3-722C-4161-9B4C-5C6620B93E21}" type="presParOf" srcId="{BF8E5B4B-1175-41DD-83F8-8884A621007E}" destId="{DC2C8BC3-9473-447F-9063-2F14AFF48F3A}" srcOrd="2" destOrd="0" presId="urn:microsoft.com/office/officeart/2018/2/layout/IconVerticalSolidList"/>
    <dgm:cxn modelId="{84CF129D-E20D-4526-A1DE-640542466A93}" type="presParOf" srcId="{BF8E5B4B-1175-41DD-83F8-8884A621007E}" destId="{172DEDCB-10BE-4145-B21C-3C929EABA909}" srcOrd="3" destOrd="0" presId="urn:microsoft.com/office/officeart/2018/2/layout/IconVerticalSolidList"/>
    <dgm:cxn modelId="{E79C53AB-95C6-40E5-8D08-EF48485F98BC}" type="presParOf" srcId="{AE93C432-E971-4749-88CB-45C6079D536D}" destId="{89B1D4FD-E560-4904-9668-5BA1A669723B}" srcOrd="3" destOrd="0" presId="urn:microsoft.com/office/officeart/2018/2/layout/IconVerticalSolidList"/>
    <dgm:cxn modelId="{8AD2D492-CECB-4E0A-A397-AF32BC1B8DB1}" type="presParOf" srcId="{AE93C432-E971-4749-88CB-45C6079D536D}" destId="{B743875A-DFB4-4411-8966-DAE811D8D837}" srcOrd="4" destOrd="0" presId="urn:microsoft.com/office/officeart/2018/2/layout/IconVerticalSolidList"/>
    <dgm:cxn modelId="{FC662B91-7825-451E-A7D0-FDAEC9A700D1}" type="presParOf" srcId="{B743875A-DFB4-4411-8966-DAE811D8D837}" destId="{284997EA-3685-48B0-A42D-A47CAC5AFE8E}" srcOrd="0" destOrd="0" presId="urn:microsoft.com/office/officeart/2018/2/layout/IconVerticalSolidList"/>
    <dgm:cxn modelId="{28FEC2C9-D6E1-494F-8DCE-82B5505D5B3C}" type="presParOf" srcId="{B743875A-DFB4-4411-8966-DAE811D8D837}" destId="{2945249F-02EB-41A8-A058-0044C9CFDF88}" srcOrd="1" destOrd="0" presId="urn:microsoft.com/office/officeart/2018/2/layout/IconVerticalSolidList"/>
    <dgm:cxn modelId="{89FDDBEA-817B-4A53-A47E-E7CFFE4973A2}" type="presParOf" srcId="{B743875A-DFB4-4411-8966-DAE811D8D837}" destId="{808BD3DC-CC90-48F2-B0A7-DBD9DCB9E080}" srcOrd="2" destOrd="0" presId="urn:microsoft.com/office/officeart/2018/2/layout/IconVerticalSolidList"/>
    <dgm:cxn modelId="{E034DFA7-337A-43EC-B9AC-38170DAAC92F}" type="presParOf" srcId="{B743875A-DFB4-4411-8966-DAE811D8D837}" destId="{DCA05AD9-25BF-4A8B-BD19-AA50220E904F}" srcOrd="3" destOrd="0" presId="urn:microsoft.com/office/officeart/2018/2/layout/IconVerticalSolidList"/>
    <dgm:cxn modelId="{779B08C9-4860-4702-BADF-B73529090AD8}" type="presParOf" srcId="{AE93C432-E971-4749-88CB-45C6079D536D}" destId="{3FF7AB72-FDFF-4CD4-A43F-C0D10B03429F}" srcOrd="5" destOrd="0" presId="urn:microsoft.com/office/officeart/2018/2/layout/IconVerticalSolidList"/>
    <dgm:cxn modelId="{27601366-199D-49D1-B562-82FEEBDEEC3F}" type="presParOf" srcId="{AE93C432-E971-4749-88CB-45C6079D536D}" destId="{23BB6F00-9FE6-489E-9D9D-DD6EAE0DF995}" srcOrd="6" destOrd="0" presId="urn:microsoft.com/office/officeart/2018/2/layout/IconVerticalSolidList"/>
    <dgm:cxn modelId="{A9B8182D-6EC7-445A-A24C-86D2B0D29D27}" type="presParOf" srcId="{23BB6F00-9FE6-489E-9D9D-DD6EAE0DF995}" destId="{65AC8A41-9E34-44F4-9087-592DB574115F}" srcOrd="0" destOrd="0" presId="urn:microsoft.com/office/officeart/2018/2/layout/IconVerticalSolidList"/>
    <dgm:cxn modelId="{8EBBE5BC-5501-48D6-A091-CEDAD50577BD}" type="presParOf" srcId="{23BB6F00-9FE6-489E-9D9D-DD6EAE0DF995}" destId="{4DAA9EBD-310F-4DDE-809F-E57CB54B43B8}" srcOrd="1" destOrd="0" presId="urn:microsoft.com/office/officeart/2018/2/layout/IconVerticalSolidList"/>
    <dgm:cxn modelId="{80549F73-CA11-47AF-8912-4F0FA76685DC}" type="presParOf" srcId="{23BB6F00-9FE6-489E-9D9D-DD6EAE0DF995}" destId="{0D6BFFE3-1947-4503-80F1-B77FAEB2ED72}" srcOrd="2" destOrd="0" presId="urn:microsoft.com/office/officeart/2018/2/layout/IconVerticalSolidList"/>
    <dgm:cxn modelId="{6AB1E142-D974-45CF-96B8-9ABD832DE4F9}" type="presParOf" srcId="{23BB6F00-9FE6-489E-9D9D-DD6EAE0DF995}" destId="{C81B9569-46E9-4BA4-97AD-AA05A9820A5E}" srcOrd="3" destOrd="0" presId="urn:microsoft.com/office/officeart/2018/2/layout/IconVerticalSolidList"/>
    <dgm:cxn modelId="{34B91B2A-9195-4349-8A65-7FAD5FA3FA53}" type="presParOf" srcId="{AE93C432-E971-4749-88CB-45C6079D536D}" destId="{E8F259EA-6032-4A01-A664-5AE487D54F62}" srcOrd="7" destOrd="0" presId="urn:microsoft.com/office/officeart/2018/2/layout/IconVerticalSolidList"/>
    <dgm:cxn modelId="{8B14F010-4BE3-4D09-95BC-110C95A9CE83}" type="presParOf" srcId="{AE93C432-E971-4749-88CB-45C6079D536D}" destId="{979A23F7-B414-4505-9B87-30AE18C27E8E}" srcOrd="8" destOrd="0" presId="urn:microsoft.com/office/officeart/2018/2/layout/IconVerticalSolidList"/>
    <dgm:cxn modelId="{A56DF513-6C8E-4720-B8C8-D263834374F6}" type="presParOf" srcId="{979A23F7-B414-4505-9B87-30AE18C27E8E}" destId="{1B8438AE-97A8-4556-8228-86D1D392139D}" srcOrd="0" destOrd="0" presId="urn:microsoft.com/office/officeart/2018/2/layout/IconVerticalSolidList"/>
    <dgm:cxn modelId="{56440F3A-E52A-4415-AED5-1D9B38E011B8}" type="presParOf" srcId="{979A23F7-B414-4505-9B87-30AE18C27E8E}" destId="{8F55264A-F75F-47A0-8CCE-3811ABC66500}" srcOrd="1" destOrd="0" presId="urn:microsoft.com/office/officeart/2018/2/layout/IconVerticalSolidList"/>
    <dgm:cxn modelId="{1B768F16-FE79-41B4-AEBD-CCABC91F0EAF}" type="presParOf" srcId="{979A23F7-B414-4505-9B87-30AE18C27E8E}" destId="{CFE99F8C-3378-4E5B-8161-18FBBFE458F4}" srcOrd="2" destOrd="0" presId="urn:microsoft.com/office/officeart/2018/2/layout/IconVerticalSolidList"/>
    <dgm:cxn modelId="{631D7CBB-B59C-45F4-8A29-4B58CF31E665}" type="presParOf" srcId="{979A23F7-B414-4505-9B87-30AE18C27E8E}" destId="{E5CAF520-5FF0-4B96-9507-939093868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41DCA-B424-45B6-BEE1-1C3B3151DE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561EDD-58CF-472C-AD0F-56A57649688A}">
      <dgm:prSet/>
      <dgm:spPr/>
      <dgm:t>
        <a:bodyPr/>
        <a:lstStyle/>
        <a:p>
          <a:pPr>
            <a:defRPr cap="all"/>
          </a:pPr>
          <a:r>
            <a:rPr lang="en-GB"/>
            <a:t>More structure</a:t>
          </a:r>
          <a:endParaRPr lang="en-US"/>
        </a:p>
      </dgm:t>
    </dgm:pt>
    <dgm:pt modelId="{39648B7F-032A-461F-B721-39FDE64C4BB9}" type="parTrans" cxnId="{5871B008-D851-444B-8C64-5A801EA9DE27}">
      <dgm:prSet/>
      <dgm:spPr/>
      <dgm:t>
        <a:bodyPr/>
        <a:lstStyle/>
        <a:p>
          <a:endParaRPr lang="en-US"/>
        </a:p>
      </dgm:t>
    </dgm:pt>
    <dgm:pt modelId="{745A1EA3-DFF9-4E70-A99F-9713BE1C8744}" type="sibTrans" cxnId="{5871B008-D851-444B-8C64-5A801EA9DE27}">
      <dgm:prSet/>
      <dgm:spPr/>
      <dgm:t>
        <a:bodyPr/>
        <a:lstStyle/>
        <a:p>
          <a:endParaRPr lang="en-US"/>
        </a:p>
      </dgm:t>
    </dgm:pt>
    <dgm:pt modelId="{DEABC027-DB1B-44DC-A709-94EF278E3318}">
      <dgm:prSet/>
      <dgm:spPr/>
      <dgm:t>
        <a:bodyPr/>
        <a:lstStyle/>
        <a:p>
          <a:pPr>
            <a:defRPr cap="all"/>
          </a:pPr>
          <a:r>
            <a:rPr lang="en-GB"/>
            <a:t>Higher quality</a:t>
          </a:r>
          <a:endParaRPr lang="en-US"/>
        </a:p>
      </dgm:t>
    </dgm:pt>
    <dgm:pt modelId="{E071D62C-E9F1-4CC3-B1FB-74AFFE787E5A}" type="parTrans" cxnId="{AB8AEA12-DA9F-4789-8272-3FEAFEF3567F}">
      <dgm:prSet/>
      <dgm:spPr/>
      <dgm:t>
        <a:bodyPr/>
        <a:lstStyle/>
        <a:p>
          <a:endParaRPr lang="en-US"/>
        </a:p>
      </dgm:t>
    </dgm:pt>
    <dgm:pt modelId="{AD15F876-BD6A-46C5-8A32-082E7CECF38C}" type="sibTrans" cxnId="{AB8AEA12-DA9F-4789-8272-3FEAFEF3567F}">
      <dgm:prSet/>
      <dgm:spPr/>
      <dgm:t>
        <a:bodyPr/>
        <a:lstStyle/>
        <a:p>
          <a:endParaRPr lang="en-US"/>
        </a:p>
      </dgm:t>
    </dgm:pt>
    <dgm:pt modelId="{026E6446-1352-47FA-B250-05B5D37FE621}">
      <dgm:prSet/>
      <dgm:spPr/>
      <dgm:t>
        <a:bodyPr/>
        <a:lstStyle/>
        <a:p>
          <a:pPr>
            <a:defRPr cap="all"/>
          </a:pPr>
          <a:r>
            <a:rPr lang="en-GB"/>
            <a:t>Faster delivery</a:t>
          </a:r>
          <a:endParaRPr lang="en-US"/>
        </a:p>
      </dgm:t>
    </dgm:pt>
    <dgm:pt modelId="{28C38452-BE3A-4719-85BE-6E558902BA6F}" type="parTrans" cxnId="{A4140DFB-55D0-43DE-8FFE-AD88A37DD8C3}">
      <dgm:prSet/>
      <dgm:spPr/>
      <dgm:t>
        <a:bodyPr/>
        <a:lstStyle/>
        <a:p>
          <a:endParaRPr lang="en-US"/>
        </a:p>
      </dgm:t>
    </dgm:pt>
    <dgm:pt modelId="{F1F46EE1-E98F-4B85-B73F-A470AEED3538}" type="sibTrans" cxnId="{A4140DFB-55D0-43DE-8FFE-AD88A37DD8C3}">
      <dgm:prSet/>
      <dgm:spPr/>
      <dgm:t>
        <a:bodyPr/>
        <a:lstStyle/>
        <a:p>
          <a:endParaRPr lang="en-US"/>
        </a:p>
      </dgm:t>
    </dgm:pt>
    <dgm:pt modelId="{DA380699-E31E-4563-961D-796389FCAD0D}">
      <dgm:prSet/>
      <dgm:spPr/>
      <dgm:t>
        <a:bodyPr/>
        <a:lstStyle/>
        <a:p>
          <a:pPr>
            <a:defRPr cap="all"/>
          </a:pPr>
          <a:r>
            <a:rPr lang="en-GB"/>
            <a:t>Automated Process</a:t>
          </a:r>
          <a:endParaRPr lang="en-US"/>
        </a:p>
      </dgm:t>
    </dgm:pt>
    <dgm:pt modelId="{7EE454A4-E3A0-4C67-8444-BDFF45717CA0}" type="parTrans" cxnId="{00E46AA5-D1D8-44D2-B1B3-18A8B4E39D63}">
      <dgm:prSet/>
      <dgm:spPr/>
      <dgm:t>
        <a:bodyPr/>
        <a:lstStyle/>
        <a:p>
          <a:endParaRPr lang="en-US"/>
        </a:p>
      </dgm:t>
    </dgm:pt>
    <dgm:pt modelId="{1AB02D26-B2B0-4947-807D-BB31AA353DB3}" type="sibTrans" cxnId="{00E46AA5-D1D8-44D2-B1B3-18A8B4E39D63}">
      <dgm:prSet/>
      <dgm:spPr/>
      <dgm:t>
        <a:bodyPr/>
        <a:lstStyle/>
        <a:p>
          <a:endParaRPr lang="en-US"/>
        </a:p>
      </dgm:t>
    </dgm:pt>
    <dgm:pt modelId="{794F1DCC-461E-4F27-8029-BDF6DE2F320F}" type="pres">
      <dgm:prSet presAssocID="{96E41DCA-B424-45B6-BEE1-1C3B3151DE54}" presName="root" presStyleCnt="0">
        <dgm:presLayoutVars>
          <dgm:dir/>
          <dgm:resizeHandles val="exact"/>
        </dgm:presLayoutVars>
      </dgm:prSet>
      <dgm:spPr/>
    </dgm:pt>
    <dgm:pt modelId="{845024AB-60F8-46D1-8B9D-63F0E707E657}" type="pres">
      <dgm:prSet presAssocID="{D2561EDD-58CF-472C-AD0F-56A57649688A}" presName="compNode" presStyleCnt="0"/>
      <dgm:spPr/>
    </dgm:pt>
    <dgm:pt modelId="{70AF9BC3-548E-4D71-9EDC-36ECCA6F806F}" type="pres">
      <dgm:prSet presAssocID="{D2561EDD-58CF-472C-AD0F-56A57649688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D506AB-DA34-45A9-A820-9C11EAFDC7D6}" type="pres">
      <dgm:prSet presAssocID="{D2561EDD-58CF-472C-AD0F-56A5764968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33547C09-02D8-49E8-B733-B830D2F3CCA8}" type="pres">
      <dgm:prSet presAssocID="{D2561EDD-58CF-472C-AD0F-56A57649688A}" presName="spaceRect" presStyleCnt="0"/>
      <dgm:spPr/>
    </dgm:pt>
    <dgm:pt modelId="{78912CA1-A4E8-4DC4-A04A-CF849878E670}" type="pres">
      <dgm:prSet presAssocID="{D2561EDD-58CF-472C-AD0F-56A57649688A}" presName="textRect" presStyleLbl="revTx" presStyleIdx="0" presStyleCnt="4">
        <dgm:presLayoutVars>
          <dgm:chMax val="1"/>
          <dgm:chPref val="1"/>
        </dgm:presLayoutVars>
      </dgm:prSet>
      <dgm:spPr/>
    </dgm:pt>
    <dgm:pt modelId="{92306481-399C-4B09-A624-BD090AED0E7B}" type="pres">
      <dgm:prSet presAssocID="{745A1EA3-DFF9-4E70-A99F-9713BE1C8744}" presName="sibTrans" presStyleCnt="0"/>
      <dgm:spPr/>
    </dgm:pt>
    <dgm:pt modelId="{645F1D30-64B6-4005-8861-5FB93C0BA059}" type="pres">
      <dgm:prSet presAssocID="{DEABC027-DB1B-44DC-A709-94EF278E3318}" presName="compNode" presStyleCnt="0"/>
      <dgm:spPr/>
    </dgm:pt>
    <dgm:pt modelId="{3CC315BA-93E0-458B-9671-9F43E05487FB}" type="pres">
      <dgm:prSet presAssocID="{DEABC027-DB1B-44DC-A709-94EF278E331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AC57E7-C9AC-44FD-96E8-0512D39AF2B8}" type="pres">
      <dgm:prSet presAssocID="{DEABC027-DB1B-44DC-A709-94EF278E33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6F3C25-EC57-44E8-8467-30400059BAEC}" type="pres">
      <dgm:prSet presAssocID="{DEABC027-DB1B-44DC-A709-94EF278E3318}" presName="spaceRect" presStyleCnt="0"/>
      <dgm:spPr/>
    </dgm:pt>
    <dgm:pt modelId="{0983A4B3-98CF-4567-9E11-2149B42904B0}" type="pres">
      <dgm:prSet presAssocID="{DEABC027-DB1B-44DC-A709-94EF278E3318}" presName="textRect" presStyleLbl="revTx" presStyleIdx="1" presStyleCnt="4">
        <dgm:presLayoutVars>
          <dgm:chMax val="1"/>
          <dgm:chPref val="1"/>
        </dgm:presLayoutVars>
      </dgm:prSet>
      <dgm:spPr/>
    </dgm:pt>
    <dgm:pt modelId="{6BEAF7FC-16E1-41E7-BDC4-95B47B2A27E4}" type="pres">
      <dgm:prSet presAssocID="{AD15F876-BD6A-46C5-8A32-082E7CECF38C}" presName="sibTrans" presStyleCnt="0"/>
      <dgm:spPr/>
    </dgm:pt>
    <dgm:pt modelId="{CCCD5A4A-99E3-4E26-B2A4-7757EE020C6A}" type="pres">
      <dgm:prSet presAssocID="{026E6446-1352-47FA-B250-05B5D37FE621}" presName="compNode" presStyleCnt="0"/>
      <dgm:spPr/>
    </dgm:pt>
    <dgm:pt modelId="{1A172618-8601-4C2B-9BA6-FA348309CDF7}" type="pres">
      <dgm:prSet presAssocID="{026E6446-1352-47FA-B250-05B5D37FE62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89DD1CC-AD07-4C73-B5BA-DFF5D73B3081}" type="pres">
      <dgm:prSet presAssocID="{026E6446-1352-47FA-B250-05B5D37FE6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C0E031-A209-454C-8843-4C3B25D4D099}" type="pres">
      <dgm:prSet presAssocID="{026E6446-1352-47FA-B250-05B5D37FE621}" presName="spaceRect" presStyleCnt="0"/>
      <dgm:spPr/>
    </dgm:pt>
    <dgm:pt modelId="{E660FD0B-4120-4619-AF04-AEDC00E86DCB}" type="pres">
      <dgm:prSet presAssocID="{026E6446-1352-47FA-B250-05B5D37FE621}" presName="textRect" presStyleLbl="revTx" presStyleIdx="2" presStyleCnt="4">
        <dgm:presLayoutVars>
          <dgm:chMax val="1"/>
          <dgm:chPref val="1"/>
        </dgm:presLayoutVars>
      </dgm:prSet>
      <dgm:spPr/>
    </dgm:pt>
    <dgm:pt modelId="{1F5890FF-49DC-45E2-8C00-E5F54B4235ED}" type="pres">
      <dgm:prSet presAssocID="{F1F46EE1-E98F-4B85-B73F-A470AEED3538}" presName="sibTrans" presStyleCnt="0"/>
      <dgm:spPr/>
    </dgm:pt>
    <dgm:pt modelId="{B12B0E46-AC30-4F55-82EA-3A50F34CE4D4}" type="pres">
      <dgm:prSet presAssocID="{DA380699-E31E-4563-961D-796389FCAD0D}" presName="compNode" presStyleCnt="0"/>
      <dgm:spPr/>
    </dgm:pt>
    <dgm:pt modelId="{FCA52C86-54C2-49EE-BDE3-DC12D69BB986}" type="pres">
      <dgm:prSet presAssocID="{DA380699-E31E-4563-961D-796389FCAD0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5B47B7-5EC5-48E8-AD06-A12F832FA478}" type="pres">
      <dgm:prSet presAssocID="{DA380699-E31E-4563-961D-796389FCAD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56E11A-8A70-459B-A7DE-2F5B68623D36}" type="pres">
      <dgm:prSet presAssocID="{DA380699-E31E-4563-961D-796389FCAD0D}" presName="spaceRect" presStyleCnt="0"/>
      <dgm:spPr/>
    </dgm:pt>
    <dgm:pt modelId="{7464705D-AD5D-4A1B-A5EB-62A66C300FB5}" type="pres">
      <dgm:prSet presAssocID="{DA380699-E31E-4563-961D-796389FCAD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71B008-D851-444B-8C64-5A801EA9DE27}" srcId="{96E41DCA-B424-45B6-BEE1-1C3B3151DE54}" destId="{D2561EDD-58CF-472C-AD0F-56A57649688A}" srcOrd="0" destOrd="0" parTransId="{39648B7F-032A-461F-B721-39FDE64C4BB9}" sibTransId="{745A1EA3-DFF9-4E70-A99F-9713BE1C8744}"/>
    <dgm:cxn modelId="{AB8AEA12-DA9F-4789-8272-3FEAFEF3567F}" srcId="{96E41DCA-B424-45B6-BEE1-1C3B3151DE54}" destId="{DEABC027-DB1B-44DC-A709-94EF278E3318}" srcOrd="1" destOrd="0" parTransId="{E071D62C-E9F1-4CC3-B1FB-74AFFE787E5A}" sibTransId="{AD15F876-BD6A-46C5-8A32-082E7CECF38C}"/>
    <dgm:cxn modelId="{4946CC45-D9DC-4112-9DF5-51BAE67130A7}" type="presOf" srcId="{DA380699-E31E-4563-961D-796389FCAD0D}" destId="{7464705D-AD5D-4A1B-A5EB-62A66C300FB5}" srcOrd="0" destOrd="0" presId="urn:microsoft.com/office/officeart/2018/5/layout/IconLeafLabelList"/>
    <dgm:cxn modelId="{EA9EC781-BF6A-4145-B40C-3A3D26F96AE9}" type="presOf" srcId="{D2561EDD-58CF-472C-AD0F-56A57649688A}" destId="{78912CA1-A4E8-4DC4-A04A-CF849878E670}" srcOrd="0" destOrd="0" presId="urn:microsoft.com/office/officeart/2018/5/layout/IconLeafLabelList"/>
    <dgm:cxn modelId="{82EA85A3-6E7D-4E85-954A-D5C72BD418C2}" type="presOf" srcId="{026E6446-1352-47FA-B250-05B5D37FE621}" destId="{E660FD0B-4120-4619-AF04-AEDC00E86DCB}" srcOrd="0" destOrd="0" presId="urn:microsoft.com/office/officeart/2018/5/layout/IconLeafLabelList"/>
    <dgm:cxn modelId="{00E46AA5-D1D8-44D2-B1B3-18A8B4E39D63}" srcId="{96E41DCA-B424-45B6-BEE1-1C3B3151DE54}" destId="{DA380699-E31E-4563-961D-796389FCAD0D}" srcOrd="3" destOrd="0" parTransId="{7EE454A4-E3A0-4C67-8444-BDFF45717CA0}" sibTransId="{1AB02D26-B2B0-4947-807D-BB31AA353DB3}"/>
    <dgm:cxn modelId="{80F224B9-407C-456C-9134-417936B17756}" type="presOf" srcId="{DEABC027-DB1B-44DC-A709-94EF278E3318}" destId="{0983A4B3-98CF-4567-9E11-2149B42904B0}" srcOrd="0" destOrd="0" presId="urn:microsoft.com/office/officeart/2018/5/layout/IconLeafLabelList"/>
    <dgm:cxn modelId="{B0D9DEBF-4266-490B-A15C-847C1968E185}" type="presOf" srcId="{96E41DCA-B424-45B6-BEE1-1C3B3151DE54}" destId="{794F1DCC-461E-4F27-8029-BDF6DE2F320F}" srcOrd="0" destOrd="0" presId="urn:microsoft.com/office/officeart/2018/5/layout/IconLeafLabelList"/>
    <dgm:cxn modelId="{A4140DFB-55D0-43DE-8FFE-AD88A37DD8C3}" srcId="{96E41DCA-B424-45B6-BEE1-1C3B3151DE54}" destId="{026E6446-1352-47FA-B250-05B5D37FE621}" srcOrd="2" destOrd="0" parTransId="{28C38452-BE3A-4719-85BE-6E558902BA6F}" sibTransId="{F1F46EE1-E98F-4B85-B73F-A470AEED3538}"/>
    <dgm:cxn modelId="{0F860141-4FD5-48F6-B91C-B22A62B43468}" type="presParOf" srcId="{794F1DCC-461E-4F27-8029-BDF6DE2F320F}" destId="{845024AB-60F8-46D1-8B9D-63F0E707E657}" srcOrd="0" destOrd="0" presId="urn:microsoft.com/office/officeart/2018/5/layout/IconLeafLabelList"/>
    <dgm:cxn modelId="{A402F3B7-61B9-4882-87AB-69F14A7AB3B2}" type="presParOf" srcId="{845024AB-60F8-46D1-8B9D-63F0E707E657}" destId="{70AF9BC3-548E-4D71-9EDC-36ECCA6F806F}" srcOrd="0" destOrd="0" presId="urn:microsoft.com/office/officeart/2018/5/layout/IconLeafLabelList"/>
    <dgm:cxn modelId="{2E6CD9EB-2A44-4C3D-BF69-5D0CDC430E61}" type="presParOf" srcId="{845024AB-60F8-46D1-8B9D-63F0E707E657}" destId="{82D506AB-DA34-45A9-A820-9C11EAFDC7D6}" srcOrd="1" destOrd="0" presId="urn:microsoft.com/office/officeart/2018/5/layout/IconLeafLabelList"/>
    <dgm:cxn modelId="{CECDE989-A6A6-4342-8B1D-26B5A4D30740}" type="presParOf" srcId="{845024AB-60F8-46D1-8B9D-63F0E707E657}" destId="{33547C09-02D8-49E8-B733-B830D2F3CCA8}" srcOrd="2" destOrd="0" presId="urn:microsoft.com/office/officeart/2018/5/layout/IconLeafLabelList"/>
    <dgm:cxn modelId="{E91AE4BE-8CCB-49DA-B3DD-80950B8F388B}" type="presParOf" srcId="{845024AB-60F8-46D1-8B9D-63F0E707E657}" destId="{78912CA1-A4E8-4DC4-A04A-CF849878E670}" srcOrd="3" destOrd="0" presId="urn:microsoft.com/office/officeart/2018/5/layout/IconLeafLabelList"/>
    <dgm:cxn modelId="{E3E79B28-A73E-4A11-940D-F443BC485AF1}" type="presParOf" srcId="{794F1DCC-461E-4F27-8029-BDF6DE2F320F}" destId="{92306481-399C-4B09-A624-BD090AED0E7B}" srcOrd="1" destOrd="0" presId="urn:microsoft.com/office/officeart/2018/5/layout/IconLeafLabelList"/>
    <dgm:cxn modelId="{945E00D5-56BE-4F96-81D7-6253CF7397E8}" type="presParOf" srcId="{794F1DCC-461E-4F27-8029-BDF6DE2F320F}" destId="{645F1D30-64B6-4005-8861-5FB93C0BA059}" srcOrd="2" destOrd="0" presId="urn:microsoft.com/office/officeart/2018/5/layout/IconLeafLabelList"/>
    <dgm:cxn modelId="{0947A585-34EE-418E-A607-726DD0F0BBD1}" type="presParOf" srcId="{645F1D30-64B6-4005-8861-5FB93C0BA059}" destId="{3CC315BA-93E0-458B-9671-9F43E05487FB}" srcOrd="0" destOrd="0" presId="urn:microsoft.com/office/officeart/2018/5/layout/IconLeafLabelList"/>
    <dgm:cxn modelId="{F3794E76-FDFC-4278-94E3-B9E1C5C2BB36}" type="presParOf" srcId="{645F1D30-64B6-4005-8861-5FB93C0BA059}" destId="{36AC57E7-C9AC-44FD-96E8-0512D39AF2B8}" srcOrd="1" destOrd="0" presId="urn:microsoft.com/office/officeart/2018/5/layout/IconLeafLabelList"/>
    <dgm:cxn modelId="{C0C0B30E-31DD-4C65-9521-3E70A82B5166}" type="presParOf" srcId="{645F1D30-64B6-4005-8861-5FB93C0BA059}" destId="{2C6F3C25-EC57-44E8-8467-30400059BAEC}" srcOrd="2" destOrd="0" presId="urn:microsoft.com/office/officeart/2018/5/layout/IconLeafLabelList"/>
    <dgm:cxn modelId="{8048B3A6-7F46-4837-ABC3-236DDE1F3274}" type="presParOf" srcId="{645F1D30-64B6-4005-8861-5FB93C0BA059}" destId="{0983A4B3-98CF-4567-9E11-2149B42904B0}" srcOrd="3" destOrd="0" presId="urn:microsoft.com/office/officeart/2018/5/layout/IconLeafLabelList"/>
    <dgm:cxn modelId="{C3182705-046A-44E1-8583-8BA64000912A}" type="presParOf" srcId="{794F1DCC-461E-4F27-8029-BDF6DE2F320F}" destId="{6BEAF7FC-16E1-41E7-BDC4-95B47B2A27E4}" srcOrd="3" destOrd="0" presId="urn:microsoft.com/office/officeart/2018/5/layout/IconLeafLabelList"/>
    <dgm:cxn modelId="{C465E3A4-4F1E-45A4-97BC-EF20BC8B9B1C}" type="presParOf" srcId="{794F1DCC-461E-4F27-8029-BDF6DE2F320F}" destId="{CCCD5A4A-99E3-4E26-B2A4-7757EE020C6A}" srcOrd="4" destOrd="0" presId="urn:microsoft.com/office/officeart/2018/5/layout/IconLeafLabelList"/>
    <dgm:cxn modelId="{105CC91A-CD66-4632-88FB-B2ACF85BE329}" type="presParOf" srcId="{CCCD5A4A-99E3-4E26-B2A4-7757EE020C6A}" destId="{1A172618-8601-4C2B-9BA6-FA348309CDF7}" srcOrd="0" destOrd="0" presId="urn:microsoft.com/office/officeart/2018/5/layout/IconLeafLabelList"/>
    <dgm:cxn modelId="{2DCDA156-0942-402E-AA0A-25828B85006E}" type="presParOf" srcId="{CCCD5A4A-99E3-4E26-B2A4-7757EE020C6A}" destId="{E89DD1CC-AD07-4C73-B5BA-DFF5D73B3081}" srcOrd="1" destOrd="0" presId="urn:microsoft.com/office/officeart/2018/5/layout/IconLeafLabelList"/>
    <dgm:cxn modelId="{E0BB3A17-D211-423F-B5CC-20FAEB3E2CB5}" type="presParOf" srcId="{CCCD5A4A-99E3-4E26-B2A4-7757EE020C6A}" destId="{54C0E031-A209-454C-8843-4C3B25D4D099}" srcOrd="2" destOrd="0" presId="urn:microsoft.com/office/officeart/2018/5/layout/IconLeafLabelList"/>
    <dgm:cxn modelId="{25E50B77-5960-46D6-BF89-5A814EF027E4}" type="presParOf" srcId="{CCCD5A4A-99E3-4E26-B2A4-7757EE020C6A}" destId="{E660FD0B-4120-4619-AF04-AEDC00E86DCB}" srcOrd="3" destOrd="0" presId="urn:microsoft.com/office/officeart/2018/5/layout/IconLeafLabelList"/>
    <dgm:cxn modelId="{67E82CDD-B1BB-49FE-BF25-4EE6BD3CB661}" type="presParOf" srcId="{794F1DCC-461E-4F27-8029-BDF6DE2F320F}" destId="{1F5890FF-49DC-45E2-8C00-E5F54B4235ED}" srcOrd="5" destOrd="0" presId="urn:microsoft.com/office/officeart/2018/5/layout/IconLeafLabelList"/>
    <dgm:cxn modelId="{4ECAE1C8-338A-43CD-A7B0-A135303FB10D}" type="presParOf" srcId="{794F1DCC-461E-4F27-8029-BDF6DE2F320F}" destId="{B12B0E46-AC30-4F55-82EA-3A50F34CE4D4}" srcOrd="6" destOrd="0" presId="urn:microsoft.com/office/officeart/2018/5/layout/IconLeafLabelList"/>
    <dgm:cxn modelId="{8FCD7FD3-ECE7-46DE-BF72-36283BF87EDC}" type="presParOf" srcId="{B12B0E46-AC30-4F55-82EA-3A50F34CE4D4}" destId="{FCA52C86-54C2-49EE-BDE3-DC12D69BB986}" srcOrd="0" destOrd="0" presId="urn:microsoft.com/office/officeart/2018/5/layout/IconLeafLabelList"/>
    <dgm:cxn modelId="{831758EA-4D7A-4689-8316-DFAD0230AB39}" type="presParOf" srcId="{B12B0E46-AC30-4F55-82EA-3A50F34CE4D4}" destId="{935B47B7-5EC5-48E8-AD06-A12F832FA478}" srcOrd="1" destOrd="0" presId="urn:microsoft.com/office/officeart/2018/5/layout/IconLeafLabelList"/>
    <dgm:cxn modelId="{4DCA293A-5019-4AD2-9044-AEABF61021FF}" type="presParOf" srcId="{B12B0E46-AC30-4F55-82EA-3A50F34CE4D4}" destId="{6956E11A-8A70-459B-A7DE-2F5B68623D36}" srcOrd="2" destOrd="0" presId="urn:microsoft.com/office/officeart/2018/5/layout/IconLeafLabelList"/>
    <dgm:cxn modelId="{3261AFBB-1CD7-49B0-83A1-F9C6746109A8}" type="presParOf" srcId="{B12B0E46-AC30-4F55-82EA-3A50F34CE4D4}" destId="{7464705D-AD5D-4A1B-A5EB-62A66C300F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130A2-BA39-4A6A-B4DF-E5122DE1CB19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93F8-A79B-453D-9176-7E5E2C4D67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40816-BDEE-409C-BEE2-D8E21DED203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Introduction</a:t>
          </a:r>
          <a:endParaRPr lang="en-US" sz="1900" kern="1200"/>
        </a:p>
      </dsp:txBody>
      <dsp:txXfrm>
        <a:off x="1131174" y="4597"/>
        <a:ext cx="5382429" cy="979371"/>
      </dsp:txXfrm>
    </dsp:sp>
    <dsp:sp modelId="{355D821E-4CAB-4E3D-B4C5-EB74470EC17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321E5-E498-4648-8154-A367F2CE201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D8C6-5FBD-41AE-A568-7AE44CE359F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Features</a:t>
          </a:r>
          <a:endParaRPr lang="en-US" sz="1900" kern="1200"/>
        </a:p>
      </dsp:txBody>
      <dsp:txXfrm>
        <a:off x="1131174" y="1228812"/>
        <a:ext cx="5382429" cy="979371"/>
      </dsp:txXfrm>
    </dsp:sp>
    <dsp:sp modelId="{9CFB434F-6EA7-436B-85A6-A6CA425C884C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F7227-2FA8-415B-A3DC-779262EB208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A065-99FA-4126-83B4-2BD4CD9BC70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Hosted Agents</a:t>
          </a:r>
          <a:endParaRPr lang="en-US" sz="1900" kern="1200"/>
        </a:p>
      </dsp:txBody>
      <dsp:txXfrm>
        <a:off x="1131174" y="2453027"/>
        <a:ext cx="5382429" cy="979371"/>
      </dsp:txXfrm>
    </dsp:sp>
    <dsp:sp modelId="{3DA7EC8C-9E46-4B16-8166-C1FD9EB6699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37AF3-B33C-4223-968A-7E23E386A83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BE08-7FB6-4656-8A8E-9C5A21984BA1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Demos</a:t>
          </a:r>
          <a:endParaRPr lang="en-US" sz="1900" kern="1200"/>
        </a:p>
      </dsp:txBody>
      <dsp:txXfrm>
        <a:off x="1131174" y="3677241"/>
        <a:ext cx="5382429" cy="979371"/>
      </dsp:txXfrm>
    </dsp:sp>
    <dsp:sp modelId="{958A46C1-4D06-49D8-A7B4-50106FFC812E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0478-C594-4F43-A0CB-EDFC6BC286A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5486-DBD3-4A1C-B72E-7325FC08912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Benefits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B7435-E411-47A1-A181-D15AC573FED0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21F9-11A0-4A72-81B0-1F129F44C048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to clone Azure repo to local machine</a:t>
          </a:r>
          <a:endParaRPr lang="en-US" sz="2200" kern="1200"/>
        </a:p>
      </dsp:txBody>
      <dsp:txXfrm>
        <a:off x="985252" y="671163"/>
        <a:ext cx="2071220" cy="2071220"/>
      </dsp:txXfrm>
    </dsp:sp>
    <dsp:sp modelId="{B3EDFA69-7405-4A85-9045-36565D519D3F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to get the code to Azure Repos</a:t>
          </a:r>
          <a:endParaRPr lang="en-US" sz="2200" kern="1200"/>
        </a:p>
      </dsp:txBody>
      <dsp:txXfrm>
        <a:off x="3457131" y="671163"/>
        <a:ext cx="2071220" cy="2071220"/>
      </dsp:txXfrm>
    </dsp:sp>
    <dsp:sp modelId="{8FAE7FDC-D366-4FCE-B168-C7211C5FCD3B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to create build pipeline and execute it manually.</a:t>
          </a:r>
          <a:endParaRPr lang="en-US" sz="2200" kern="1200"/>
        </a:p>
      </dsp:txBody>
      <dsp:txXfrm>
        <a:off x="985252" y="3143042"/>
        <a:ext cx="2071220" cy="2071220"/>
      </dsp:txXfrm>
    </dsp:sp>
    <dsp:sp modelId="{F2BC4ECC-9F8F-4908-B943-832712A1FC77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to create release pipeline and execute and deploy to Azure webapp services manually.</a:t>
          </a:r>
          <a:endParaRPr lang="en-US" sz="2200" kern="1200"/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5DA5C-A50B-4263-9105-8721C8423874}">
      <dsp:nvSpPr>
        <dsp:cNvPr id="0" name=""/>
        <dsp:cNvSpPr/>
      </dsp:nvSpPr>
      <dsp:spPr>
        <a:xfrm>
          <a:off x="0" y="47752"/>
          <a:ext cx="6513603" cy="910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81009-A0F5-4DE8-8AE7-F55B2AF9322D}">
      <dsp:nvSpPr>
        <dsp:cNvPr id="0" name=""/>
        <dsp:cNvSpPr/>
      </dsp:nvSpPr>
      <dsp:spPr>
        <a:xfrm>
          <a:off x="275276" y="209023"/>
          <a:ext cx="500503" cy="50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BB56-92E9-49AC-9917-5E7F8A697D27}">
      <dsp:nvSpPr>
        <dsp:cNvPr id="0" name=""/>
        <dsp:cNvSpPr/>
      </dsp:nvSpPr>
      <dsp:spPr>
        <a:xfrm>
          <a:off x="1051057" y="4272"/>
          <a:ext cx="5462546" cy="91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09" tIns="96309" rIns="96309" bIns="963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How to create build pipeline and execute it automatically.</a:t>
          </a:r>
          <a:endParaRPr lang="en-US" sz="1900" kern="1200" dirty="0"/>
        </a:p>
      </dsp:txBody>
      <dsp:txXfrm>
        <a:off x="1051057" y="4272"/>
        <a:ext cx="5462546" cy="910006"/>
      </dsp:txXfrm>
    </dsp:sp>
    <dsp:sp modelId="{01EBD042-7AAF-4533-BAAB-78371F69BAE3}">
      <dsp:nvSpPr>
        <dsp:cNvPr id="0" name=""/>
        <dsp:cNvSpPr/>
      </dsp:nvSpPr>
      <dsp:spPr>
        <a:xfrm>
          <a:off x="0" y="1141780"/>
          <a:ext cx="6513603" cy="910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42860-F14C-432D-A6F5-3909AAED8BE6}">
      <dsp:nvSpPr>
        <dsp:cNvPr id="0" name=""/>
        <dsp:cNvSpPr/>
      </dsp:nvSpPr>
      <dsp:spPr>
        <a:xfrm>
          <a:off x="275276" y="1346531"/>
          <a:ext cx="500503" cy="50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DEDCB-10BE-4145-B21C-3C929EABA909}">
      <dsp:nvSpPr>
        <dsp:cNvPr id="0" name=""/>
        <dsp:cNvSpPr/>
      </dsp:nvSpPr>
      <dsp:spPr>
        <a:xfrm>
          <a:off x="1051057" y="1141780"/>
          <a:ext cx="5462546" cy="91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09" tIns="96309" rIns="96309" bIns="963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to create release pipeline and execute and deploy to Azure webapp services automatically.</a:t>
          </a:r>
          <a:endParaRPr lang="en-US" sz="1900" kern="1200"/>
        </a:p>
      </dsp:txBody>
      <dsp:txXfrm>
        <a:off x="1051057" y="1141780"/>
        <a:ext cx="5462546" cy="910006"/>
      </dsp:txXfrm>
    </dsp:sp>
    <dsp:sp modelId="{284997EA-3685-48B0-A42D-A47CAC5AFE8E}">
      <dsp:nvSpPr>
        <dsp:cNvPr id="0" name=""/>
        <dsp:cNvSpPr/>
      </dsp:nvSpPr>
      <dsp:spPr>
        <a:xfrm>
          <a:off x="0" y="2279287"/>
          <a:ext cx="6513603" cy="910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249F-02EB-41A8-A058-0044C9CFDF88}">
      <dsp:nvSpPr>
        <dsp:cNvPr id="0" name=""/>
        <dsp:cNvSpPr/>
      </dsp:nvSpPr>
      <dsp:spPr>
        <a:xfrm>
          <a:off x="275276" y="2484039"/>
          <a:ext cx="500503" cy="50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05AD9-25BF-4A8B-BD19-AA50220E904F}">
      <dsp:nvSpPr>
        <dsp:cNvPr id="0" name=""/>
        <dsp:cNvSpPr/>
      </dsp:nvSpPr>
      <dsp:spPr>
        <a:xfrm>
          <a:off x="1051057" y="2279287"/>
          <a:ext cx="5462546" cy="91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09" tIns="96309" rIns="96309" bIns="963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to enable approvals(Pre and post) for each phase of release pipeline.</a:t>
          </a:r>
          <a:endParaRPr lang="en-US" sz="1900" kern="1200"/>
        </a:p>
      </dsp:txBody>
      <dsp:txXfrm>
        <a:off x="1051057" y="2279287"/>
        <a:ext cx="5462546" cy="910006"/>
      </dsp:txXfrm>
    </dsp:sp>
    <dsp:sp modelId="{65AC8A41-9E34-44F4-9087-592DB574115F}">
      <dsp:nvSpPr>
        <dsp:cNvPr id="0" name=""/>
        <dsp:cNvSpPr/>
      </dsp:nvSpPr>
      <dsp:spPr>
        <a:xfrm>
          <a:off x="0" y="3416795"/>
          <a:ext cx="6513603" cy="910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A9EBD-310F-4DDE-809F-E57CB54B43B8}">
      <dsp:nvSpPr>
        <dsp:cNvPr id="0" name=""/>
        <dsp:cNvSpPr/>
      </dsp:nvSpPr>
      <dsp:spPr>
        <a:xfrm>
          <a:off x="275276" y="3621547"/>
          <a:ext cx="500503" cy="50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B9569-46E9-4BA4-97AD-AA05A9820A5E}">
      <dsp:nvSpPr>
        <dsp:cNvPr id="0" name=""/>
        <dsp:cNvSpPr/>
      </dsp:nvSpPr>
      <dsp:spPr>
        <a:xfrm>
          <a:off x="1051057" y="3416795"/>
          <a:ext cx="5462546" cy="91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09" tIns="96309" rIns="96309" bIns="963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to enable Gates for each phase of release pipeline.</a:t>
          </a:r>
          <a:endParaRPr lang="en-US" sz="1900" kern="1200"/>
        </a:p>
      </dsp:txBody>
      <dsp:txXfrm>
        <a:off x="1051057" y="3416795"/>
        <a:ext cx="5462546" cy="910006"/>
      </dsp:txXfrm>
    </dsp:sp>
    <dsp:sp modelId="{1B8438AE-97A8-4556-8228-86D1D392139D}">
      <dsp:nvSpPr>
        <dsp:cNvPr id="0" name=""/>
        <dsp:cNvSpPr/>
      </dsp:nvSpPr>
      <dsp:spPr>
        <a:xfrm>
          <a:off x="0" y="4554303"/>
          <a:ext cx="6513603" cy="9100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5264A-F75F-47A0-8CCE-3811ABC66500}">
      <dsp:nvSpPr>
        <dsp:cNvPr id="0" name=""/>
        <dsp:cNvSpPr/>
      </dsp:nvSpPr>
      <dsp:spPr>
        <a:xfrm>
          <a:off x="275276" y="4759054"/>
          <a:ext cx="500503" cy="50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AF520-5FF0-4B96-9507-939093868965}">
      <dsp:nvSpPr>
        <dsp:cNvPr id="0" name=""/>
        <dsp:cNvSpPr/>
      </dsp:nvSpPr>
      <dsp:spPr>
        <a:xfrm>
          <a:off x="1051057" y="4554303"/>
          <a:ext cx="5462546" cy="91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09" tIns="96309" rIns="96309" bIns="963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schedules Azure pipelines.</a:t>
          </a:r>
          <a:endParaRPr lang="en-US" sz="1900" kern="1200"/>
        </a:p>
      </dsp:txBody>
      <dsp:txXfrm>
        <a:off x="1051057" y="4554303"/>
        <a:ext cx="5462546" cy="910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9BC3-548E-4D71-9EDC-36ECCA6F806F}">
      <dsp:nvSpPr>
        <dsp:cNvPr id="0" name=""/>
        <dsp:cNvSpPr/>
      </dsp:nvSpPr>
      <dsp:spPr>
        <a:xfrm>
          <a:off x="1079401" y="29069"/>
          <a:ext cx="1343314" cy="13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506AB-DA34-45A9-A820-9C11EAFDC7D6}">
      <dsp:nvSpPr>
        <dsp:cNvPr id="0" name=""/>
        <dsp:cNvSpPr/>
      </dsp:nvSpPr>
      <dsp:spPr>
        <a:xfrm>
          <a:off x="1365682" y="315349"/>
          <a:ext cx="770754" cy="77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2CA1-A4E8-4DC4-A04A-CF849878E670}">
      <dsp:nvSpPr>
        <dsp:cNvPr id="0" name=""/>
        <dsp:cNvSpPr/>
      </dsp:nvSpPr>
      <dsp:spPr>
        <a:xfrm>
          <a:off x="649981" y="1790793"/>
          <a:ext cx="2202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More structure</a:t>
          </a:r>
          <a:endParaRPr lang="en-US" sz="2500" kern="1200"/>
        </a:p>
      </dsp:txBody>
      <dsp:txXfrm>
        <a:off x="649981" y="1790793"/>
        <a:ext cx="2202154" cy="720000"/>
      </dsp:txXfrm>
    </dsp:sp>
    <dsp:sp modelId="{3CC315BA-93E0-458B-9671-9F43E05487FB}">
      <dsp:nvSpPr>
        <dsp:cNvPr id="0" name=""/>
        <dsp:cNvSpPr/>
      </dsp:nvSpPr>
      <dsp:spPr>
        <a:xfrm>
          <a:off x="3666933" y="29069"/>
          <a:ext cx="1343314" cy="13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C57E7-C9AC-44FD-96E8-0512D39AF2B8}">
      <dsp:nvSpPr>
        <dsp:cNvPr id="0" name=""/>
        <dsp:cNvSpPr/>
      </dsp:nvSpPr>
      <dsp:spPr>
        <a:xfrm>
          <a:off x="3953213" y="315349"/>
          <a:ext cx="770754" cy="77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A4B3-98CF-4567-9E11-2149B42904B0}">
      <dsp:nvSpPr>
        <dsp:cNvPr id="0" name=""/>
        <dsp:cNvSpPr/>
      </dsp:nvSpPr>
      <dsp:spPr>
        <a:xfrm>
          <a:off x="3237513" y="1790793"/>
          <a:ext cx="2202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Higher quality</a:t>
          </a:r>
          <a:endParaRPr lang="en-US" sz="2500" kern="1200"/>
        </a:p>
      </dsp:txBody>
      <dsp:txXfrm>
        <a:off x="3237513" y="1790793"/>
        <a:ext cx="2202154" cy="720000"/>
      </dsp:txXfrm>
    </dsp:sp>
    <dsp:sp modelId="{1A172618-8601-4C2B-9BA6-FA348309CDF7}">
      <dsp:nvSpPr>
        <dsp:cNvPr id="0" name=""/>
        <dsp:cNvSpPr/>
      </dsp:nvSpPr>
      <dsp:spPr>
        <a:xfrm>
          <a:off x="1079401" y="3061331"/>
          <a:ext cx="1343314" cy="13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DD1CC-AD07-4C73-B5BA-DFF5D73B3081}">
      <dsp:nvSpPr>
        <dsp:cNvPr id="0" name=""/>
        <dsp:cNvSpPr/>
      </dsp:nvSpPr>
      <dsp:spPr>
        <a:xfrm>
          <a:off x="1365682" y="3347611"/>
          <a:ext cx="770754" cy="77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FD0B-4120-4619-AF04-AEDC00E86DCB}">
      <dsp:nvSpPr>
        <dsp:cNvPr id="0" name=""/>
        <dsp:cNvSpPr/>
      </dsp:nvSpPr>
      <dsp:spPr>
        <a:xfrm>
          <a:off x="649981" y="4823055"/>
          <a:ext cx="2202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Faster delivery</a:t>
          </a:r>
          <a:endParaRPr lang="en-US" sz="2500" kern="1200"/>
        </a:p>
      </dsp:txBody>
      <dsp:txXfrm>
        <a:off x="649981" y="4823055"/>
        <a:ext cx="2202154" cy="720000"/>
      </dsp:txXfrm>
    </dsp:sp>
    <dsp:sp modelId="{FCA52C86-54C2-49EE-BDE3-DC12D69BB986}">
      <dsp:nvSpPr>
        <dsp:cNvPr id="0" name=""/>
        <dsp:cNvSpPr/>
      </dsp:nvSpPr>
      <dsp:spPr>
        <a:xfrm>
          <a:off x="3666933" y="3061331"/>
          <a:ext cx="1343314" cy="13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B47B7-5EC5-48E8-AD06-A12F832FA478}">
      <dsp:nvSpPr>
        <dsp:cNvPr id="0" name=""/>
        <dsp:cNvSpPr/>
      </dsp:nvSpPr>
      <dsp:spPr>
        <a:xfrm>
          <a:off x="3953213" y="3347611"/>
          <a:ext cx="770754" cy="77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4705D-AD5D-4A1B-A5EB-62A66C300FB5}">
      <dsp:nvSpPr>
        <dsp:cNvPr id="0" name=""/>
        <dsp:cNvSpPr/>
      </dsp:nvSpPr>
      <dsp:spPr>
        <a:xfrm>
          <a:off x="3237513" y="4823055"/>
          <a:ext cx="2202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Automated Process</a:t>
          </a:r>
          <a:endParaRPr lang="en-US" sz="2500" kern="1200"/>
        </a:p>
      </dsp:txBody>
      <dsp:txXfrm>
        <a:off x="3237513" y="4823055"/>
        <a:ext cx="22021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organizations/accounts/use-personal-access-tokens-to-authenticate?view=azure-devops" TargetMode="External"/><Relationship Id="rId2" Type="http://schemas.openxmlformats.org/officeDocument/2006/relationships/hyperlink" Target="https://docs.microsoft.com/en-us/azure/devops/user-guide/what-happened-vsts?view=azure-devo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devopslabs.com/labs/vstsextend/azuredevopsprojectdotnet/" TargetMode="External"/><Relationship Id="rId5" Type="http://schemas.openxmlformats.org/officeDocument/2006/relationships/hyperlink" Target="https://docs.microsoft.com/en-us/azure/devops/pipelines/release/approvals/?view=azure-devops" TargetMode="External"/><Relationship Id="rId4" Type="http://schemas.openxmlformats.org/officeDocument/2006/relationships/hyperlink" Target="https://docs.microsoft.com/en-us/azure/deops/pipelines/agents/agents?view=azure-devop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ab19-photos" TargetMode="External"/><Relationship Id="rId2" Type="http://schemas.openxmlformats.org/officeDocument/2006/relationships/hyperlink" Target="http://bit.ly/azrme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gab2019-repo" TargetMode="External"/><Relationship Id="rId4" Type="http://schemas.openxmlformats.org/officeDocument/2006/relationships/hyperlink" Target="http://bit.ly/gabtwitt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mvsowmyashre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426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Bengaluru, India</a:t>
            </a:r>
          </a:p>
        </p:txBody>
      </p:sp>
      <p:pic>
        <p:nvPicPr>
          <p:cNvPr id="8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80" y="244820"/>
            <a:ext cx="6768057" cy="60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1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15C94-A410-4CBC-A402-CC729851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Demo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A007-5F5F-4A9A-8EDD-EA729528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How to Create: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Organisation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Project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Service Connection-Using PAT and Service principal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How to Connect to Azure AD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9E8B-43DE-43A0-9D15-AC215CF8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38993"/>
            <a:ext cx="6250769" cy="32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217D5-8285-496C-88A5-A79E84C0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Demo 2: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Manual CICD    	Process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839E2-4D9D-49E6-BE66-D87C79D0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108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6C29-7121-45F0-BE0F-BC3E0DCC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Demo 3: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Automated CICD process with Approval and Gates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F0538-CC51-4E1F-A18C-7B69C0610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372630"/>
              </p:ext>
            </p:extLst>
          </p:nvPr>
        </p:nvGraphicFramePr>
        <p:xfrm>
          <a:off x="5194300" y="887767"/>
          <a:ext cx="6513604" cy="546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82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27BA4-E1DF-4E79-9196-6445E03F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Calibri Light (Headings)"/>
              </a:rPr>
              <a:t>Key Benefits: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A216A-2D28-41A4-BBE8-F7F31E175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90496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72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874B0-C536-4ECC-AAE6-BF033785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Referred Links: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5D4C949-36EB-4848-A6FA-CCB95EEE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GB" sz="2000">
                <a:hlinkClick r:id="rId2"/>
              </a:rPr>
              <a:t>https://docs.microsoft.com/en-us/azure/devops/user-guide/what-happened-vsts?view=azure-devops</a:t>
            </a:r>
            <a:r>
              <a:rPr lang="en-GB" sz="2000"/>
              <a:t> </a:t>
            </a:r>
          </a:p>
          <a:p>
            <a:r>
              <a:rPr lang="en-GB" sz="2000">
                <a:hlinkClick r:id="rId3"/>
              </a:rPr>
              <a:t>https://docs.microsoft.com/en-us/azure/devops/organizations/accounts/use-personal-access-tokens-to-authenticate?view=azure-devops</a:t>
            </a:r>
            <a:endParaRPr lang="en-GB" sz="2000"/>
          </a:p>
          <a:p>
            <a:r>
              <a:rPr lang="en-GB" sz="2000">
                <a:hlinkClick r:id="rId4"/>
              </a:rPr>
              <a:t>https://docs.microsoft.com/en-us/azure/deops/pipelines/agents/agents?view=azure-devops</a:t>
            </a:r>
            <a:r>
              <a:rPr lang="en-GB" sz="2000"/>
              <a:t> </a:t>
            </a:r>
          </a:p>
          <a:p>
            <a:r>
              <a:rPr lang="en-GB" sz="2000">
                <a:hlinkClick r:id="rId5"/>
              </a:rPr>
              <a:t>https://docs.microsoft.com/en-us/azure/devops/pipelines/release/approvals/?view=azure-devops</a:t>
            </a:r>
            <a:endParaRPr lang="en-GB" sz="2000"/>
          </a:p>
          <a:p>
            <a:r>
              <a:rPr lang="en-GB" sz="2000">
                <a:hlinkClick r:id="rId6"/>
              </a:rPr>
              <a:t>https://azuredevopslabs.com/labs/vstsextend/azuredevopsprojectdotnet/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5575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323976"/>
            <a:ext cx="11155093" cy="452818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800" dirty="0"/>
              <a:t>Find all the online locations here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/>
              <a:t>Join our Meetup group here</a:t>
            </a:r>
          </a:p>
          <a:p>
            <a:pPr marL="0" indent="0" algn="ctr">
              <a:buNone/>
            </a:pPr>
            <a:r>
              <a:rPr lang="nl-BE" sz="5400" u="sng" dirty="0">
                <a:hlinkClick r:id="rId2"/>
              </a:rPr>
              <a:t>http://bit.ly/azrmeetup</a:t>
            </a:r>
            <a:endParaRPr lang="nl-BE" sz="5400" u="sng" dirty="0"/>
          </a:p>
          <a:p>
            <a:pPr marL="0" indent="0" algn="ctr">
              <a:buNone/>
            </a:pPr>
            <a:endParaRPr lang="nl-BE" sz="5700" b="1" u="sng" dirty="0"/>
          </a:p>
          <a:p>
            <a:pPr marL="0" indent="0" algn="ctr">
              <a:buNone/>
            </a:pPr>
            <a:r>
              <a:rPr lang="en-US" sz="3400" b="1" dirty="0"/>
              <a:t>Check the event photos here </a:t>
            </a:r>
          </a:p>
          <a:p>
            <a:pPr marL="0" indent="0" algn="ctr">
              <a:buNone/>
            </a:pPr>
            <a:r>
              <a:rPr lang="en-US" sz="5400" u="sng" dirty="0">
                <a:hlinkClick r:id="rId3"/>
              </a:rPr>
              <a:t>http://bit.ly/gab19-photos</a:t>
            </a:r>
            <a:endParaRPr lang="en-US" sz="5400" u="sng" dirty="0"/>
          </a:p>
          <a:p>
            <a:pPr marL="0" indent="0" algn="ctr">
              <a:buNone/>
            </a:pPr>
            <a:r>
              <a:rPr lang="en-US" sz="2700" dirty="0"/>
              <a:t>Note: You could also upload your selfies and other photos you have taken at the event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/>
              <a:t>Check slide decks and other samples presented at the event here</a:t>
            </a:r>
            <a:endParaRPr lang="en-US" sz="3400" b="1" dirty="0">
              <a:hlinkClick r:id="rId4"/>
            </a:endParaRPr>
          </a:p>
          <a:p>
            <a:pPr marL="0" indent="0" algn="ctr">
              <a:buNone/>
            </a:pPr>
            <a:r>
              <a:rPr lang="nl-BE" sz="5400" dirty="0"/>
              <a:t> </a:t>
            </a:r>
            <a:r>
              <a:rPr lang="nl-BE" sz="5400" u="sng" dirty="0">
                <a:hlinkClick r:id="rId5"/>
              </a:rPr>
              <a:t>http://bit.ly/gab2019-repo</a:t>
            </a:r>
            <a:endParaRPr lang="nl-BE" sz="5400" u="sng" dirty="0"/>
          </a:p>
          <a:p>
            <a:pPr marL="0" indent="0" algn="ctr">
              <a:buNone/>
            </a:pPr>
            <a:endParaRPr lang="nl-BE" sz="5400" u="sng" dirty="0"/>
          </a:p>
          <a:p>
            <a:pPr marL="0" indent="0" algn="ctr">
              <a:buNone/>
            </a:pP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265266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355E29EF-A57B-452F-861D-C581FF672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                 </a:t>
            </a:r>
          </a:p>
          <a:p>
            <a:pPr marL="0" indent="0">
              <a:buNone/>
            </a:pPr>
            <a:r>
              <a:rPr lang="en-US" sz="4800" b="1" dirty="0"/>
              <a:t>                     Thanks!</a:t>
            </a:r>
          </a:p>
          <a:p>
            <a:pPr marL="0" indent="0">
              <a:buNone/>
            </a:pPr>
            <a:endParaRPr lang="nl-BE" sz="4800" u="sng" dirty="0"/>
          </a:p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2255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Supporters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3" y="3100251"/>
            <a:ext cx="5998777" cy="1288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8" y="3021874"/>
            <a:ext cx="3764280" cy="14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 have questions about the event or to report any issues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the HASHTAG </a:t>
            </a:r>
          </a:p>
          <a:p>
            <a:pPr marL="0" indent="0" algn="ctr">
              <a:buNone/>
            </a:pPr>
            <a:r>
              <a:rPr lang="en-US" sz="9600" b="1" dirty="0"/>
              <a:t>#askgab19</a:t>
            </a:r>
          </a:p>
          <a:p>
            <a:pPr marL="0" indent="0" algn="ctr">
              <a:buNone/>
            </a:pPr>
            <a:r>
              <a:rPr lang="en-US" dirty="0"/>
              <a:t>And the organizers and volunteers will try to support!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Please share our  event on the WWW by any means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the HASHTAG </a:t>
            </a:r>
          </a:p>
          <a:p>
            <a:pPr marL="0" indent="0" algn="ctr">
              <a:buNone/>
            </a:pPr>
            <a:r>
              <a:rPr lang="en-US" sz="9600" b="1" dirty="0"/>
              <a:t>#gabblr19 </a:t>
            </a:r>
          </a:p>
          <a:p>
            <a:pPr marL="0" indent="0" algn="ctr">
              <a:buNone/>
            </a:pPr>
            <a:r>
              <a:rPr lang="en-US" dirty="0"/>
              <a:t>extensively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8BE9-4EC7-412C-90BA-65BAC2E0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Sowmya Srinivas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CDEE-06C1-47BD-93A7-CAB5F78E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Azure Engineer in Omnio Global based in London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9+ years of IT industry experience in Application development and Azure cloud technology.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Speaker and Corporate Trainer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Gmail ID: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mvsowmyashree@gmail.com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33F6FB20-6528-4457-9C49-D43637AF1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r="-2" b="-2"/>
          <a:stretch/>
        </p:blipFill>
        <p:spPr>
          <a:xfrm>
            <a:off x="8367247" y="3191551"/>
            <a:ext cx="2111862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C7D3-A178-4EC3-A5B1-1F3CE68B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Azure Devops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07CE4-D23F-40BB-9E99-5D4442EC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3522673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E60A-DE5C-448A-A6D9-B2E2D77B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sz="1800" b="1" kern="1200">
                <a:latin typeface="+mn-lt"/>
                <a:ea typeface="+mn-ea"/>
                <a:cs typeface="+mn-cs"/>
              </a:rPr>
            </a:br>
            <a:r>
              <a:rPr lang="en-US" sz="1800" b="1" kern="1200">
                <a:latin typeface="+mn-lt"/>
                <a:ea typeface="+mn-ea"/>
                <a:cs typeface="+mn-cs"/>
              </a:rPr>
              <a:t>DevOps is the union of people,process and  products to enable continuous delivery of value to your end users.</a:t>
            </a:r>
            <a:endParaRPr lang="en-US" sz="18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8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2351-3246-41A9-992F-A79C8312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GB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Agenda </a:t>
            </a:r>
            <a:br>
              <a:rPr lang="en-GB" b="1" dirty="0">
                <a:solidFill>
                  <a:srgbClr val="FFFFFF"/>
                </a:solidFill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B6E68-1329-4732-A868-87432E3B6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0365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05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852-EC9A-4D66-95D5-9006E1B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 (Headings)"/>
              </a:rPr>
              <a:t> Azure </a:t>
            </a:r>
            <a:r>
              <a:rPr lang="en-GB" sz="3600" dirty="0" err="1">
                <a:latin typeface="Calibri Light (Headings)"/>
              </a:rPr>
              <a:t>Devops</a:t>
            </a:r>
            <a:r>
              <a:rPr lang="en-GB" sz="3600" dirty="0">
                <a:latin typeface="Calibri Light (Headings)"/>
              </a:rPr>
              <a:t>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D3B1-EDD4-4064-B930-ADEDB8E2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Features:</a:t>
            </a:r>
          </a:p>
          <a:p>
            <a:endParaRPr lang="en-GB" sz="1800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5A2A7-DF5A-4BCF-B448-95C71E90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06" y="828000"/>
            <a:ext cx="1048682" cy="753278"/>
          </a:xfrm>
          <a:prstGeom prst="rect">
            <a:avLst/>
          </a:prstGeom>
        </p:spPr>
      </p:pic>
      <p:sp>
        <p:nvSpPr>
          <p:cNvPr id="88" name="Freeform: Shape 80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D301B-8A60-4297-A5D7-4FFF2565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9" y="640812"/>
            <a:ext cx="2754569" cy="1606831"/>
          </a:xfrm>
          <a:prstGeom prst="rect">
            <a:avLst/>
          </a:prstGeom>
        </p:spPr>
      </p:pic>
      <p:sp>
        <p:nvSpPr>
          <p:cNvPr id="92" name="Freeform: Shape 84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47A95-EDC1-4608-8D9F-A83FD8EB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06" y="3523448"/>
            <a:ext cx="1885522" cy="112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54786-5AC6-446B-B7CC-EE5609510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841" y="5386175"/>
            <a:ext cx="2210937" cy="1241227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88130-42B2-4108-BFDB-5B325837D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910" y="5018780"/>
            <a:ext cx="2110556" cy="12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11DE-3F28-4916-93EA-82278D76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92691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Agents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6ED443-15A7-415C-AB72-C76DAF6A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Microsoft-Hosted Agent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Self-Hosted Agent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F25285-BAF3-4B2A-AFB3-852A83D2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52984"/>
            <a:ext cx="6250769" cy="43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Calibri Light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Sowmya Srinivas</vt:lpstr>
      <vt:lpstr>Introduction to Azure Devops</vt:lpstr>
      <vt:lpstr> Agenda  </vt:lpstr>
      <vt:lpstr> Azure Devops Services </vt:lpstr>
      <vt:lpstr>Agents</vt:lpstr>
      <vt:lpstr>Demo 1:</vt:lpstr>
      <vt:lpstr>Demo 2: Manual CICD     Process </vt:lpstr>
      <vt:lpstr> Demo 3: Automated CICD process with Approval and Gates </vt:lpstr>
      <vt:lpstr>Key Benefits:</vt:lpstr>
      <vt:lpstr>Referred Links: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Sowmyashree Megalamane Vasud</dc:creator>
  <cp:lastModifiedBy>Sowmyashree Megalamane Vasud</cp:lastModifiedBy>
  <cp:revision>6</cp:revision>
  <dcterms:created xsi:type="dcterms:W3CDTF">2019-04-30T12:50:24Z</dcterms:created>
  <dcterms:modified xsi:type="dcterms:W3CDTF">2019-04-30T12:53:38Z</dcterms:modified>
</cp:coreProperties>
</file>