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59" r:id="rId4"/>
    <p:sldId id="265" r:id="rId5"/>
    <p:sldId id="264" r:id="rId6"/>
    <p:sldId id="275" r:id="rId7"/>
    <p:sldId id="267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408F-DF0D-4580-9F48-C473147CA8AF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ngaluru.azurebootcamp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ab19-photos" TargetMode="External"/><Relationship Id="rId2" Type="http://schemas.openxmlformats.org/officeDocument/2006/relationships/hyperlink" Target="http://bit.ly/azrme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gab2019-repo" TargetMode="External"/><Relationship Id="rId4" Type="http://schemas.openxmlformats.org/officeDocument/2006/relationships/hyperlink" Target="http://bit.ly/gabtwit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426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Bengaluru, India</a:t>
            </a:r>
            <a:endParaRPr lang="en-US" sz="3600" dirty="0"/>
          </a:p>
        </p:txBody>
      </p:sp>
      <p:pic>
        <p:nvPicPr>
          <p:cNvPr id="8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80" y="244820"/>
            <a:ext cx="6768057" cy="60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1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Supporters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93" y="3100251"/>
            <a:ext cx="5998777" cy="1288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8" y="3021874"/>
            <a:ext cx="3764280" cy="14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Today's Schedule – FREE TO CHANGE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18210" y="3244334"/>
            <a:ext cx="375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http://bengaluru.azurebootcamp.net/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45801" y="2567101"/>
            <a:ext cx="634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Paste the screenshot of the Schedule section from the event page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you have questions about the event or to report any issues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Use the HASHTAG </a:t>
            </a:r>
          </a:p>
          <a:p>
            <a:pPr marL="0" indent="0" algn="ctr">
              <a:buNone/>
            </a:pPr>
            <a:r>
              <a:rPr lang="en-US" sz="9600" b="1" dirty="0" smtClean="0"/>
              <a:t>#askgab19</a:t>
            </a:r>
          </a:p>
          <a:p>
            <a:pPr marL="0" indent="0" algn="ctr">
              <a:buNone/>
            </a:pPr>
            <a:r>
              <a:rPr lang="en-US" dirty="0" smtClean="0"/>
              <a:t>And the organizers and volunteers will try to support!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447801"/>
            <a:ext cx="11155093" cy="39518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Please share our  event on the WWW by any means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Use the HASHTAG </a:t>
            </a:r>
          </a:p>
          <a:p>
            <a:pPr marL="0" indent="0" algn="ctr">
              <a:buNone/>
            </a:pPr>
            <a:r>
              <a:rPr lang="en-US" sz="9600" b="1" dirty="0" smtClean="0"/>
              <a:t>#gabblr19 </a:t>
            </a:r>
          </a:p>
          <a:p>
            <a:pPr marL="0" indent="0" algn="ctr">
              <a:buNone/>
            </a:pPr>
            <a:r>
              <a:rPr lang="en-US" dirty="0" smtClean="0"/>
              <a:t>extensively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7" y="1857350"/>
            <a:ext cx="5522439" cy="6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1323976"/>
            <a:ext cx="11155093" cy="452818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800" dirty="0" smtClean="0"/>
              <a:t>Find all the online locations here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400" b="1" dirty="0"/>
              <a:t>Join our Meetup group here</a:t>
            </a:r>
            <a:endParaRPr lang="en-US" sz="3400" b="1" dirty="0"/>
          </a:p>
          <a:p>
            <a:pPr marL="0" indent="0" algn="ctr">
              <a:buNone/>
            </a:pPr>
            <a:r>
              <a:rPr lang="nl-BE" sz="5400" u="sng" dirty="0">
                <a:hlinkClick r:id="rId2"/>
              </a:rPr>
              <a:t>http://</a:t>
            </a:r>
            <a:r>
              <a:rPr lang="nl-BE" sz="5400" u="sng" dirty="0" smtClean="0">
                <a:hlinkClick r:id="rId2"/>
              </a:rPr>
              <a:t>bit.ly/azrmeetup</a:t>
            </a:r>
            <a:endParaRPr lang="nl-BE" sz="5400" u="sng" dirty="0" smtClean="0"/>
          </a:p>
          <a:p>
            <a:pPr marL="0" indent="0" algn="ctr">
              <a:buNone/>
            </a:pPr>
            <a:endParaRPr lang="nl-BE" sz="5700" b="1" u="sng" dirty="0"/>
          </a:p>
          <a:p>
            <a:pPr marL="0" indent="0" algn="ctr">
              <a:buNone/>
            </a:pPr>
            <a:r>
              <a:rPr lang="en-US" sz="3400" b="1" dirty="0" smtClean="0"/>
              <a:t>Check the event photos </a:t>
            </a:r>
            <a:r>
              <a:rPr lang="en-US" sz="3400" b="1" dirty="0" smtClean="0"/>
              <a:t>here </a:t>
            </a:r>
          </a:p>
          <a:p>
            <a:pPr marL="0" indent="0" algn="ctr">
              <a:buNone/>
            </a:pPr>
            <a:r>
              <a:rPr lang="en-US" sz="5400" u="sng" dirty="0" smtClean="0">
                <a:hlinkClick r:id="rId3"/>
              </a:rPr>
              <a:t>http</a:t>
            </a:r>
            <a:r>
              <a:rPr lang="en-US" sz="5400" u="sng" dirty="0">
                <a:hlinkClick r:id="rId3"/>
              </a:rPr>
              <a:t>://</a:t>
            </a:r>
            <a:r>
              <a:rPr lang="en-US" sz="5400" u="sng" dirty="0" smtClean="0">
                <a:hlinkClick r:id="rId3"/>
              </a:rPr>
              <a:t>bit.ly/gab19-photos</a:t>
            </a:r>
            <a:endParaRPr lang="en-US" sz="5400" u="sng" dirty="0" smtClean="0"/>
          </a:p>
          <a:p>
            <a:pPr marL="0" indent="0" algn="ctr">
              <a:buNone/>
            </a:pPr>
            <a:r>
              <a:rPr lang="en-US" sz="2700" dirty="0"/>
              <a:t>Note: You could also upload your selfies and other photos you have taken at the event</a:t>
            </a:r>
            <a:endParaRPr lang="en-US" sz="27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400" b="1" dirty="0"/>
              <a:t>Check slide decks and other samples </a:t>
            </a:r>
            <a:r>
              <a:rPr lang="en-US" sz="3400" b="1" dirty="0" smtClean="0"/>
              <a:t>presented </a:t>
            </a:r>
            <a:r>
              <a:rPr lang="en-US" sz="3400" b="1" dirty="0"/>
              <a:t>at the event here</a:t>
            </a:r>
            <a:endParaRPr lang="en-US" sz="3400" b="1" dirty="0">
              <a:hlinkClick r:id="rId4"/>
            </a:endParaRPr>
          </a:p>
          <a:p>
            <a:pPr marL="0" indent="0" algn="ctr">
              <a:buNone/>
            </a:pPr>
            <a:r>
              <a:rPr lang="nl-BE" sz="5400" dirty="0" smtClean="0"/>
              <a:t> </a:t>
            </a:r>
            <a:r>
              <a:rPr lang="nl-BE" sz="5400" u="sng" dirty="0">
                <a:hlinkClick r:id="rId5"/>
              </a:rPr>
              <a:t>http://</a:t>
            </a:r>
            <a:r>
              <a:rPr lang="nl-BE" sz="5400" u="sng" dirty="0" smtClean="0">
                <a:hlinkClick r:id="rId5"/>
              </a:rPr>
              <a:t>bit.ly/gab2019-repo</a:t>
            </a:r>
            <a:endParaRPr lang="nl-BE" sz="5400" u="sng" dirty="0" smtClean="0"/>
          </a:p>
          <a:p>
            <a:pPr marL="0" indent="0" algn="ctr">
              <a:buNone/>
            </a:pPr>
            <a:endParaRPr lang="nl-BE" sz="5400" u="sng" dirty="0" smtClean="0"/>
          </a:p>
          <a:p>
            <a:pPr marL="0" indent="0" algn="ctr">
              <a:buNone/>
            </a:pPr>
            <a:endParaRPr lang="nl-BE" sz="5400" dirty="0"/>
          </a:p>
        </p:txBody>
      </p:sp>
    </p:spTree>
    <p:extLst>
      <p:ext uri="{BB962C8B-B14F-4D97-AF65-F5344CB8AC3E}">
        <p14:creationId xmlns:p14="http://schemas.microsoft.com/office/powerpoint/2010/main" val="26526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6" y="2420983"/>
            <a:ext cx="11155093" cy="129757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827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129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Ilyas F</cp:lastModifiedBy>
  <cp:revision>55</cp:revision>
  <dcterms:created xsi:type="dcterms:W3CDTF">2014-03-24T01:30:59Z</dcterms:created>
  <dcterms:modified xsi:type="dcterms:W3CDTF">2019-04-18T16:13:03Z</dcterms:modified>
</cp:coreProperties>
</file>