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5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6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7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1"/>
    <p:sldMasterId id="2147484310" r:id="rId2"/>
    <p:sldMasterId id="2147484341" r:id="rId3"/>
    <p:sldMasterId id="2147484366" r:id="rId4"/>
    <p:sldMasterId id="2147484390" r:id="rId5"/>
    <p:sldMasterId id="2147484402" r:id="rId6"/>
    <p:sldMasterId id="2147484429" r:id="rId7"/>
    <p:sldMasterId id="2147484452" r:id="rId8"/>
  </p:sldMasterIdLst>
  <p:sldIdLst>
    <p:sldId id="256" r:id="rId9"/>
    <p:sldId id="257" r:id="rId1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74811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05744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7200" cy="2092881"/>
          </a:xfrm>
        </p:spPr>
        <p:txBody>
          <a:bodyPr>
            <a:spAutoFit/>
          </a:bodyPr>
          <a:lstStyle>
            <a:lvl1pPr>
              <a:defRPr sz="39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5895039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7200" cy="2092881"/>
          </a:xfrm>
        </p:spPr>
        <p:txBody>
          <a:bodyPr>
            <a:spAutoFit/>
          </a:bodyPr>
          <a:lstStyle>
            <a:lvl1pPr>
              <a:defRPr sz="3998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813366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18461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/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/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47503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83399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8"/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8"/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67166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31299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5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0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21723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8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5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6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39248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3517674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40838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2101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2899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6"/>
            <a:ext cx="5486399" cy="2012859"/>
          </a:xfrm>
        </p:spPr>
        <p:txBody>
          <a:bodyPr>
            <a:spAutoFit/>
          </a:bodyPr>
          <a:lstStyle>
            <a:lvl1pPr>
              <a:defRPr sz="659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69774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726294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911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114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460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5" tIns="46625" rIns="46625" bIns="466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9"/>
            <a:ext cx="11887199" cy="1995931"/>
          </a:xfrm>
        </p:spPr>
        <p:txBody>
          <a:bodyPr/>
          <a:lstStyle>
            <a:lvl1pPr marL="0" indent="0">
              <a:buNone/>
              <a:defRPr sz="3298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38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24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59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13463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95523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75214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40" y="1212852"/>
            <a:ext cx="11887200" cy="2443746"/>
          </a:xfrm>
          <a:prstGeom prst="rect">
            <a:avLst/>
          </a:prstGeom>
        </p:spPr>
        <p:txBody>
          <a:bodyPr/>
          <a:lstStyle>
            <a:lvl1pPr marL="290401" indent="-290401">
              <a:buClr>
                <a:schemeClr val="tx1"/>
              </a:buClr>
              <a:buSzPct val="90000"/>
              <a:buFont typeface="Arial" pitchFamily="34" charset="0"/>
              <a:buChar char="•"/>
              <a:defRPr sz="359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281" indent="-280881">
              <a:buClr>
                <a:schemeClr val="tx1"/>
              </a:buClr>
              <a:buSzPct val="90000"/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682" indent="-29040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195" indent="-228513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706" indent="-228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8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81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499" y="1965645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04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75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04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9232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8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3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8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38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56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0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7200" cy="2092881"/>
          </a:xfrm>
        </p:spPr>
        <p:txBody>
          <a:bodyPr>
            <a:spAutoFit/>
          </a:bodyPr>
          <a:lstStyle>
            <a:lvl1pPr>
              <a:defRPr sz="39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7385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7200" cy="2092881"/>
          </a:xfrm>
        </p:spPr>
        <p:txBody>
          <a:bodyPr>
            <a:spAutoFit/>
          </a:bodyPr>
          <a:lstStyle>
            <a:lvl1pPr>
              <a:defRPr sz="3998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601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83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/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/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78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67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8"/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8"/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9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5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71"/>
            <a:ext cx="5486400" cy="1827214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40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98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408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09975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0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8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55003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09975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7369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31513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92212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6"/>
            <a:ext cx="5486399" cy="2012859"/>
          </a:xfrm>
        </p:spPr>
        <p:txBody>
          <a:bodyPr>
            <a:spAutoFit/>
          </a:bodyPr>
          <a:lstStyle>
            <a:lvl1pPr>
              <a:defRPr sz="659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79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67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58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5" tIns="46625" rIns="46625" bIns="466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9"/>
            <a:ext cx="11887199" cy="1995931"/>
          </a:xfrm>
        </p:spPr>
        <p:txBody>
          <a:bodyPr/>
          <a:lstStyle>
            <a:lvl1pPr marL="0" indent="0">
              <a:buNone/>
              <a:defRPr sz="3298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38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24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59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50426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238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2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40" y="1212852"/>
            <a:ext cx="11887200" cy="2443746"/>
          </a:xfrm>
          <a:prstGeom prst="rect">
            <a:avLst/>
          </a:prstGeom>
        </p:spPr>
        <p:txBody>
          <a:bodyPr/>
          <a:lstStyle>
            <a:lvl1pPr marL="290401" indent="-290401">
              <a:buClr>
                <a:schemeClr val="tx1"/>
              </a:buClr>
              <a:buSzPct val="90000"/>
              <a:buFont typeface="Arial" pitchFamily="34" charset="0"/>
              <a:buChar char="•"/>
              <a:defRPr sz="359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281" indent="-280881">
              <a:buClr>
                <a:schemeClr val="tx1"/>
              </a:buClr>
              <a:buSzPct val="90000"/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682" indent="-29040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195" indent="-228513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706" indent="-228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8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33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500" y="1965644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2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53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42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49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2848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7351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99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67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17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12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59" b="-15459"/>
          <a:stretch/>
        </p:blipFill>
        <p:spPr>
          <a:xfrm>
            <a:off x="0" y="-8333"/>
            <a:ext cx="12436475" cy="82834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0495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00" b="13092"/>
          <a:stretch/>
        </p:blipFill>
        <p:spPr>
          <a:xfrm>
            <a:off x="0" y="-8333"/>
            <a:ext cx="12436475" cy="70028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215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484" b="-1"/>
          <a:stretch/>
        </p:blipFill>
        <p:spPr>
          <a:xfrm>
            <a:off x="0" y="490845"/>
            <a:ext cx="12436475" cy="65036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667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28" b="152"/>
          <a:stretch/>
        </p:blipFill>
        <p:spPr>
          <a:xfrm>
            <a:off x="0" y="1233951"/>
            <a:ext cx="12436475" cy="57605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2125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78" b="20101"/>
          <a:stretch/>
        </p:blipFill>
        <p:spPr>
          <a:xfrm>
            <a:off x="0" y="531747"/>
            <a:ext cx="12436475" cy="64627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59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60" b="15333"/>
          <a:stretch/>
        </p:blipFill>
        <p:spPr>
          <a:xfrm>
            <a:off x="2" y="1"/>
            <a:ext cx="12439595" cy="6994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027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60" b="15333"/>
          <a:stretch/>
        </p:blipFill>
        <p:spPr>
          <a:xfrm>
            <a:off x="2" y="1"/>
            <a:ext cx="12439595" cy="6994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1566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60" b="15333"/>
          <a:stretch/>
        </p:blipFill>
        <p:spPr>
          <a:xfrm>
            <a:off x="2" y="1"/>
            <a:ext cx="12439595" cy="6994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0728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60" b="15333"/>
          <a:stretch/>
        </p:blipFill>
        <p:spPr>
          <a:xfrm>
            <a:off x="2" y="1"/>
            <a:ext cx="12439595" cy="6994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59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70"/>
            <a:ext cx="5486400" cy="1827214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9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99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2926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87340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27118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432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985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6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379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559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787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28007"/>
      </p:ext>
    </p:extLst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159635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84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88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0044"/>
          <a:stretch/>
        </p:blipFill>
        <p:spPr>
          <a:xfrm>
            <a:off x="-246501" y="1965643"/>
            <a:ext cx="4736205" cy="2148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0" y="5897245"/>
            <a:ext cx="12435840" cy="109728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783565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65595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5945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38344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07770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6291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31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251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357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610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36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085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3997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2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0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012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3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95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10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69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401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47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27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58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75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96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69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8852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7499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650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500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86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53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388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56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2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6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01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07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4191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060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2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6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51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88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98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70"/>
            <a:ext cx="5486400" cy="1827214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9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99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905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1356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54409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7790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790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17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819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489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38841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11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58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3995"/>
          <a:stretch/>
        </p:blipFill>
        <p:spPr>
          <a:xfrm>
            <a:off x="0" y="1526347"/>
            <a:ext cx="12436475" cy="54681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443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1688724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120" indent="0" algn="ctr">
              <a:buNone/>
              <a:defRPr sz="2040"/>
            </a:lvl2pPr>
            <a:lvl3pPr marL="932239" indent="0" algn="ctr">
              <a:buNone/>
              <a:defRPr sz="1836"/>
            </a:lvl3pPr>
            <a:lvl4pPr marL="1398358" indent="0" algn="ctr">
              <a:buNone/>
              <a:defRPr sz="1632"/>
            </a:lvl4pPr>
            <a:lvl5pPr marL="1864477" indent="0" algn="ctr">
              <a:buNone/>
              <a:defRPr sz="1632"/>
            </a:lvl5pPr>
            <a:lvl6pPr marL="2330596" indent="0" algn="ctr">
              <a:buNone/>
              <a:defRPr sz="1632"/>
            </a:lvl6pPr>
            <a:lvl7pPr marL="2796716" indent="0" algn="ctr">
              <a:buNone/>
              <a:defRPr sz="1632"/>
            </a:lvl7pPr>
            <a:lvl8pPr marL="3262835" indent="0" algn="ctr">
              <a:buNone/>
              <a:defRPr sz="1632"/>
            </a:lvl8pPr>
            <a:lvl9pPr marL="3728953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7716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6875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743777"/>
            <a:ext cx="10726460" cy="2909528"/>
          </a:xfrm>
        </p:spPr>
        <p:txBody>
          <a:bodyPr anchor="b"/>
          <a:lstStyle>
            <a:lvl1pPr>
              <a:defRPr sz="611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680830"/>
            <a:ext cx="10726460" cy="1530052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12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239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35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447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059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671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283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2895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49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72396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0" y="1714631"/>
            <a:ext cx="5261211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120" indent="0">
              <a:buNone/>
              <a:defRPr sz="2040" b="1"/>
            </a:lvl2pPr>
            <a:lvl3pPr marL="932239" indent="0">
              <a:buNone/>
              <a:defRPr sz="1836" b="1"/>
            </a:lvl3pPr>
            <a:lvl4pPr marL="1398358" indent="0">
              <a:buNone/>
              <a:defRPr sz="1632" b="1"/>
            </a:lvl4pPr>
            <a:lvl5pPr marL="1864477" indent="0">
              <a:buNone/>
              <a:defRPr sz="1632" b="1"/>
            </a:lvl5pPr>
            <a:lvl6pPr marL="2330596" indent="0">
              <a:buNone/>
              <a:defRPr sz="1632" b="1"/>
            </a:lvl6pPr>
            <a:lvl7pPr marL="2796716" indent="0">
              <a:buNone/>
              <a:defRPr sz="1632" b="1"/>
            </a:lvl7pPr>
            <a:lvl8pPr marL="3262835" indent="0">
              <a:buNone/>
              <a:defRPr sz="1632" b="1"/>
            </a:lvl8pPr>
            <a:lvl9pPr marL="3728953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30" y="2554944"/>
            <a:ext cx="5261211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1714631"/>
            <a:ext cx="5287122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120" indent="0">
              <a:buNone/>
              <a:defRPr sz="2040" b="1"/>
            </a:lvl2pPr>
            <a:lvl3pPr marL="932239" indent="0">
              <a:buNone/>
              <a:defRPr sz="1836" b="1"/>
            </a:lvl3pPr>
            <a:lvl4pPr marL="1398358" indent="0">
              <a:buNone/>
              <a:defRPr sz="1632" b="1"/>
            </a:lvl4pPr>
            <a:lvl5pPr marL="1864477" indent="0">
              <a:buNone/>
              <a:defRPr sz="1632" b="1"/>
            </a:lvl5pPr>
            <a:lvl6pPr marL="2330596" indent="0">
              <a:buNone/>
              <a:defRPr sz="1632" b="1"/>
            </a:lvl6pPr>
            <a:lvl7pPr marL="2796716" indent="0">
              <a:buNone/>
              <a:defRPr sz="1632" b="1"/>
            </a:lvl7pPr>
            <a:lvl8pPr marL="3262835" indent="0">
              <a:buNone/>
              <a:defRPr sz="1632" b="1"/>
            </a:lvl8pPr>
            <a:lvl9pPr marL="3728953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458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33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6948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30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124" y="1007085"/>
            <a:ext cx="6295965" cy="4970646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30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120" indent="0">
              <a:buNone/>
              <a:defRPr sz="1428"/>
            </a:lvl2pPr>
            <a:lvl3pPr marL="932239" indent="0">
              <a:buNone/>
              <a:defRPr sz="1224"/>
            </a:lvl3pPr>
            <a:lvl4pPr marL="1398358" indent="0">
              <a:buNone/>
              <a:defRPr sz="1020"/>
            </a:lvl4pPr>
            <a:lvl5pPr marL="1864477" indent="0">
              <a:buNone/>
              <a:defRPr sz="1020"/>
            </a:lvl5pPr>
            <a:lvl6pPr marL="2330596" indent="0">
              <a:buNone/>
              <a:defRPr sz="1020"/>
            </a:lvl6pPr>
            <a:lvl7pPr marL="2796716" indent="0">
              <a:buNone/>
              <a:defRPr sz="1020"/>
            </a:lvl7pPr>
            <a:lvl8pPr marL="3262835" indent="0">
              <a:buNone/>
              <a:defRPr sz="1020"/>
            </a:lvl8pPr>
            <a:lvl9pPr marL="3728953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544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30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87124" y="1007085"/>
            <a:ext cx="6295965" cy="4970646"/>
          </a:xfrm>
        </p:spPr>
        <p:txBody>
          <a:bodyPr/>
          <a:lstStyle>
            <a:lvl1pPr marL="0" indent="0">
              <a:buNone/>
              <a:defRPr sz="3264"/>
            </a:lvl1pPr>
            <a:lvl2pPr marL="466120" indent="0">
              <a:buNone/>
              <a:defRPr sz="2856"/>
            </a:lvl2pPr>
            <a:lvl3pPr marL="932239" indent="0">
              <a:buNone/>
              <a:defRPr sz="2448"/>
            </a:lvl3pPr>
            <a:lvl4pPr marL="1398358" indent="0">
              <a:buNone/>
              <a:defRPr sz="2040"/>
            </a:lvl4pPr>
            <a:lvl5pPr marL="1864477" indent="0">
              <a:buNone/>
              <a:defRPr sz="2040"/>
            </a:lvl5pPr>
            <a:lvl6pPr marL="2330596" indent="0">
              <a:buNone/>
              <a:defRPr sz="2040"/>
            </a:lvl6pPr>
            <a:lvl7pPr marL="2796716" indent="0">
              <a:buNone/>
              <a:defRPr sz="2040"/>
            </a:lvl7pPr>
            <a:lvl8pPr marL="3262835" indent="0">
              <a:buNone/>
              <a:defRPr sz="2040"/>
            </a:lvl8pPr>
            <a:lvl9pPr marL="3728953" indent="0">
              <a:buNone/>
              <a:defRPr sz="204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30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120" indent="0">
              <a:buNone/>
              <a:defRPr sz="1428"/>
            </a:lvl2pPr>
            <a:lvl3pPr marL="932239" indent="0">
              <a:buNone/>
              <a:defRPr sz="1224"/>
            </a:lvl3pPr>
            <a:lvl4pPr marL="1398358" indent="0">
              <a:buNone/>
              <a:defRPr sz="1020"/>
            </a:lvl4pPr>
            <a:lvl5pPr marL="1864477" indent="0">
              <a:buNone/>
              <a:defRPr sz="1020"/>
            </a:lvl5pPr>
            <a:lvl6pPr marL="2330596" indent="0">
              <a:buNone/>
              <a:defRPr sz="1020"/>
            </a:lvl6pPr>
            <a:lvl7pPr marL="2796716" indent="0">
              <a:buNone/>
              <a:defRPr sz="1020"/>
            </a:lvl7pPr>
            <a:lvl8pPr marL="3262835" indent="0">
              <a:buNone/>
              <a:defRPr sz="1020"/>
            </a:lvl8pPr>
            <a:lvl9pPr marL="3728953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387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670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9852" y="372396"/>
            <a:ext cx="2681615" cy="5927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010" y="372396"/>
            <a:ext cx="7889389" cy="59275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077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419"/>
          <a:stretch/>
        </p:blipFill>
        <p:spPr>
          <a:xfrm>
            <a:off x="1926220" y="2"/>
            <a:ext cx="10510257" cy="69951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0" y="0"/>
            <a:ext cx="3932238" cy="6994525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white">
          <a:xfrm>
            <a:off x="479324" y="6024411"/>
            <a:ext cx="3270062" cy="747314"/>
          </a:xfrm>
          <a:prstGeom prst="rect">
            <a:avLst/>
          </a:prstGeom>
          <a:noFill/>
        </p:spPr>
        <p:txBody>
          <a:bodyPr wrap="square" lIns="0" tIns="146262" rIns="182828" bIns="146262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19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j-lt"/>
              </a:rPr>
              <a:t>25–28 July 2016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9322" y="1615963"/>
            <a:ext cx="2804166" cy="412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95523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35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Photo_O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t="14802" r="13030" b="11695"/>
          <a:stretch/>
        </p:blipFill>
        <p:spPr>
          <a:xfrm flipH="1">
            <a:off x="319" y="-318"/>
            <a:ext cx="12435840" cy="69951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0000"/>
                </a:srgbClr>
              </a:gs>
              <a:gs pos="18000">
                <a:srgbClr val="000000">
                  <a:alpha val="25000"/>
                </a:srgbClr>
              </a:gs>
              <a:gs pos="43000">
                <a:srgbClr val="000000">
                  <a:alpha val="0"/>
                </a:srgbClr>
              </a:gs>
            </a:gsLst>
            <a:lin ang="27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017838" y="2582874"/>
            <a:ext cx="9143478" cy="4114791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5"/>
            <a:ext cx="2744788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gradFill>
                  <a:gsLst>
                    <a:gs pos="5310">
                      <a:srgbClr val="111111"/>
                    </a:gs>
                    <a:gs pos="20354">
                      <a:srgbClr val="11111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17838" y="2582555"/>
            <a:ext cx="9152309" cy="2279824"/>
          </a:xfrm>
          <a:noFill/>
        </p:spPr>
        <p:txBody>
          <a:bodyPr lIns="146304" tIns="91440" rIns="146304" bIns="91440" anchor="t" anchorCtr="0"/>
          <a:lstStyle>
            <a:lvl1pPr>
              <a:defRPr sz="5398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017838" y="4868863"/>
            <a:ext cx="915230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8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95523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33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8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3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8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5"/>
            <a:ext cx="2743200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95523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9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28" Type="http://schemas.openxmlformats.org/officeDocument/2006/relationships/image" Target="../media/image8.png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Relationship Id="rId27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5.xml"/><Relationship Id="rId1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17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24.xml"/><Relationship Id="rId16" Type="http://schemas.openxmlformats.org/officeDocument/2006/relationships/slideLayout" Target="../slideLayouts/slideLayout138.xml"/><Relationship Id="rId2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slideLayout" Target="../slideLayouts/slideLayout137.xml"/><Relationship Id="rId23" Type="http://schemas.openxmlformats.org/officeDocument/2006/relationships/theme" Target="../theme/theme7.xml"/><Relationship Id="rId10" Type="http://schemas.openxmlformats.org/officeDocument/2006/relationships/slideLayout" Target="../slideLayouts/slideLayout132.xml"/><Relationship Id="rId19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6.xml"/><Relationship Id="rId22" Type="http://schemas.openxmlformats.org/officeDocument/2006/relationships/slideLayout" Target="../slideLayouts/slideLayout14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7.xml"/><Relationship Id="rId18" Type="http://schemas.openxmlformats.org/officeDocument/2006/relationships/slideLayout" Target="../slideLayouts/slideLayout162.xml"/><Relationship Id="rId26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47.xml"/><Relationship Id="rId21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slideLayout" Target="../slideLayouts/slideLayout161.xml"/><Relationship Id="rId25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60.xml"/><Relationship Id="rId20" Type="http://schemas.openxmlformats.org/officeDocument/2006/relationships/slideLayout" Target="../slideLayouts/slideLayout164.xml"/><Relationship Id="rId29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24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59.xml"/><Relationship Id="rId23" Type="http://schemas.openxmlformats.org/officeDocument/2006/relationships/slideLayout" Target="../slideLayouts/slideLayout167.xml"/><Relationship Id="rId28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54.xml"/><Relationship Id="rId19" Type="http://schemas.openxmlformats.org/officeDocument/2006/relationships/slideLayout" Target="../slideLayouts/slideLayout163.xml"/><Relationship Id="rId31" Type="http://schemas.openxmlformats.org/officeDocument/2006/relationships/theme" Target="../theme/theme8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8.xml"/><Relationship Id="rId22" Type="http://schemas.openxmlformats.org/officeDocument/2006/relationships/slideLayout" Target="../slideLayouts/slideLayout166.xml"/><Relationship Id="rId27" Type="http://schemas.openxmlformats.org/officeDocument/2006/relationships/slideLayout" Target="../slideLayouts/slideLayout171.xml"/><Relationship Id="rId30" Type="http://schemas.openxmlformats.org/officeDocument/2006/relationships/slideLayout" Target="../slideLayouts/slideLayout1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95" r:id="rId2"/>
    <p:sldLayoutId id="2147484240" r:id="rId3"/>
    <p:sldLayoutId id="2147484296" r:id="rId4"/>
    <p:sldLayoutId id="2147484241" r:id="rId5"/>
    <p:sldLayoutId id="2147484297" r:id="rId6"/>
    <p:sldLayoutId id="2147484244" r:id="rId7"/>
    <p:sldLayoutId id="2147484298" r:id="rId8"/>
    <p:sldLayoutId id="2147484245" r:id="rId9"/>
    <p:sldLayoutId id="2147484247" r:id="rId10"/>
    <p:sldLayoutId id="2147484331" r:id="rId11"/>
    <p:sldLayoutId id="2147484249" r:id="rId12"/>
    <p:sldLayoutId id="2147484301" r:id="rId13"/>
    <p:sldLayoutId id="2147484251" r:id="rId14"/>
    <p:sldLayoutId id="2147484252" r:id="rId15"/>
    <p:sldLayoutId id="2147484254" r:id="rId16"/>
    <p:sldLayoutId id="2147484365" r:id="rId17"/>
    <p:sldLayoutId id="2147484257" r:id="rId18"/>
    <p:sldLayoutId id="2147484258" r:id="rId19"/>
    <p:sldLayoutId id="2147484260" r:id="rId20"/>
    <p:sldLayoutId id="2147484299" r:id="rId21"/>
    <p:sldLayoutId id="2147484263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19" name="Group 18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032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23" r:id="rId13"/>
    <p:sldLayoutId id="2147484364" r:id="rId14"/>
    <p:sldLayoutId id="2147484324" r:id="rId15"/>
    <p:sldLayoutId id="2147484325" r:id="rId16"/>
    <p:sldLayoutId id="2147484326" r:id="rId17"/>
    <p:sldLayoutId id="2147484327" r:id="rId18"/>
    <p:sldLayoutId id="2147484328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5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  <p:sldLayoutId id="2147484355" r:id="rId13"/>
    <p:sldLayoutId id="2147484356" r:id="rId14"/>
    <p:sldLayoutId id="2147484357" r:id="rId15"/>
    <p:sldLayoutId id="2147484358" r:id="rId16"/>
    <p:sldLayoutId id="2147484359" r:id="rId17"/>
    <p:sldLayoutId id="2147484360" r:id="rId18"/>
    <p:sldLayoutId id="2147484361" r:id="rId19"/>
    <p:sldLayoutId id="2147484362" r:id="rId20"/>
    <p:sldLayoutId id="21474843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618964" y="-8395"/>
            <a:ext cx="955641" cy="5775363"/>
            <a:chOff x="12618967" y="-8396"/>
            <a:chExt cx="955641" cy="5775363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03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  <p:sldLayoutId id="2147484378" r:id="rId12"/>
    <p:sldLayoutId id="2147484379" r:id="rId13"/>
    <p:sldLayoutId id="2147484380" r:id="rId14"/>
    <p:sldLayoutId id="2147484381" r:id="rId15"/>
    <p:sldLayoutId id="2147484382" r:id="rId16"/>
    <p:sldLayoutId id="2147484383" r:id="rId17"/>
    <p:sldLayoutId id="2147484384" r:id="rId18"/>
    <p:sldLayoutId id="2147484385" r:id="rId19"/>
    <p:sldLayoutId id="2147484386" r:id="rId20"/>
    <p:sldLayoutId id="2147484387" r:id="rId21"/>
    <p:sldLayoutId id="2147484388" r:id="rId22"/>
    <p:sldLayoutId id="2147484389" r:id="rId23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008" y="372396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010" y="6482891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1ED23-FE81-4AAB-B7C1-89095D7BA55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83" y="6482891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260" y="6482891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7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l" defTabSz="932239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059" indent="-233059" algn="l" defTabSz="932239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179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298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1418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7537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3656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29775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5894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2013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120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239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358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4477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0596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6716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2835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28953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2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5400000">
            <a:off x="9393899" y="3050515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9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  <p:sldLayoutId id="2147484406" r:id="rId4"/>
    <p:sldLayoutId id="2147484407" r:id="rId5"/>
    <p:sldLayoutId id="2147484408" r:id="rId6"/>
    <p:sldLayoutId id="2147484409" r:id="rId7"/>
    <p:sldLayoutId id="2147484410" r:id="rId8"/>
    <p:sldLayoutId id="2147484411" r:id="rId9"/>
    <p:sldLayoutId id="2147484412" r:id="rId10"/>
    <p:sldLayoutId id="2147484413" r:id="rId11"/>
    <p:sldLayoutId id="2147484414" r:id="rId12"/>
    <p:sldLayoutId id="2147484415" r:id="rId13"/>
    <p:sldLayoutId id="2147484416" r:id="rId14"/>
    <p:sldLayoutId id="2147484417" r:id="rId15"/>
    <p:sldLayoutId id="2147484418" r:id="rId16"/>
    <p:sldLayoutId id="2147484419" r:id="rId17"/>
    <p:sldLayoutId id="2147484420" r:id="rId18"/>
    <p:sldLayoutId id="2147484421" r:id="rId19"/>
    <p:sldLayoutId id="2147484422" r:id="rId20"/>
    <p:sldLayoutId id="2147484423" r:id="rId21"/>
    <p:sldLayoutId id="2147484424" r:id="rId22"/>
    <p:sldLayoutId id="2147484425" r:id="rId23"/>
    <p:sldLayoutId id="2147484426" r:id="rId24"/>
    <p:sldLayoutId id="2147484427" r:id="rId25"/>
    <p:sldLayoutId id="2147484428" r:id="rId26"/>
  </p:sldLayoutIdLst>
  <p:transition>
    <p:fade/>
  </p:transition>
  <p:txStyles>
    <p:titleStyle>
      <a:lvl1pPr algn="l" defTabSz="932384" rtl="0" eaLnBrk="1" latinLnBrk="0" hangingPunct="1">
        <a:lnSpc>
          <a:spcPct val="90000"/>
        </a:lnSpc>
        <a:spcBef>
          <a:spcPct val="0"/>
        </a:spcBef>
        <a:buNone/>
        <a:defRPr lang="en-US" sz="4798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768" marR="0" indent="-342768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3975" marR="0" indent="-241206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792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305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817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055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248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441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33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191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384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576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768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096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152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343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537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2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618965" y="-8394"/>
            <a:ext cx="955641" cy="5775363"/>
            <a:chOff x="12618967" y="-8396"/>
            <a:chExt cx="955641" cy="5775363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114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114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114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114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384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15629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384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1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114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1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114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1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114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45" r:id="rId16"/>
    <p:sldLayoutId id="2147484446" r:id="rId17"/>
    <p:sldLayoutId id="2147484447" r:id="rId18"/>
    <p:sldLayoutId id="2147484448" r:id="rId19"/>
    <p:sldLayoutId id="2147484449" r:id="rId20"/>
    <p:sldLayoutId id="2147484450" r:id="rId21"/>
    <p:sldLayoutId id="2147484451" r:id="rId22"/>
  </p:sldLayoutIdLst>
  <p:transition>
    <p:fade/>
  </p:transition>
  <p:txStyles>
    <p:titleStyle>
      <a:lvl1pPr algn="l" defTabSz="932384" rtl="0" eaLnBrk="1" latinLnBrk="0" hangingPunct="1">
        <a:lnSpc>
          <a:spcPct val="90000"/>
        </a:lnSpc>
        <a:spcBef>
          <a:spcPct val="0"/>
        </a:spcBef>
        <a:buNone/>
        <a:defRPr lang="en-US" sz="4798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768" marR="0" indent="-342768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3975" marR="0" indent="-241206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792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305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817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055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248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441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33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191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384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576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768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096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152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343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537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618964" y="-8395"/>
            <a:ext cx="955641" cy="5775363"/>
            <a:chOff x="12618967" y="-8396"/>
            <a:chExt cx="955641" cy="5775363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50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  <p:sldLayoutId id="2147484464" r:id="rId12"/>
    <p:sldLayoutId id="2147484465" r:id="rId13"/>
    <p:sldLayoutId id="2147484466" r:id="rId14"/>
    <p:sldLayoutId id="2147484467" r:id="rId15"/>
    <p:sldLayoutId id="2147484468" r:id="rId16"/>
    <p:sldLayoutId id="2147484469" r:id="rId17"/>
    <p:sldLayoutId id="2147484470" r:id="rId18"/>
    <p:sldLayoutId id="2147484471" r:id="rId19"/>
    <p:sldLayoutId id="2147484472" r:id="rId20"/>
    <p:sldLayoutId id="2147484473" r:id="rId21"/>
    <p:sldLayoutId id="2147484474" r:id="rId22"/>
    <p:sldLayoutId id="2147484475" r:id="rId23"/>
    <p:sldLayoutId id="2147484476" r:id="rId24"/>
    <p:sldLayoutId id="2147484477" r:id="rId25"/>
    <p:sldLayoutId id="2147484478" r:id="rId26"/>
    <p:sldLayoutId id="2147484479" r:id="rId27"/>
    <p:sldLayoutId id="2147484480" r:id="rId28"/>
    <p:sldLayoutId id="2147484481" r:id="rId29"/>
    <p:sldLayoutId id="2147484482" r:id="rId3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  <p15:guide id="27" pos="3917">
          <p15:clr>
            <a:srgbClr val="F26B43"/>
          </p15:clr>
        </p15:guide>
        <p15:guide id="28" orient="horz" pos="22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6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067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AB_Them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_Theme" id="{47121C64-B0C9-4AE4-9615-21415C18AAF0}" vid="{8D7CFB8D-98FA-4486-997A-547A70939435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010D9A64-1D32-41D6-8220-BE29D3027D94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792B4888-C2F9-45FC-AD5D-E824DE8783D2}"/>
    </a:ext>
  </a:extLst>
</a:theme>
</file>

<file path=ppt/theme/theme4.xml><?xml version="1.0" encoding="utf-8"?>
<a:theme xmlns:a="http://schemas.openxmlformats.org/drawingml/2006/main" name="2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 [Read-Only]" id="{3EC72F00-6157-4287-A5D6-EB17DEA0BB40}" vid="{9130FE6F-E760-44B1-857E-1BEF063ADFE6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6-50029_S4_Q1_FY17_Light_Template">
  <a:themeElements>
    <a:clrScheme name="S4 Light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0078D7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1_FY17_Light_Template" id="{26838CB7-680A-4B75-B073-FEDA99F7AC24}" vid="{8B790D91-9CB2-4321-9CAA-D45DC82E89FC}"/>
    </a:ext>
  </a:extLst>
</a:theme>
</file>

<file path=ppt/theme/theme7.xml><?xml version="1.0" encoding="utf-8"?>
<a:theme xmlns:a="http://schemas.openxmlformats.org/drawingml/2006/main" name="3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 [Read-Only]" id="{3EC72F00-6157-4287-A5D6-EB17DEA0BB40}" vid="{9130FE6F-E760-44B1-857E-1BEF063ADFE6}"/>
    </a:ext>
  </a:extLst>
</a:theme>
</file>

<file path=ppt/theme/theme8.xml><?xml version="1.0" encoding="utf-8"?>
<a:theme xmlns:a="http://schemas.openxmlformats.org/drawingml/2006/main" name="4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 [Read-Only]" id="{3EC72F00-6157-4287-A5D6-EB17DEA0BB40}" vid="{9130FE6F-E760-44B1-857E-1BEF063ADF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GAB_Theme</Template>
  <TotalTime>4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GAB_Theme</vt:lpstr>
      <vt:lpstr>6-30537_Envision 2016 Concurrent Template_Dark</vt:lpstr>
      <vt:lpstr>1_5-50002_Ignite_Breakout_Template</vt:lpstr>
      <vt:lpstr>2_5-50002_Ignite_Breakout_Template</vt:lpstr>
      <vt:lpstr>1_Office Theme</vt:lpstr>
      <vt:lpstr>2_6-50029_S4_Q1_FY17_Light_Template</vt:lpstr>
      <vt:lpstr>3_5-50002_Ignite_Breakout_Template</vt:lpstr>
      <vt:lpstr>4_5-50002_Ignite_Breakout_Template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Ilyas F</dc:creator>
  <cp:lastModifiedBy>Ilyas F</cp:lastModifiedBy>
  <cp:revision>1</cp:revision>
  <dcterms:created xsi:type="dcterms:W3CDTF">2018-04-02T17:23:52Z</dcterms:created>
  <dcterms:modified xsi:type="dcterms:W3CDTF">2018-04-02T17:28:48Z</dcterms:modified>
</cp:coreProperties>
</file>