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41" r:id="rId4"/>
    <p:sldId id="258" r:id="rId5"/>
    <p:sldId id="259" r:id="rId6"/>
    <p:sldId id="260" r:id="rId7"/>
    <p:sldId id="298" r:id="rId8"/>
    <p:sldId id="307" r:id="rId9"/>
    <p:sldId id="308" r:id="rId10"/>
    <p:sldId id="389" r:id="rId11"/>
    <p:sldId id="390" r:id="rId12"/>
    <p:sldId id="309" r:id="rId13"/>
    <p:sldId id="310" r:id="rId14"/>
    <p:sldId id="391" r:id="rId15"/>
    <p:sldId id="311" r:id="rId16"/>
    <p:sldId id="312" r:id="rId17"/>
    <p:sldId id="392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7" autoAdjust="0"/>
    <p:restoredTop sz="96196" autoAdjust="0"/>
  </p:normalViewPr>
  <p:slideViewPr>
    <p:cSldViewPr snapToGrid="0" showGuides="1">
      <p:cViewPr varScale="1">
        <p:scale>
          <a:sx n="82" d="100"/>
          <a:sy n="82" d="100"/>
        </p:scale>
        <p:origin x="586" y="72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tm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tm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61B7E-C552-4A98-9CE2-0E5D8307C13B}"/>
              </a:ext>
            </a:extLst>
          </p:cNvPr>
          <p:cNvGrpSpPr/>
          <p:nvPr/>
        </p:nvGrpSpPr>
        <p:grpSpPr>
          <a:xfrm>
            <a:off x="3658177" y="559597"/>
            <a:ext cx="4848760" cy="4530208"/>
            <a:chOff x="3658177" y="559597"/>
            <a:chExt cx="4848760" cy="4530208"/>
          </a:xfrm>
        </p:grpSpPr>
        <p:sp>
          <p:nvSpPr>
            <p:cNvPr id="3" name="Graphic 15">
              <a:extLst>
                <a:ext uri="{FF2B5EF4-FFF2-40B4-BE49-F238E27FC236}">
                  <a16:creationId xmlns:a16="http://schemas.microsoft.com/office/drawing/2014/main" id="{3097207F-F5AC-4D90-8147-EC0343F49E51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2">
              <a:extLst>
                <a:ext uri="{FF2B5EF4-FFF2-40B4-BE49-F238E27FC236}">
                  <a16:creationId xmlns:a16="http://schemas.microsoft.com/office/drawing/2014/main" id="{EFB4E226-630E-4D5C-A1D0-5388BDBD1CA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66295C6-EFB5-4B72-9554-F7EFCD8B791C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hord 56">
              <a:extLst>
                <a:ext uri="{FF2B5EF4-FFF2-40B4-BE49-F238E27FC236}">
                  <a16:creationId xmlns:a16="http://schemas.microsoft.com/office/drawing/2014/main" id="{27F9FE6A-4E94-4E12-80E1-9C67A3DFA69B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9030F5B7-A364-462E-AE76-417F58525E72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898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5400" dirty="0" err="1">
                <a:solidFill>
                  <a:schemeClr val="bg1"/>
                </a:solidFill>
                <a:latin typeface="+mj-lt"/>
              </a:rPr>
              <a:t>Queues</a:t>
            </a:r>
            <a:r>
              <a:rPr lang="tr-TR" sz="5400" dirty="0">
                <a:solidFill>
                  <a:schemeClr val="bg1"/>
                </a:solidFill>
                <a:latin typeface="+mj-lt"/>
              </a:rPr>
              <a:t> (Kuyruklar)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4" y="5959128"/>
            <a:ext cx="121918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2000" dirty="0"/>
              <a:t> </a:t>
            </a:r>
            <a:r>
              <a:rPr lang="tr-TR" sz="1867" dirty="0">
                <a:solidFill>
                  <a:schemeClr val="bg1"/>
                </a:solidFill>
                <a:cs typeface="Arial" pitchFamily="34" charset="0"/>
              </a:rPr>
              <a:t>First-</a:t>
            </a:r>
            <a:r>
              <a:rPr lang="tr-TR" sz="1867" dirty="0" err="1">
                <a:solidFill>
                  <a:schemeClr val="bg1"/>
                </a:solidFill>
                <a:cs typeface="Arial" pitchFamily="34" charset="0"/>
              </a:rPr>
              <a:t>In</a:t>
            </a:r>
            <a:r>
              <a:rPr lang="tr-TR" sz="1867" dirty="0">
                <a:solidFill>
                  <a:schemeClr val="bg1"/>
                </a:solidFill>
                <a:cs typeface="Arial" pitchFamily="34" charset="0"/>
              </a:rPr>
              <a:t>-First-</a:t>
            </a:r>
            <a:r>
              <a:rPr lang="tr-TR" sz="1867" dirty="0" err="1">
                <a:solidFill>
                  <a:schemeClr val="bg1"/>
                </a:solidFill>
                <a:cs typeface="Arial" pitchFamily="34" charset="0"/>
              </a:rPr>
              <a:t>Out</a:t>
            </a:r>
            <a:r>
              <a:rPr lang="tr-TR" sz="1867" dirty="0">
                <a:solidFill>
                  <a:schemeClr val="bg1"/>
                </a:solidFill>
                <a:cs typeface="Arial" pitchFamily="34" charset="0"/>
              </a:rPr>
              <a:t> (FIFO)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2B6D45-DB4F-459D-88BD-A0B1B1D2BBC8}"/>
              </a:ext>
            </a:extLst>
          </p:cNvPr>
          <p:cNvGrpSpPr/>
          <p:nvPr/>
        </p:nvGrpSpPr>
        <p:grpSpPr>
          <a:xfrm>
            <a:off x="3722209" y="1945957"/>
            <a:ext cx="4797982" cy="3014687"/>
            <a:chOff x="-2368153" y="-373145"/>
            <a:chExt cx="11731250" cy="737102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3AAA1D-1920-4B00-95E0-DBCDA01043B2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AF8B47-26BD-4224-B91A-6A7360FA5C67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E31288-0FB8-405F-8491-B970B0F1637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9EF3CF-AA4D-4588-AAF1-DE40258680EF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6474ED5-1959-4161-AF6D-72D648BE4C5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ADF061-27DA-4A2C-A027-6229AA936121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5BB983-9D54-4D41-B89C-62B317A39750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387A4E-E306-402E-81BF-12EB8A130AC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92CA6F-2480-402A-8DEE-9EBB80F5950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777D7A-F096-46AD-820E-99EAA4957812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E948864-66E3-4F46-AEE7-B47D7F85F400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0FC1BA-5C26-4890-8F73-07B83230F8A2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95D86B-222A-4E3D-BE21-E2D2A5792D61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D0B6C-970D-4FB9-AB7A-0858E9C66552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68B24C-DF42-49FE-86CE-94213CA5B2A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050A62-CAEC-4B50-BB6C-4FE0DFD9045A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E6832-FA25-4BB8-9B56-A3E5C2E30C31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484ACC-2680-4487-A22D-12FEFDA82BC8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502834-480C-4FA9-8BCE-82A34D207665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ED7314-3A6F-436C-874F-AA6F77372AE1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65E60A1F-B30C-4EAA-85F1-1987BD2C2583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1F16E-54F3-4461-8B84-1E5BEEBDB4EE}"/>
              </a:ext>
            </a:extLst>
          </p:cNvPr>
          <p:cNvGrpSpPr/>
          <p:nvPr/>
        </p:nvGrpSpPr>
        <p:grpSpPr>
          <a:xfrm flipH="1">
            <a:off x="4827896" y="2307759"/>
            <a:ext cx="677313" cy="806506"/>
            <a:chOff x="-269682" y="2392932"/>
            <a:chExt cx="3796368" cy="45204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4A2C61-FA0A-427C-B758-D898E315C6FC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0BB4872-96FE-4647-95BD-7DA1AF6DB2D5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943809E-28C0-48E7-A65D-89209974D9E9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FDE2BC-FABC-491F-B4E6-78E93492CA6D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0F013F-9264-430B-8A06-5A8878D52A6E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1A4B29-2044-449E-B8FD-A939BE9A0550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75C4C4-D504-41A1-B223-634988B0A645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8974F86-9DDE-44EB-89DA-B4D51AB234A3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907FD75-C497-40F7-9D5D-08FAE479A5A8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34FD982-9922-4AAF-B666-CC6664B0F17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250A6FE-4AC2-49C7-95EA-EA8FFC1B031A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BC18B9F-FD66-4C78-A4B5-4D3DF2091B0D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1936FA6-FDB6-4437-BBCE-67C55EA2C063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327698-4936-4AA9-968B-091A1D152D3D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8BA5C3-65E0-47C6-973F-8E44E443F23F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E9B174-6FEB-4C6B-9EC7-19B716F3E3A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F8BCB9D-ECA6-437A-8EFB-03BF38E18669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790B204-7002-46C6-8A88-EE48F0A5043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5DCB438-A0C3-4F38-8C40-8303E8032FB2}"/>
              </a:ext>
            </a:extLst>
          </p:cNvPr>
          <p:cNvSpPr/>
          <p:nvPr/>
        </p:nvSpPr>
        <p:spPr>
          <a:xfrm rot="16200000">
            <a:off x="5255585" y="-53074"/>
            <a:ext cx="1680831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0C5D8F-29B1-4344-B6B8-07678FE254A9}"/>
              </a:ext>
            </a:extLst>
          </p:cNvPr>
          <p:cNvSpPr/>
          <p:nvPr/>
        </p:nvSpPr>
        <p:spPr>
          <a:xfrm rot="16200000">
            <a:off x="5699962" y="-1264884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269" y="504885"/>
            <a:ext cx="11254700" cy="724247"/>
          </a:xfrm>
        </p:spPr>
        <p:txBody>
          <a:bodyPr/>
          <a:lstStyle/>
          <a:p>
            <a:r>
              <a:rPr lang="tr-TR" sz="3600" b="1" dirty="0"/>
              <a:t>KUYRUKLARIN DİZİ (</a:t>
            </a:r>
            <a:r>
              <a:rPr lang="tr-TR" sz="3600" b="1" dirty="0" err="1"/>
              <a:t>Array</a:t>
            </a:r>
            <a:r>
              <a:rPr lang="tr-TR" sz="3600" b="1" dirty="0"/>
              <a:t>) İMPLEMENTASYONU</a:t>
            </a:r>
            <a:endParaRPr lang="en-US" sz="3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DBAE96-3DE7-45A5-9513-04EE634BD54D}"/>
              </a:ext>
            </a:extLst>
          </p:cNvPr>
          <p:cNvGrpSpPr/>
          <p:nvPr/>
        </p:nvGrpSpPr>
        <p:grpSpPr>
          <a:xfrm>
            <a:off x="652269" y="1766554"/>
            <a:ext cx="2995907" cy="4586561"/>
            <a:chOff x="4541135" y="1347759"/>
            <a:chExt cx="2995907" cy="45865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4A63B5-D008-405B-BFBF-AE01D2E50D90}"/>
                </a:ext>
              </a:extLst>
            </p:cNvPr>
            <p:cNvSpPr/>
            <p:nvPr/>
          </p:nvSpPr>
          <p:spPr>
            <a:xfrm>
              <a:off x="4583584" y="2143207"/>
              <a:ext cx="2247783" cy="2272800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566069-E564-4149-B3D9-D09C7E6AEAFC}"/>
                </a:ext>
              </a:extLst>
            </p:cNvPr>
            <p:cNvSpPr/>
            <p:nvPr/>
          </p:nvSpPr>
          <p:spPr>
            <a:xfrm>
              <a:off x="5078126" y="1347759"/>
              <a:ext cx="592981" cy="112100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753A62-CB49-4282-8D31-65D8B2B1361E}"/>
                </a:ext>
              </a:extLst>
            </p:cNvPr>
            <p:cNvSpPr/>
            <p:nvPr/>
          </p:nvSpPr>
          <p:spPr>
            <a:xfrm>
              <a:off x="4541135" y="2173300"/>
              <a:ext cx="1596083" cy="1866789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4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E2B8F9-B4A6-498C-90F8-8556897ED1EC}"/>
                </a:ext>
              </a:extLst>
            </p:cNvPr>
            <p:cNvSpPr/>
            <p:nvPr/>
          </p:nvSpPr>
          <p:spPr>
            <a:xfrm>
              <a:off x="4915430" y="4123901"/>
              <a:ext cx="1634743" cy="1735494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F164A4-6C96-46DD-B3BB-65F7C818269D}"/>
                </a:ext>
              </a:extLst>
            </p:cNvPr>
            <p:cNvSpPr/>
            <p:nvPr/>
          </p:nvSpPr>
          <p:spPr>
            <a:xfrm>
              <a:off x="5023582" y="3566707"/>
              <a:ext cx="2291304" cy="1908560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B92C46-7F2E-4E5C-B16E-8F59B37BACBC}"/>
                </a:ext>
              </a:extLst>
            </p:cNvPr>
            <p:cNvSpPr/>
            <p:nvPr/>
          </p:nvSpPr>
          <p:spPr>
            <a:xfrm>
              <a:off x="5443298" y="2914036"/>
              <a:ext cx="1969012" cy="900773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4F3B5C6-79B7-4C54-8C6C-C856E9AC4868}"/>
                </a:ext>
              </a:extLst>
            </p:cNvPr>
            <p:cNvSpPr/>
            <p:nvPr/>
          </p:nvSpPr>
          <p:spPr>
            <a:xfrm>
              <a:off x="4575819" y="2982028"/>
              <a:ext cx="1688483" cy="668950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3B86F5-9207-4F5B-B54B-42F1EBF47085}"/>
                </a:ext>
              </a:extLst>
            </p:cNvPr>
            <p:cNvSpPr/>
            <p:nvPr/>
          </p:nvSpPr>
          <p:spPr>
            <a:xfrm>
              <a:off x="6543886" y="5672962"/>
              <a:ext cx="834145" cy="26135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5763E2-4754-4E47-ADBC-4C230DD03E24}"/>
                </a:ext>
              </a:extLst>
            </p:cNvPr>
            <p:cNvSpPr/>
            <p:nvPr/>
          </p:nvSpPr>
          <p:spPr>
            <a:xfrm>
              <a:off x="5108470" y="1348417"/>
              <a:ext cx="561266" cy="457987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D603935-98A3-4901-9599-401E8601A0FE}"/>
                </a:ext>
              </a:extLst>
            </p:cNvPr>
            <p:cNvSpPr/>
            <p:nvPr/>
          </p:nvSpPr>
          <p:spPr>
            <a:xfrm>
              <a:off x="5932749" y="3655516"/>
              <a:ext cx="125648" cy="765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B36008-95AE-4479-B087-5A2A6109E000}"/>
                </a:ext>
              </a:extLst>
            </p:cNvPr>
            <p:cNvSpPr/>
            <p:nvPr/>
          </p:nvSpPr>
          <p:spPr>
            <a:xfrm>
              <a:off x="6544141" y="5441490"/>
              <a:ext cx="992901" cy="374385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ikdörtgen 2">
            <a:extLst>
              <a:ext uri="{FF2B5EF4-FFF2-40B4-BE49-F238E27FC236}">
                <a16:creationId xmlns:a16="http://schemas.microsoft.com/office/drawing/2014/main" id="{8A1F7675-D746-4835-82A0-55AFE4FC563B}"/>
              </a:ext>
            </a:extLst>
          </p:cNvPr>
          <p:cNvSpPr/>
          <p:nvPr/>
        </p:nvSpPr>
        <p:spPr>
          <a:xfrm>
            <a:off x="4491446" y="4721625"/>
            <a:ext cx="68572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Hatırlatma, sadece dizi indislerini </a:t>
            </a:r>
          </a:p>
          <a:p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  //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tutacakları için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türden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data[</a:t>
            </a:r>
            <a:r>
              <a:rPr lang="tr-TR" sz="16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sz="1600" dirty="0" err="1">
                <a:latin typeface="Consolas" panose="020B0609020204030204" pitchFamily="49" charset="0"/>
              </a:rPr>
              <a:t>queue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4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E67089C-A6B1-4B76-8A6F-7E38181A856F}"/>
              </a:ext>
            </a:extLst>
          </p:cNvPr>
          <p:cNvSpPr/>
          <p:nvPr/>
        </p:nvSpPr>
        <p:spPr>
          <a:xfrm>
            <a:off x="4383158" y="3768173"/>
            <a:ext cx="8203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Artık kuyruk modeli biçimlendiğine göre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implementasyonlarındaki</a:t>
            </a:r>
            <a:r>
              <a:rPr lang="tr-TR" dirty="0"/>
              <a:t> yapı (</a:t>
            </a:r>
            <a:r>
              <a:rPr lang="tr-TR" dirty="0" err="1"/>
              <a:t>struct</a:t>
            </a:r>
            <a:r>
              <a:rPr lang="tr-TR" dirty="0"/>
              <a:t>) tanımlanabilir :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6571F5F-8D09-4C43-BCC7-969515B4172E}"/>
              </a:ext>
            </a:extLst>
          </p:cNvPr>
          <p:cNvSpPr/>
          <p:nvPr/>
        </p:nvSpPr>
        <p:spPr>
          <a:xfrm>
            <a:off x="4383158" y="197275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6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tr-TR" sz="1600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350DCED1-5B26-4A42-8B15-71083F7AFD19}"/>
              </a:ext>
            </a:extLst>
          </p:cNvPr>
          <p:cNvSpPr/>
          <p:nvPr/>
        </p:nvSpPr>
        <p:spPr>
          <a:xfrm>
            <a:off x="4302293" y="1261566"/>
            <a:ext cx="8203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Dizi uygulamasının yapılabilmesi için gerekli olan değişkenler ve dizinin bildiriminin yapılması :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DDF7DAA5-C553-4835-96B9-450AED2CA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268" y="504885"/>
            <a:ext cx="11393551" cy="724247"/>
          </a:xfrm>
        </p:spPr>
        <p:txBody>
          <a:bodyPr/>
          <a:lstStyle/>
          <a:p>
            <a:r>
              <a:rPr lang="tr-TR" sz="3200" b="1" dirty="0"/>
              <a:t>Sadece dizi kullanarak yapılan UYGULAMA:</a:t>
            </a:r>
            <a:endParaRPr lang="en-US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56B29D7-3BB3-4EB9-BD90-5DBC2F74C214}"/>
              </a:ext>
            </a:extLst>
          </p:cNvPr>
          <p:cNvSpPr/>
          <p:nvPr/>
        </p:nvSpPr>
        <p:spPr>
          <a:xfrm>
            <a:off x="429207" y="1362657"/>
            <a:ext cx="30977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stdbool.h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6F008A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6F008A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2FA8286-A5B3-4F26-A96A-34F9F87CB962}"/>
              </a:ext>
            </a:extLst>
          </p:cNvPr>
          <p:cNvSpPr/>
          <p:nvPr/>
        </p:nvSpPr>
        <p:spPr>
          <a:xfrm>
            <a:off x="4923454" y="1838073"/>
            <a:ext cx="63665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enqueue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0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(rear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- 1) 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//circular model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için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//gerekli şart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[++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removeData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dequeue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(front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//circular model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için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//gerekli şart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BEF35BBF-B1F3-4C55-9696-D707F2F939F7}"/>
              </a:ext>
            </a:extLst>
          </p:cNvPr>
          <p:cNvCxnSpPr>
            <a:cxnSpLocks/>
          </p:cNvCxnSpPr>
          <p:nvPr/>
        </p:nvCxnSpPr>
        <p:spPr>
          <a:xfrm flipH="1" flipV="1">
            <a:off x="2593910" y="2637532"/>
            <a:ext cx="5580854" cy="3618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44B7C702-70BB-4D8A-9A3B-CE8CECAB55FB}"/>
              </a:ext>
            </a:extLst>
          </p:cNvPr>
          <p:cNvCxnSpPr>
            <a:cxnSpLocks/>
          </p:cNvCxnSpPr>
          <p:nvPr/>
        </p:nvCxnSpPr>
        <p:spPr>
          <a:xfrm flipH="1" flipV="1">
            <a:off x="2253752" y="3192605"/>
            <a:ext cx="5854550" cy="4187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ADD3BD18-B4DC-4C9E-8EFA-C173FC85DDFC}"/>
              </a:ext>
            </a:extLst>
          </p:cNvPr>
          <p:cNvCxnSpPr>
            <a:cxnSpLocks/>
          </p:cNvCxnSpPr>
          <p:nvPr/>
        </p:nvCxnSpPr>
        <p:spPr>
          <a:xfrm flipH="1">
            <a:off x="3231775" y="3450298"/>
            <a:ext cx="4876527" cy="168685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05C7545A-C813-43A3-92E3-7DB63376BF87}"/>
              </a:ext>
            </a:extLst>
          </p:cNvPr>
          <p:cNvCxnSpPr>
            <a:cxnSpLocks/>
          </p:cNvCxnSpPr>
          <p:nvPr/>
        </p:nvCxnSpPr>
        <p:spPr>
          <a:xfrm flipH="1">
            <a:off x="2066732" y="4439812"/>
            <a:ext cx="6166251" cy="19510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Dikdörtgen 54">
            <a:extLst>
              <a:ext uri="{FF2B5EF4-FFF2-40B4-BE49-F238E27FC236}">
                <a16:creationId xmlns:a16="http://schemas.microsoft.com/office/drawing/2014/main" id="{2028638E-489D-4BE7-A1B2-51750A8C78D2}"/>
              </a:ext>
            </a:extLst>
          </p:cNvPr>
          <p:cNvSpPr/>
          <p:nvPr/>
        </p:nvSpPr>
        <p:spPr>
          <a:xfrm>
            <a:off x="6793867" y="1360258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Sadece dizi kullanarak yapılan uygulama  :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4A1E4206-6A84-4CCE-8F32-8AD61F338EEB}"/>
              </a:ext>
            </a:extLst>
          </p:cNvPr>
          <p:cNvSpPr/>
          <p:nvPr/>
        </p:nvSpPr>
        <p:spPr>
          <a:xfrm>
            <a:off x="276808" y="1597967"/>
            <a:ext cx="6096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 insert 5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items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insert(3); insert(5);insert(9); insert(1);insert(12);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insert(15);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"Queue is full!\n"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one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removeData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"Element removed: %d\n"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num);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insert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more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items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insert(16);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As queue is full, elements will not be inserted.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insert(17);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insert(18);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----------------------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index : 0  1 2 3 4  5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----------------------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>
                <a:solidFill>
                  <a:srgbClr val="008000"/>
                </a:solidFill>
                <a:latin typeface="Consolas" panose="020B0609020204030204" pitchFamily="49" charset="0"/>
              </a:rPr>
              <a:t>// queue : 16 5 9 1 12 15</a:t>
            </a:r>
            <a:endParaRPr 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"Element at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front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%d\n"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"index : 5 4 3 2  1  0\n"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"Queue: 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removeData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54528B4-ACB1-4986-A57B-4DC87FF1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27" y="1549323"/>
            <a:ext cx="1481456" cy="932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A2C60DBF-30A3-4461-91B0-B8FE6C891F8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86808" y="1969910"/>
            <a:ext cx="888519" cy="45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698997E2-AD2C-4377-86F5-B4B336CC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43" y="2703703"/>
            <a:ext cx="1926503" cy="932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FA91065B-8813-43DF-A557-C3D352F400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51683" y="2157921"/>
            <a:ext cx="3311060" cy="101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DC7FEDFB-9824-4CC1-BADE-690EED4A9B2C}"/>
              </a:ext>
            </a:extLst>
          </p:cNvPr>
          <p:cNvCxnSpPr>
            <a:cxnSpLocks/>
          </p:cNvCxnSpPr>
          <p:nvPr/>
        </p:nvCxnSpPr>
        <p:spPr>
          <a:xfrm>
            <a:off x="3107094" y="3341554"/>
            <a:ext cx="2156943" cy="798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Resim 16">
            <a:extLst>
              <a:ext uri="{FF2B5EF4-FFF2-40B4-BE49-F238E27FC236}">
                <a16:creationId xmlns:a16="http://schemas.microsoft.com/office/drawing/2014/main" id="{F2E0212A-5739-464D-9A16-9CCFF1646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10" y="5158093"/>
            <a:ext cx="1737511" cy="93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CD395FA4-73CF-4BFA-8E08-934A8C04ECFC}"/>
              </a:ext>
            </a:extLst>
          </p:cNvPr>
          <p:cNvCxnSpPr>
            <a:cxnSpLocks/>
          </p:cNvCxnSpPr>
          <p:nvPr/>
        </p:nvCxnSpPr>
        <p:spPr>
          <a:xfrm>
            <a:off x="1567543" y="3751816"/>
            <a:ext cx="3818072" cy="169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Resim 31">
            <a:extLst>
              <a:ext uri="{FF2B5EF4-FFF2-40B4-BE49-F238E27FC236}">
                <a16:creationId xmlns:a16="http://schemas.microsoft.com/office/drawing/2014/main" id="{81CEEF68-9CFE-404F-8E24-622B0AF21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63" y="2895554"/>
            <a:ext cx="3176761" cy="154425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186080C-94E3-4845-AEDC-F134246DD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648" y="3793756"/>
            <a:ext cx="1548518" cy="932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CE170FB0-D6DB-4757-925E-9ADFE8CDD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268" y="504885"/>
            <a:ext cx="11393551" cy="724247"/>
          </a:xfrm>
        </p:spPr>
        <p:txBody>
          <a:bodyPr/>
          <a:lstStyle/>
          <a:p>
            <a:r>
              <a:rPr lang="tr-TR" sz="3200" b="1" dirty="0"/>
              <a:t>Sadece dizi kullanarak yapılan UYGULAMA: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819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BF24DD-1FEA-46D8-B006-95EA876E86C4}"/>
              </a:ext>
            </a:extLst>
          </p:cNvPr>
          <p:cNvSpPr txBox="1"/>
          <p:nvPr/>
        </p:nvSpPr>
        <p:spPr>
          <a:xfrm>
            <a:off x="0" y="5995644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3600" b="1" dirty="0">
                <a:solidFill>
                  <a:schemeClr val="accent4"/>
                </a:solidFill>
                <a:cs typeface="Arial" pitchFamily="34" charset="0"/>
              </a:rPr>
              <a:t>Kuyruklarda </a:t>
            </a:r>
            <a:r>
              <a:rPr lang="tr-TR" altLang="ko-KR" sz="3600" b="1" dirty="0" err="1">
                <a:solidFill>
                  <a:schemeClr val="accent4"/>
                </a:solidFill>
                <a:cs typeface="Arial" pitchFamily="34" charset="0"/>
              </a:rPr>
              <a:t>Struct</a:t>
            </a:r>
            <a:r>
              <a:rPr lang="tr-TR" altLang="ko-KR" sz="3600" b="1" dirty="0">
                <a:solidFill>
                  <a:schemeClr val="accent4"/>
                </a:solidFill>
                <a:cs typeface="Arial" pitchFamily="34" charset="0"/>
              </a:rPr>
              <a:t> Kullanarak yapılan Uygulama</a:t>
            </a:r>
            <a:endParaRPr lang="en-US" altLang="ko-KR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A9F04D0-7A90-4B01-AA20-A2D8F5A55792}"/>
              </a:ext>
            </a:extLst>
          </p:cNvPr>
          <p:cNvSpPr/>
          <p:nvPr/>
        </p:nvSpPr>
        <p:spPr>
          <a:xfrm>
            <a:off x="5707225" y="1546607"/>
            <a:ext cx="6096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tr-TR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Hatırlatma, sadece dizi indislerini tutacakları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 // için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türden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*data;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3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2684984-6056-4C7D-97AC-80ABBE05A3E0}"/>
              </a:ext>
            </a:extLst>
          </p:cNvPr>
          <p:cNvSpPr/>
          <p:nvPr/>
        </p:nvSpPr>
        <p:spPr>
          <a:xfrm>
            <a:off x="5707225" y="399957"/>
            <a:ext cx="6096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 program for array implementation of queue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limits.h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kdörtgen 30">
            <a:extLst>
              <a:ext uri="{FF2B5EF4-FFF2-40B4-BE49-F238E27FC236}">
                <a16:creationId xmlns:a16="http://schemas.microsoft.com/office/drawing/2014/main" id="{F8AC9854-B6C0-463D-801C-86775A7D3772}"/>
              </a:ext>
            </a:extLst>
          </p:cNvPr>
          <p:cNvSpPr/>
          <p:nvPr/>
        </p:nvSpPr>
        <p:spPr>
          <a:xfrm>
            <a:off x="398105" y="1691371"/>
            <a:ext cx="6096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yapısını kullanmadan önce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etmek gerekir.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Fonksiyon oldukça basittir ve yapı değişkenlerinin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ilk değerlerini vermektedir*/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 Kuyruk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bş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mu? Eleman sayısını tutan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yapı değişkeni 0 ise kuyruk boştur ve geriye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döndürülür.Eğer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0’dan büyükse kuyrukta eleman vardır ve geriye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değeri döndürülür.*/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/*Kuyruk dolu mu? Eleman sayısını tutan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yapı değişkeni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QUEUE_SIZE’a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eşit ise kuyruk doludur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ve geriye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döndürülür.Eğer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QUEUE_SIZE’dan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küçükse kuyrukta dolu değildir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ve geriye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değeri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döndürülür.*/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/*Bir kuyruğa eleman ekleme fonksiyonu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enqueue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olarak bilinir ve bu fonksiyon,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kuyruğun adresini ve eklenecek elemanın değerini parametre olarak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alır.Geri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dönüş değeri olmayacağı için türü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olmalıdır.Ayrıca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eleman ekleyebilmek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için kuyruğun dolu olmaması gerekir.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Eleman eklendikten sonra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rear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değişkeni en son eklenen elemanın indis değerini tutmaktadır*/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9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9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/*Kuyruktan eleman çıkarmak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dequeue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olarak bilinir. İlk giren elemanı çıkarmak demektir.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Çıkarılan elemanın veri değeriyle geri döneceği için fonksiyonun tipi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olmalıdır.*/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Kuyruktan çıkarılacak eleman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Kuyuruğun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en son elemanı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16FCF55-3E37-4A05-A4BC-584F9B5EA081}"/>
              </a:ext>
            </a:extLst>
          </p:cNvPr>
          <p:cNvSpPr/>
          <p:nvPr/>
        </p:nvSpPr>
        <p:spPr>
          <a:xfrm>
            <a:off x="7240554" y="1819651"/>
            <a:ext cx="3825551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*q1=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QUEUE_SIZE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(q1, 10);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(q1, 20);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(q1, 30);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(q1, 40);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dequeued from queue\n\n"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(q1));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"Front item is 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front(q1));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"Rear item is 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rear(q1));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9C4F0271-0C85-4E76-8CCE-89F02326A2ED}"/>
              </a:ext>
            </a:extLst>
          </p:cNvPr>
          <p:cNvSpPr txBox="1"/>
          <p:nvPr/>
        </p:nvSpPr>
        <p:spPr>
          <a:xfrm>
            <a:off x="-74645" y="490582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3600" b="1" dirty="0">
                <a:solidFill>
                  <a:schemeClr val="accent4"/>
                </a:solidFill>
                <a:cs typeface="Arial" pitchFamily="34" charset="0"/>
              </a:rPr>
              <a:t>Kuyruklarda </a:t>
            </a:r>
            <a:r>
              <a:rPr lang="tr-TR" altLang="ko-KR" sz="3600" b="1" dirty="0" err="1">
                <a:solidFill>
                  <a:schemeClr val="accent4"/>
                </a:solidFill>
                <a:cs typeface="Arial" pitchFamily="34" charset="0"/>
              </a:rPr>
              <a:t>Struct</a:t>
            </a:r>
            <a:r>
              <a:rPr lang="tr-TR" altLang="ko-KR" sz="3600" b="1" dirty="0">
                <a:solidFill>
                  <a:schemeClr val="accent4"/>
                </a:solidFill>
                <a:cs typeface="Arial" pitchFamily="34" charset="0"/>
              </a:rPr>
              <a:t> Kullanarak yapılan Uygulama</a:t>
            </a:r>
            <a:endParaRPr lang="en-US" altLang="ko-KR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">
            <a:extLst>
              <a:ext uri="{FF2B5EF4-FFF2-40B4-BE49-F238E27FC236}">
                <a16:creationId xmlns:a16="http://schemas.microsoft.com/office/drawing/2014/main" id="{9C4F0271-0C85-4E76-8CCE-89F02326A2ED}"/>
              </a:ext>
            </a:extLst>
          </p:cNvPr>
          <p:cNvSpPr txBox="1"/>
          <p:nvPr/>
        </p:nvSpPr>
        <p:spPr>
          <a:xfrm>
            <a:off x="-74645" y="490582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3600" b="1" dirty="0">
                <a:solidFill>
                  <a:schemeClr val="accent4"/>
                </a:solidFill>
                <a:cs typeface="Arial" pitchFamily="34" charset="0"/>
              </a:rPr>
              <a:t>Kuyruklarda Dinamik </a:t>
            </a:r>
            <a:r>
              <a:rPr lang="tr-TR" altLang="ko-KR" sz="3600" b="1" dirty="0" err="1">
                <a:solidFill>
                  <a:schemeClr val="accent4"/>
                </a:solidFill>
                <a:cs typeface="Arial" pitchFamily="34" charset="0"/>
              </a:rPr>
              <a:t>bellekile</a:t>
            </a:r>
            <a:r>
              <a:rPr lang="tr-TR" altLang="ko-KR" sz="3600" b="1" dirty="0">
                <a:solidFill>
                  <a:schemeClr val="accent4"/>
                </a:solidFill>
                <a:cs typeface="Arial" pitchFamily="34" charset="0"/>
              </a:rPr>
              <a:t>  yapılan Uygulama</a:t>
            </a:r>
            <a:endParaRPr lang="en-US" altLang="ko-KR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0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2181" y="624430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2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61C3F18-455C-4A48-90E5-2438C56D1A34}"/>
              </a:ext>
            </a:extLst>
          </p:cNvPr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B8C36F-43BE-4670-B8F1-34B537A487D5}"/>
              </a:ext>
            </a:extLst>
          </p:cNvPr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730212-361F-4FFA-90F3-4379CB1FA7A8}"/>
              </a:ext>
            </a:extLst>
          </p:cNvPr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976EDB-E797-460F-A0AB-C9DB9965D686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7C9DA575-67DC-46A1-A27E-B12A14C54B82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3EE959F-EB9B-4CDE-8DE2-273F2A46898F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27F2C19C-5986-4A7C-9032-8F09994D1D26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B46CC4-2655-4A89-9990-BE3A0DFD5D61}"/>
              </a:ext>
            </a:extLst>
          </p:cNvPr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A114E7-09D6-4562-AB99-BAC61CF8ECCD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AED82294-703A-4638-9F40-3EEE6684663F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ECEA75-AB3E-450C-8F45-002DD57DE1BD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855A91B-633C-4226-8643-2E3B6B05343A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4571981" y="699978"/>
            <a:ext cx="7321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F71296-98A8-44C0-A183-1ED29D81A6DA}"/>
              </a:ext>
            </a:extLst>
          </p:cNvPr>
          <p:cNvGrpSpPr/>
          <p:nvPr/>
        </p:nvGrpSpPr>
        <p:grpSpPr>
          <a:xfrm>
            <a:off x="3999319" y="252949"/>
            <a:ext cx="7753224" cy="1431032"/>
            <a:chOff x="3510432" y="401619"/>
            <a:chExt cx="6114486" cy="112856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66F487-B6FE-42D5-9B56-3C05EA66D5B6}"/>
                </a:ext>
              </a:extLst>
            </p:cNvPr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A90CBE-4342-429B-84EF-258A76784F8C}"/>
                </a:ext>
              </a:extLst>
            </p:cNvPr>
            <p:cNvSpPr/>
            <p:nvPr/>
          </p:nvSpPr>
          <p:spPr>
            <a:xfrm>
              <a:off x="3567423" y="890894"/>
              <a:ext cx="91164" cy="639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EC5E27-9295-4BE6-8103-9CF2817B4991}"/>
                </a:ext>
              </a:extLst>
            </p:cNvPr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175034-342F-48D6-903B-8623ECDA2EBE}"/>
                </a:ext>
              </a:extLst>
            </p:cNvPr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25D99A0-0ACA-4998-8C9E-924D8E713AD5}"/>
                </a:ext>
              </a:extLst>
            </p:cNvPr>
            <p:cNvSpPr/>
            <p:nvPr/>
          </p:nvSpPr>
          <p:spPr>
            <a:xfrm rot="18900000">
              <a:off x="4138326" y="401619"/>
              <a:ext cx="91164" cy="60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B47EA6-0646-4962-B941-7765C39F1BFB}"/>
              </a:ext>
            </a:extLst>
          </p:cNvPr>
          <p:cNvGrpSpPr/>
          <p:nvPr/>
        </p:nvGrpSpPr>
        <p:grpSpPr>
          <a:xfrm>
            <a:off x="5122540" y="3281265"/>
            <a:ext cx="2907882" cy="657567"/>
            <a:chOff x="2551705" y="4319146"/>
            <a:chExt cx="3683695" cy="6575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1ED282-66E6-41EC-9E09-C6CB34311B33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55B49C0-960D-4F09-B1E2-38EF810C4B46}"/>
              </a:ext>
            </a:extLst>
          </p:cNvPr>
          <p:cNvGrpSpPr/>
          <p:nvPr/>
        </p:nvGrpSpPr>
        <p:grpSpPr>
          <a:xfrm>
            <a:off x="8863322" y="3276738"/>
            <a:ext cx="2907882" cy="666620"/>
            <a:chOff x="2551705" y="4296700"/>
            <a:chExt cx="3552136" cy="66662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C6E23E-1E36-4243-8831-571A7DA7543E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C441FB-E552-4E68-BE90-7337D9183452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37F575-BF12-44EE-A036-CEC3B332FB14}"/>
              </a:ext>
            </a:extLst>
          </p:cNvPr>
          <p:cNvGrpSpPr/>
          <p:nvPr/>
        </p:nvGrpSpPr>
        <p:grpSpPr>
          <a:xfrm>
            <a:off x="5122539" y="4246122"/>
            <a:ext cx="2907885" cy="675673"/>
            <a:chOff x="2551704" y="4319146"/>
            <a:chExt cx="2894333" cy="6756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4B7BEBE-97A5-4CF5-A26B-22D33BF7B69B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1B8376-18D3-4281-AF68-B02A39CD3134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D0FF8E-E1E6-4CE8-8441-2D88636798D6}"/>
              </a:ext>
            </a:extLst>
          </p:cNvPr>
          <p:cNvGrpSpPr/>
          <p:nvPr/>
        </p:nvGrpSpPr>
        <p:grpSpPr>
          <a:xfrm>
            <a:off x="8863322" y="4246122"/>
            <a:ext cx="2899405" cy="675673"/>
            <a:chOff x="2729835" y="4319146"/>
            <a:chExt cx="2208570" cy="67567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59BE5F-7DEF-497E-9B71-59E85C75D15E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4FF09E-A93B-4807-9CDA-BDEDF996C215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5FC509-0184-4E84-9A1A-E3342134AF54}"/>
              </a:ext>
            </a:extLst>
          </p:cNvPr>
          <p:cNvGrpSpPr/>
          <p:nvPr/>
        </p:nvGrpSpPr>
        <p:grpSpPr>
          <a:xfrm>
            <a:off x="4491202" y="1958101"/>
            <a:ext cx="7280001" cy="1031966"/>
            <a:chOff x="2551704" y="4283314"/>
            <a:chExt cx="2357002" cy="10319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70E6CBE-9967-49C2-95CA-DD4BFCBB5D5C}"/>
                </a:ext>
              </a:extLst>
            </p:cNvPr>
            <p:cNvSpPr txBox="1"/>
            <p:nvPr/>
          </p:nvSpPr>
          <p:spPr>
            <a:xfrm>
              <a:off x="2551704" y="4668949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11BFA59-0487-4B35-9939-A40D44F0A6F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/>
                  </a:solidFill>
                </a:rPr>
                <a:t>We Create Quality Professional PPT Presentation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2B87B62-3072-4FD2-9326-7F175C607E18}"/>
              </a:ext>
            </a:extLst>
          </p:cNvPr>
          <p:cNvSpPr/>
          <p:nvPr/>
        </p:nvSpPr>
        <p:spPr>
          <a:xfrm>
            <a:off x="4645396" y="343002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339D77-05D3-4A17-A319-CB476E4D03D1}"/>
              </a:ext>
            </a:extLst>
          </p:cNvPr>
          <p:cNvSpPr/>
          <p:nvPr/>
        </p:nvSpPr>
        <p:spPr>
          <a:xfrm>
            <a:off x="8315856" y="343002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198606-CD37-40F9-B8D4-BA9B2384369D}"/>
              </a:ext>
            </a:extLst>
          </p:cNvPr>
          <p:cNvSpPr/>
          <p:nvPr/>
        </p:nvSpPr>
        <p:spPr>
          <a:xfrm>
            <a:off x="4645396" y="4403938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579210-2B90-4E16-9CAB-8C261D17E35E}"/>
              </a:ext>
            </a:extLst>
          </p:cNvPr>
          <p:cNvSpPr/>
          <p:nvPr/>
        </p:nvSpPr>
        <p:spPr>
          <a:xfrm>
            <a:off x="8315856" y="4403938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AACDEF-55DB-4813-8339-4423D55B065E}"/>
              </a:ext>
            </a:extLst>
          </p:cNvPr>
          <p:cNvGrpSpPr/>
          <p:nvPr/>
        </p:nvGrpSpPr>
        <p:grpSpPr>
          <a:xfrm>
            <a:off x="-255818" y="2855701"/>
            <a:ext cx="5014204" cy="3753457"/>
            <a:chOff x="-255818" y="2855701"/>
            <a:chExt cx="5014204" cy="375345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E2C3AA-3695-46ED-A07A-4E5DF836C52E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D12B2F7-A0E1-4B8C-8949-9A9212A18DA2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A642765-2F5B-4C93-9183-7FF143BA9522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91A9FF-DF56-493F-B946-781A3C92C487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3BE0CED-176A-407A-A6AC-1DA2415B9478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E119400-235F-4B70-9388-08D4EFE81E7B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3831B7-59D4-4CD7-A23D-AB18EB1979FB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83868A-4392-4D0D-97A0-C00E930C83C5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3F502A-6317-419D-86BD-67FF1E4CBD2D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0791DC-9210-43A5-BBFA-AE62E8152BC4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7B3CF64-A61C-4517-B75C-C5EB014EDF8D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81EF567-5B93-409D-A698-73FC9ECF64B7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EB7FAF7-AED3-463D-9AC8-01EE4A7658C4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20C429-1DD8-4B9C-8D45-8A70B152EED7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9847C7-291E-445B-929A-11486364E1F5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6BCF91-E13A-4C80-B58D-3D33540EF6C8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CFBD1C7-9BD7-4223-84ED-0E4498852AE9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0EBC771-6069-4E13-B87E-BFCA56FAA14E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B2CD97D-2EB9-4491-A69B-0AE6E6D80556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48F9C01-C680-4459-AD97-E6CD207D4052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3CB044B-AC79-401C-B37B-1C59B63319DB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C159D98-251A-4172-A0C5-46545220104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370E26-AE9B-415A-AD32-21B770ED919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5AE5881-309B-414C-BCEB-67E45D491A5E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C27FA68-31D6-440B-B6F2-D6ACFEFF8AB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8ECC2-E3EE-48B4-B17B-8A6B98EFD3D1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B2476A-22FE-4193-9D3C-1EBC74122BCC}"/>
              </a:ext>
            </a:extLst>
          </p:cNvPr>
          <p:cNvGrpSpPr/>
          <p:nvPr/>
        </p:nvGrpSpPr>
        <p:grpSpPr>
          <a:xfrm>
            <a:off x="6997634" y="5542053"/>
            <a:ext cx="4754909" cy="1072688"/>
            <a:chOff x="-975581" y="1311211"/>
            <a:chExt cx="5601900" cy="1263766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91AEFDF-F7F0-4746-B3A3-9A03AC64059B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DF7578-4732-4ADE-9506-446B887FCC09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54680CC-DA19-4969-B9C8-5AA446FD2C12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3079A8-8ECA-43CD-AA09-7055E2367B8F}"/>
                </a:ext>
              </a:extLst>
            </p:cNvPr>
            <p:cNvSpPr/>
            <p:nvPr/>
          </p:nvSpPr>
          <p:spPr>
            <a:xfrm>
              <a:off x="1608799" y="2481724"/>
              <a:ext cx="3017520" cy="89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2B96E7E-0998-44F0-97DE-97BA067E9099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D3ED94A-437A-4CB8-8A99-B714FC6A0DDB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FC0CBA0-579B-4442-9A9C-00E0081462A9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1F58AD-F168-4A9C-B062-E2A527FB9814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EF3F1F1-1BB0-4DBD-8AAC-536DA4FA3DAA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tr-TR" dirty="0"/>
              <a:t>Queue (</a:t>
            </a:r>
            <a:r>
              <a:rPr lang="tr-TR" dirty="0" err="1"/>
              <a:t>abstract</a:t>
            </a:r>
            <a:r>
              <a:rPr lang="tr-TR" dirty="0"/>
              <a:t> data </a:t>
            </a:r>
            <a:r>
              <a:rPr lang="tr-TR" dirty="0" err="1"/>
              <a:t>type</a:t>
            </a:r>
            <a:r>
              <a:rPr lang="tr-TR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BD8AB0-3B23-4C4F-8C45-59719E91C9D1}"/>
              </a:ext>
            </a:extLst>
          </p:cNvPr>
          <p:cNvGrpSpPr/>
          <p:nvPr/>
        </p:nvGrpSpPr>
        <p:grpSpPr>
          <a:xfrm>
            <a:off x="-20752" y="1453301"/>
            <a:ext cx="12252960" cy="3524792"/>
            <a:chOff x="-30480" y="1190649"/>
            <a:chExt cx="12252960" cy="35247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B52BD2-22A0-42E6-8B83-B3073740C242}"/>
                </a:ext>
              </a:extLst>
            </p:cNvPr>
            <p:cNvSpPr/>
            <p:nvPr/>
          </p:nvSpPr>
          <p:spPr>
            <a:xfrm>
              <a:off x="-30480" y="3710933"/>
              <a:ext cx="12252960" cy="1131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AF5AC5-16B9-42A8-A68F-F0E6F0B4D517}"/>
                </a:ext>
              </a:extLst>
            </p:cNvPr>
            <p:cNvSpPr/>
            <p:nvPr/>
          </p:nvSpPr>
          <p:spPr>
            <a:xfrm>
              <a:off x="9898332" y="3592893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C70B4-A9AF-4303-B2E1-2DB76B6D8E1E}"/>
                </a:ext>
              </a:extLst>
            </p:cNvPr>
            <p:cNvSpPr/>
            <p:nvPr/>
          </p:nvSpPr>
          <p:spPr>
            <a:xfrm>
              <a:off x="7231861" y="3592893"/>
              <a:ext cx="386384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C02D7-380B-463F-88B1-3FC289F30C9F}"/>
                </a:ext>
              </a:extLst>
            </p:cNvPr>
            <p:cNvSpPr/>
            <p:nvPr/>
          </p:nvSpPr>
          <p:spPr>
            <a:xfrm>
              <a:off x="4565390" y="3592893"/>
              <a:ext cx="386384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DB9B-D3E9-4DBB-A9D6-7ACDA61971F8}"/>
                </a:ext>
              </a:extLst>
            </p:cNvPr>
            <p:cNvSpPr/>
            <p:nvPr/>
          </p:nvSpPr>
          <p:spPr>
            <a:xfrm>
              <a:off x="1898919" y="3592893"/>
              <a:ext cx="386384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6EDDF3-DB1B-4060-BC81-D11C3EA8BF04}"/>
                </a:ext>
              </a:extLst>
            </p:cNvPr>
            <p:cNvSpPr txBox="1"/>
            <p:nvPr/>
          </p:nvSpPr>
          <p:spPr>
            <a:xfrm>
              <a:off x="40458" y="1190649"/>
              <a:ext cx="4122915" cy="175432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Bilgisayar</a:t>
              </a:r>
              <a:r>
                <a:rPr lang="en-US" altLang="ko-KR" dirty="0"/>
                <a:t> </a:t>
              </a:r>
              <a:r>
                <a:rPr lang="en-US" altLang="ko-KR" dirty="0" err="1"/>
                <a:t>biliminde</a:t>
              </a:r>
              <a:r>
                <a:rPr lang="en-US" altLang="ko-KR" dirty="0"/>
                <a:t>, </a:t>
              </a:r>
              <a:r>
                <a:rPr lang="en-US" altLang="ko-KR" dirty="0" err="1"/>
                <a:t>kuyruk</a:t>
              </a:r>
              <a:r>
                <a:rPr lang="en-US" altLang="ko-KR" dirty="0"/>
                <a:t>, </a:t>
              </a:r>
              <a:r>
                <a:rPr lang="en-US" altLang="ko-KR" dirty="0" err="1"/>
                <a:t>bir</a:t>
              </a:r>
              <a:r>
                <a:rPr lang="en-US" altLang="ko-KR" dirty="0"/>
                <a:t> </a:t>
              </a:r>
              <a:r>
                <a:rPr lang="en-US" altLang="ko-KR" dirty="0" err="1"/>
                <a:t>dizide</a:t>
              </a:r>
              <a:r>
                <a:rPr lang="en-US" altLang="ko-KR" dirty="0"/>
                <a:t> </a:t>
              </a:r>
              <a:r>
                <a:rPr lang="en-US" altLang="ko-KR" dirty="0" err="1"/>
                <a:t>tutulan</a:t>
              </a:r>
              <a:r>
                <a:rPr lang="en-US" altLang="ko-KR" dirty="0"/>
                <a:t> </a:t>
              </a:r>
              <a:r>
                <a:rPr lang="en-US" altLang="ko-KR" dirty="0" err="1"/>
                <a:t>ve</a:t>
              </a:r>
              <a:r>
                <a:rPr lang="en-US" altLang="ko-KR" dirty="0"/>
                <a:t> </a:t>
              </a:r>
              <a:r>
                <a:rPr lang="en-US" altLang="ko-KR" dirty="0" err="1"/>
                <a:t>dizinin</a:t>
              </a:r>
              <a:r>
                <a:rPr lang="en-US" altLang="ko-KR" dirty="0"/>
                <a:t> </a:t>
              </a:r>
              <a:r>
                <a:rPr lang="en-US" altLang="ko-KR" dirty="0" err="1"/>
                <a:t>bir</a:t>
              </a:r>
              <a:r>
                <a:rPr lang="en-US" altLang="ko-KR" dirty="0"/>
                <a:t> </a:t>
              </a:r>
              <a:r>
                <a:rPr lang="en-US" altLang="ko-KR" dirty="0" err="1"/>
                <a:t>ucundaki</a:t>
              </a:r>
              <a:r>
                <a:rPr lang="en-US" altLang="ko-KR" dirty="0"/>
                <a:t> </a:t>
              </a:r>
              <a:r>
                <a:rPr lang="en-US" altLang="ko-KR" dirty="0" err="1"/>
                <a:t>varlıkların</a:t>
              </a:r>
              <a:r>
                <a:rPr lang="en-US" altLang="ko-KR" dirty="0"/>
                <a:t> </a:t>
              </a:r>
              <a:r>
                <a:rPr lang="en-US" altLang="ko-KR" dirty="0" err="1"/>
                <a:t>eklenmesi</a:t>
              </a:r>
              <a:r>
                <a:rPr lang="en-US" altLang="ko-KR" dirty="0"/>
                <a:t> </a:t>
              </a:r>
              <a:r>
                <a:rPr lang="en-US" altLang="ko-KR" dirty="0" err="1"/>
                <a:t>ve</a:t>
              </a:r>
              <a:r>
                <a:rPr lang="en-US" altLang="ko-KR" dirty="0"/>
                <a:t> </a:t>
              </a:r>
              <a:r>
                <a:rPr lang="en-US" altLang="ko-KR" dirty="0" err="1"/>
                <a:t>dizinin</a:t>
              </a:r>
              <a:r>
                <a:rPr lang="en-US" altLang="ko-KR" dirty="0"/>
                <a:t> </a:t>
              </a:r>
              <a:r>
                <a:rPr lang="en-US" altLang="ko-KR" dirty="0" err="1"/>
                <a:t>diğer</a:t>
              </a:r>
              <a:r>
                <a:rPr lang="en-US" altLang="ko-KR" dirty="0"/>
                <a:t> </a:t>
              </a:r>
              <a:r>
                <a:rPr lang="en-US" altLang="ko-KR" dirty="0" err="1"/>
                <a:t>ucundan</a:t>
              </a:r>
              <a:r>
                <a:rPr lang="en-US" altLang="ko-KR" dirty="0"/>
                <a:t> </a:t>
              </a:r>
              <a:r>
                <a:rPr lang="en-US" altLang="ko-KR" dirty="0" err="1"/>
                <a:t>varlıkların</a:t>
              </a:r>
              <a:r>
                <a:rPr lang="en-US" altLang="ko-KR" dirty="0"/>
                <a:t> </a:t>
              </a:r>
              <a:r>
                <a:rPr lang="en-US" altLang="ko-KR" dirty="0" err="1"/>
                <a:t>çıkarılmasıyla</a:t>
              </a:r>
              <a:r>
                <a:rPr lang="en-US" altLang="ko-KR" dirty="0"/>
                <a:t> </a:t>
              </a:r>
              <a:r>
                <a:rPr lang="en-US" altLang="ko-KR" dirty="0" err="1"/>
                <a:t>değiştirilebilen</a:t>
              </a:r>
              <a:r>
                <a:rPr lang="en-US" altLang="ko-KR" dirty="0"/>
                <a:t> </a:t>
              </a:r>
              <a:r>
                <a:rPr lang="en-US" altLang="ko-KR" dirty="0" err="1"/>
                <a:t>bir</a:t>
              </a:r>
              <a:r>
                <a:rPr lang="en-US" altLang="ko-KR" dirty="0"/>
                <a:t> </a:t>
              </a:r>
              <a:r>
                <a:rPr lang="en-US" altLang="ko-KR" dirty="0" err="1"/>
                <a:t>varlık</a:t>
              </a:r>
              <a:r>
                <a:rPr lang="en-US" altLang="ko-KR" dirty="0"/>
                <a:t> </a:t>
              </a:r>
              <a:r>
                <a:rPr lang="en-US" altLang="ko-KR" dirty="0" err="1"/>
                <a:t>koleksiyonudur</a:t>
              </a:r>
              <a:r>
                <a:rPr lang="en-US" altLang="ko-KR" dirty="0"/>
                <a:t>.</a:t>
              </a: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591ACB-7932-4AA5-B8E7-EFB5D6270239}"/>
                </a:ext>
              </a:extLst>
            </p:cNvPr>
            <p:cNvSpPr txBox="1"/>
            <p:nvPr/>
          </p:nvSpPr>
          <p:spPr>
            <a:xfrm>
              <a:off x="5356584" y="1255670"/>
              <a:ext cx="4122915" cy="193899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FIFO (</a:t>
              </a:r>
              <a:r>
                <a:rPr lang="tr-TR" dirty="0" err="1"/>
                <a:t>computing</a:t>
              </a:r>
              <a:r>
                <a:rPr lang="tr-TR" dirty="0"/>
                <a:t> </a:t>
              </a:r>
              <a:r>
                <a:rPr lang="tr-TR" dirty="0" err="1"/>
                <a:t>and</a:t>
              </a:r>
              <a:r>
                <a:rPr lang="tr-TR" dirty="0"/>
                <a:t> </a:t>
              </a:r>
              <a:r>
                <a:rPr lang="tr-TR" dirty="0" err="1"/>
                <a:t>electronics</a:t>
              </a:r>
              <a:r>
                <a:rPr lang="tr-TR" dirty="0"/>
                <a:t>)</a:t>
              </a:r>
            </a:p>
            <a:p>
              <a:pPr algn="ctr"/>
              <a:r>
                <a:rPr lang="tr-TR" dirty="0"/>
                <a:t>Bir kuyruğa eklenen ilk öğe, ilk kaldırılacak öğe olacaktır. </a:t>
              </a:r>
            </a:p>
            <a:p>
              <a:pPr algn="ctr"/>
              <a:endParaRPr lang="tr-TR" dirty="0"/>
            </a:p>
            <a:p>
              <a:pPr algn="ctr"/>
              <a:r>
                <a:rPr lang="tr-TR" b="1" dirty="0"/>
                <a:t>Kuyruğa ilk gelen ilk hizmeti alır (ilk işlem görür) ve kuyruktan çıkar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. </a:t>
              </a:r>
              <a:endParaRPr lang="tr-TR" altLang="ko-KR" sz="12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1EA699-4FCD-47C2-A93D-D3F33B2C4A2F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092111" y="2944975"/>
              <a:ext cx="9805" cy="647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BEACE-5EE6-4E41-A1A2-A4DF9FB908D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758582" y="3952933"/>
              <a:ext cx="0" cy="76250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2C3354-2E78-47BD-85EE-602A3E7CC5D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7418042" y="3194662"/>
              <a:ext cx="7011" cy="398231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DDCD75-9A43-4225-871D-EC1FCE4C76E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091524" y="3952933"/>
              <a:ext cx="0" cy="762508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8CB279-B0F7-4426-8D81-9E8BEACC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5" y="4726249"/>
            <a:ext cx="5104589" cy="18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25EB41-0FBC-45DB-928D-44543D3B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89" y="4250362"/>
            <a:ext cx="4362097" cy="25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Queue (Kuyruk) Uygulamaları</a:t>
            </a:r>
            <a:endParaRPr lang="en-US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C35FBDE7-0DCB-4651-B0F1-C50F362E112C}"/>
              </a:ext>
            </a:extLst>
          </p:cNvPr>
          <p:cNvSpPr/>
          <p:nvPr/>
        </p:nvSpPr>
        <p:spPr>
          <a:xfrm>
            <a:off x="2348204" y="2177455"/>
            <a:ext cx="37477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Sinema gişesinden bilet almak için bekleyen insanlar.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Bankamatikten para çekmek için bekleyen insanlar, </a:t>
            </a:r>
          </a:p>
          <a:p>
            <a:r>
              <a:rPr lang="tr-TR" dirty="0"/>
              <a:t>…</a:t>
            </a:r>
          </a:p>
          <a:p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01EF7C0-4350-4EDD-91F7-486F03080260}"/>
              </a:ext>
            </a:extLst>
          </p:cNvPr>
          <p:cNvSpPr/>
          <p:nvPr/>
        </p:nvSpPr>
        <p:spPr>
          <a:xfrm>
            <a:off x="0" y="4279940"/>
            <a:ext cx="3554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Kuyruk (</a:t>
            </a:r>
            <a:r>
              <a:rPr lang="tr-TR" dirty="0" err="1">
                <a:solidFill>
                  <a:schemeClr val="bg1"/>
                </a:solidFill>
              </a:rPr>
              <a:t>queue</a:t>
            </a:r>
            <a:r>
              <a:rPr lang="tr-TR" dirty="0">
                <a:solidFill>
                  <a:schemeClr val="bg1"/>
                </a:solidFill>
              </a:rPr>
              <a:t>) yapısı bilgisayar alanında; </a:t>
            </a:r>
          </a:p>
          <a:p>
            <a:r>
              <a:rPr lang="tr-TR" dirty="0">
                <a:solidFill>
                  <a:schemeClr val="bg1"/>
                </a:solidFill>
              </a:rPr>
              <a:t>ağ, işletim sistemleri, istatistiksel hesaplamalar, simülasyon ve çoklu ortam uygulamalarında yaygın olarak kullanılmaktadır.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CCEB4E1-1B17-4EFC-8A27-17EEFEF6EFF0}"/>
              </a:ext>
            </a:extLst>
          </p:cNvPr>
          <p:cNvSpPr/>
          <p:nvPr/>
        </p:nvSpPr>
        <p:spPr>
          <a:xfrm>
            <a:off x="6096000" y="4180404"/>
            <a:ext cx="3554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Örneğin, yazıcı kuyruk yapısıyla işlemleri gerçekleştirmektedir. Yazdır komutu ile verilen birden fazla belgeden ilki yazdırılmakta, diğerleri ise kuyrukta bekletilmekte, sırası geldiğinde ise yazdırılmaktadır.</a:t>
            </a:r>
          </a:p>
        </p:txBody>
      </p:sp>
      <p:pic>
        <p:nvPicPr>
          <p:cNvPr id="2050" name="Picture 2" descr="HP Laserjet Printer at Rs 5000/piece | HP Laserjet Printer | ID: 15066275848">
            <a:extLst>
              <a:ext uri="{FF2B5EF4-FFF2-40B4-BE49-F238E27FC236}">
                <a16:creationId xmlns:a16="http://schemas.microsoft.com/office/drawing/2014/main" id="{362D8135-D46D-4D61-A2DD-3B9A801B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07" y="4432067"/>
            <a:ext cx="203132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831B735-FC67-4C0D-BD74-7DDE839DB377}"/>
              </a:ext>
            </a:extLst>
          </p:cNvPr>
          <p:cNvSpPr/>
          <p:nvPr/>
        </p:nvSpPr>
        <p:spPr>
          <a:xfrm>
            <a:off x="2268329" y="163292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Gündelik hayatta ;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724273E-710A-46F6-A75F-96CB6B1AAB49}"/>
              </a:ext>
            </a:extLst>
          </p:cNvPr>
          <p:cNvSpPr/>
          <p:nvPr/>
        </p:nvSpPr>
        <p:spPr>
          <a:xfrm>
            <a:off x="8525069" y="2002255"/>
            <a:ext cx="36669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500" dirty="0"/>
              <a:t>Kuyruklar, veri, nesne, kişi veya olaylar gibi çeşitli varlıkların depolandığı ve daha sonra işlenmek üzere tutulduğu bilgisayar bilimi, ulaşım ve operasyon araştırması alanlarında hizmetler sağlar. </a:t>
            </a:r>
            <a:r>
              <a:rPr lang="tr-TR" sz="1500" b="1" dirty="0"/>
              <a:t>Bu bağlamlarda, kuyruk bir arabellek işlevi görür. </a:t>
            </a:r>
          </a:p>
          <a:p>
            <a:r>
              <a:rPr lang="tr-TR" sz="1500" dirty="0"/>
              <a:t>Kuyrukların diğer bir kullanımı, enine arama uygulamasındadır.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2CEDB95-0B44-4786-BA36-7D22001238C7}"/>
              </a:ext>
            </a:extLst>
          </p:cNvPr>
          <p:cNvSpPr/>
          <p:nvPr/>
        </p:nvSpPr>
        <p:spPr>
          <a:xfrm>
            <a:off x="0" y="4411549"/>
            <a:ext cx="12210250" cy="248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ABD20E-5489-4675-9375-E2A5E89EC8CF}"/>
              </a:ext>
            </a:extLst>
          </p:cNvPr>
          <p:cNvGrpSpPr/>
          <p:nvPr/>
        </p:nvGrpSpPr>
        <p:grpSpPr>
          <a:xfrm>
            <a:off x="4190247" y="4495044"/>
            <a:ext cx="3654812" cy="858894"/>
            <a:chOff x="4171997" y="6012948"/>
            <a:chExt cx="3654812" cy="85889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0FA149-DE38-4D2F-95CD-18C32C467DB2}"/>
                </a:ext>
              </a:extLst>
            </p:cNvPr>
            <p:cNvSpPr/>
            <p:nvPr/>
          </p:nvSpPr>
          <p:spPr>
            <a:xfrm rot="162567">
              <a:off x="4745118" y="6012948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5ECD0A-69FC-4371-A879-7EB97E3BB22A}"/>
                </a:ext>
              </a:extLst>
            </p:cNvPr>
            <p:cNvSpPr/>
            <p:nvPr/>
          </p:nvSpPr>
          <p:spPr>
            <a:xfrm>
              <a:off x="4171997" y="6156941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95DF6A90-4EDF-409C-9E01-21675EDE3BDD}"/>
              </a:ext>
            </a:extLst>
          </p:cNvPr>
          <p:cNvSpPr/>
          <p:nvPr/>
        </p:nvSpPr>
        <p:spPr>
          <a:xfrm rot="248211">
            <a:off x="6080971" y="4484953"/>
            <a:ext cx="4866495" cy="4817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0AC6E7-EB63-4967-9243-C2A88FC686F7}"/>
              </a:ext>
            </a:extLst>
          </p:cNvPr>
          <p:cNvGrpSpPr/>
          <p:nvPr/>
        </p:nvGrpSpPr>
        <p:grpSpPr>
          <a:xfrm>
            <a:off x="7090579" y="4401213"/>
            <a:ext cx="3298812" cy="521496"/>
            <a:chOff x="7072329" y="5919117"/>
            <a:chExt cx="3298812" cy="52149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CA925D-1F53-49A6-9A57-FC597B65B501}"/>
                </a:ext>
              </a:extLst>
            </p:cNvPr>
            <p:cNvSpPr/>
            <p:nvPr/>
          </p:nvSpPr>
          <p:spPr>
            <a:xfrm>
              <a:off x="9828617" y="6310685"/>
              <a:ext cx="173088" cy="129928"/>
            </a:xfrm>
            <a:custGeom>
              <a:avLst/>
              <a:gdLst>
                <a:gd name="connsiteX0" fmla="*/ 218671 w 260644"/>
                <a:gd name="connsiteY0" fmla="*/ 0 h 195652"/>
                <a:gd name="connsiteX1" fmla="*/ 68378 w 260644"/>
                <a:gd name="connsiteY1" fmla="*/ 0 h 195652"/>
                <a:gd name="connsiteX2" fmla="*/ 26403 w 260644"/>
                <a:gd name="connsiteY2" fmla="*/ 44005 h 195652"/>
                <a:gd name="connsiteX3" fmla="*/ 0 w 260644"/>
                <a:gd name="connsiteY3" fmla="*/ 142847 h 195652"/>
                <a:gd name="connsiteX4" fmla="*/ 41974 w 260644"/>
                <a:gd name="connsiteY4" fmla="*/ 186852 h 195652"/>
                <a:gd name="connsiteX5" fmla="*/ 192268 w 260644"/>
                <a:gd name="connsiteY5" fmla="*/ 195652 h 195652"/>
                <a:gd name="connsiteX6" fmla="*/ 234242 w 260644"/>
                <a:gd name="connsiteY6" fmla="*/ 151648 h 195652"/>
                <a:gd name="connsiteX7" fmla="*/ 260645 w 260644"/>
                <a:gd name="connsiteY7" fmla="*/ 44005 h 195652"/>
                <a:gd name="connsiteX8" fmla="*/ 218671 w 260644"/>
                <a:gd name="connsiteY8" fmla="*/ 0 h 195652"/>
                <a:gd name="connsiteX9" fmla="*/ 218671 w 260644"/>
                <a:gd name="connsiteY9" fmla="*/ 0 h 195652"/>
                <a:gd name="connsiteX10" fmla="*/ 179405 w 260644"/>
                <a:gd name="connsiteY10" fmla="*/ 171281 h 195652"/>
                <a:gd name="connsiteX11" fmla="*/ 44005 w 260644"/>
                <a:gd name="connsiteY11" fmla="*/ 162480 h 195652"/>
                <a:gd name="connsiteX12" fmla="*/ 29111 w 260644"/>
                <a:gd name="connsiteY12" fmla="*/ 144201 h 195652"/>
                <a:gd name="connsiteX13" fmla="*/ 46713 w 260644"/>
                <a:gd name="connsiteY13" fmla="*/ 128630 h 195652"/>
                <a:gd name="connsiteX14" fmla="*/ 182113 w 260644"/>
                <a:gd name="connsiteY14" fmla="*/ 137431 h 195652"/>
                <a:gd name="connsiteX15" fmla="*/ 197007 w 260644"/>
                <a:gd name="connsiteY15" fmla="*/ 155710 h 195652"/>
                <a:gd name="connsiteX16" fmla="*/ 179405 w 260644"/>
                <a:gd name="connsiteY16" fmla="*/ 171281 h 195652"/>
                <a:gd name="connsiteX17" fmla="*/ 179405 w 260644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644" h="195652">
                  <a:moveTo>
                    <a:pt x="218671" y="0"/>
                  </a:moveTo>
                  <a:lnTo>
                    <a:pt x="68378" y="0"/>
                  </a:lnTo>
                  <a:cubicBezTo>
                    <a:pt x="45359" y="0"/>
                    <a:pt x="26403" y="18956"/>
                    <a:pt x="26403" y="44005"/>
                  </a:cubicBezTo>
                  <a:lnTo>
                    <a:pt x="0" y="142847"/>
                  </a:lnTo>
                  <a:cubicBezTo>
                    <a:pt x="0" y="166542"/>
                    <a:pt x="18279" y="186852"/>
                    <a:pt x="41974" y="186852"/>
                  </a:cubicBezTo>
                  <a:lnTo>
                    <a:pt x="192268" y="195652"/>
                  </a:lnTo>
                  <a:cubicBezTo>
                    <a:pt x="215286" y="195652"/>
                    <a:pt x="234242" y="176697"/>
                    <a:pt x="234242" y="151648"/>
                  </a:cubicBezTo>
                  <a:lnTo>
                    <a:pt x="260645" y="44005"/>
                  </a:lnTo>
                  <a:cubicBezTo>
                    <a:pt x="260645" y="18956"/>
                    <a:pt x="242366" y="0"/>
                    <a:pt x="218671" y="0"/>
                  </a:cubicBezTo>
                  <a:lnTo>
                    <a:pt x="218671" y="0"/>
                  </a:lnTo>
                  <a:close/>
                  <a:moveTo>
                    <a:pt x="179405" y="171281"/>
                  </a:moveTo>
                  <a:lnTo>
                    <a:pt x="44005" y="162480"/>
                  </a:lnTo>
                  <a:cubicBezTo>
                    <a:pt x="35204" y="161803"/>
                    <a:pt x="28434" y="153678"/>
                    <a:pt x="29111" y="144201"/>
                  </a:cubicBezTo>
                  <a:cubicBezTo>
                    <a:pt x="29788" y="134723"/>
                    <a:pt x="37913" y="127953"/>
                    <a:pt x="46713" y="128630"/>
                  </a:cubicBezTo>
                  <a:lnTo>
                    <a:pt x="182113" y="137431"/>
                  </a:lnTo>
                  <a:cubicBezTo>
                    <a:pt x="190914" y="138108"/>
                    <a:pt x="197684" y="146232"/>
                    <a:pt x="197007" y="155710"/>
                  </a:cubicBezTo>
                  <a:cubicBezTo>
                    <a:pt x="196330" y="164511"/>
                    <a:pt x="188206" y="171958"/>
                    <a:pt x="179405" y="171281"/>
                  </a:cubicBezTo>
                  <a:lnTo>
                    <a:pt x="179405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D4ADA8-DB22-4813-9EC3-9206010B160B}"/>
                </a:ext>
              </a:extLst>
            </p:cNvPr>
            <p:cNvSpPr/>
            <p:nvPr/>
          </p:nvSpPr>
          <p:spPr>
            <a:xfrm>
              <a:off x="7130324" y="6135417"/>
              <a:ext cx="187025" cy="129928"/>
            </a:xfrm>
            <a:custGeom>
              <a:avLst/>
              <a:gdLst>
                <a:gd name="connsiteX0" fmla="*/ 236273 w 281631"/>
                <a:gd name="connsiteY0" fmla="*/ 0 h 195652"/>
                <a:gd name="connsiteX1" fmla="*/ 73793 w 281631"/>
                <a:gd name="connsiteY1" fmla="*/ 0 h 195652"/>
                <a:gd name="connsiteX2" fmla="*/ 28434 w 281631"/>
                <a:gd name="connsiteY2" fmla="*/ 44005 h 195652"/>
                <a:gd name="connsiteX3" fmla="*/ 0 w 281631"/>
                <a:gd name="connsiteY3" fmla="*/ 142847 h 195652"/>
                <a:gd name="connsiteX4" fmla="*/ 45359 w 281631"/>
                <a:gd name="connsiteY4" fmla="*/ 186852 h 195652"/>
                <a:gd name="connsiteX5" fmla="*/ 207839 w 281631"/>
                <a:gd name="connsiteY5" fmla="*/ 195653 h 195652"/>
                <a:gd name="connsiteX6" fmla="*/ 253198 w 281631"/>
                <a:gd name="connsiteY6" fmla="*/ 151648 h 195652"/>
                <a:gd name="connsiteX7" fmla="*/ 281632 w 281631"/>
                <a:gd name="connsiteY7" fmla="*/ 44005 h 195652"/>
                <a:gd name="connsiteX8" fmla="*/ 236273 w 281631"/>
                <a:gd name="connsiteY8" fmla="*/ 0 h 195652"/>
                <a:gd name="connsiteX9" fmla="*/ 236273 w 281631"/>
                <a:gd name="connsiteY9" fmla="*/ 0 h 195652"/>
                <a:gd name="connsiteX10" fmla="*/ 193622 w 281631"/>
                <a:gd name="connsiteY10" fmla="*/ 171281 h 195652"/>
                <a:gd name="connsiteX11" fmla="*/ 46713 w 281631"/>
                <a:gd name="connsiteY11" fmla="*/ 162480 h 195652"/>
                <a:gd name="connsiteX12" fmla="*/ 30465 w 281631"/>
                <a:gd name="connsiteY12" fmla="*/ 144201 h 195652"/>
                <a:gd name="connsiteX13" fmla="*/ 49421 w 281631"/>
                <a:gd name="connsiteY13" fmla="*/ 128630 h 195652"/>
                <a:gd name="connsiteX14" fmla="*/ 196330 w 281631"/>
                <a:gd name="connsiteY14" fmla="*/ 137431 h 195652"/>
                <a:gd name="connsiteX15" fmla="*/ 212578 w 281631"/>
                <a:gd name="connsiteY15" fmla="*/ 155710 h 195652"/>
                <a:gd name="connsiteX16" fmla="*/ 193622 w 281631"/>
                <a:gd name="connsiteY16" fmla="*/ 171281 h 195652"/>
                <a:gd name="connsiteX17" fmla="*/ 193622 w 281631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1631" h="195652">
                  <a:moveTo>
                    <a:pt x="236273" y="0"/>
                  </a:moveTo>
                  <a:lnTo>
                    <a:pt x="73793" y="0"/>
                  </a:lnTo>
                  <a:cubicBezTo>
                    <a:pt x="49421" y="0"/>
                    <a:pt x="28434" y="18956"/>
                    <a:pt x="28434" y="44005"/>
                  </a:cubicBezTo>
                  <a:lnTo>
                    <a:pt x="0" y="142847"/>
                  </a:lnTo>
                  <a:cubicBezTo>
                    <a:pt x="0" y="166542"/>
                    <a:pt x="19633" y="186852"/>
                    <a:pt x="45359" y="186852"/>
                  </a:cubicBezTo>
                  <a:lnTo>
                    <a:pt x="207839" y="195653"/>
                  </a:lnTo>
                  <a:cubicBezTo>
                    <a:pt x="232211" y="195653"/>
                    <a:pt x="253198" y="176697"/>
                    <a:pt x="253198" y="151648"/>
                  </a:cubicBezTo>
                  <a:lnTo>
                    <a:pt x="281632" y="44005"/>
                  </a:lnTo>
                  <a:cubicBezTo>
                    <a:pt x="281632" y="18956"/>
                    <a:pt x="260645" y="0"/>
                    <a:pt x="236273" y="0"/>
                  </a:cubicBezTo>
                  <a:lnTo>
                    <a:pt x="236273" y="0"/>
                  </a:lnTo>
                  <a:close/>
                  <a:moveTo>
                    <a:pt x="193622" y="171281"/>
                  </a:moveTo>
                  <a:lnTo>
                    <a:pt x="46713" y="162480"/>
                  </a:lnTo>
                  <a:cubicBezTo>
                    <a:pt x="37235" y="161803"/>
                    <a:pt x="29788" y="153679"/>
                    <a:pt x="30465" y="144201"/>
                  </a:cubicBezTo>
                  <a:cubicBezTo>
                    <a:pt x="31142" y="135400"/>
                    <a:pt x="39943" y="127953"/>
                    <a:pt x="49421" y="128630"/>
                  </a:cubicBezTo>
                  <a:lnTo>
                    <a:pt x="196330" y="137431"/>
                  </a:lnTo>
                  <a:cubicBezTo>
                    <a:pt x="205808" y="138108"/>
                    <a:pt x="213255" y="146232"/>
                    <a:pt x="212578" y="155710"/>
                  </a:cubicBezTo>
                  <a:cubicBezTo>
                    <a:pt x="211224" y="165188"/>
                    <a:pt x="203100" y="172635"/>
                    <a:pt x="193622" y="171281"/>
                  </a:cubicBezTo>
                  <a:lnTo>
                    <a:pt x="193622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D8BF28-6C06-4DBE-8C04-46C04FA0E141}"/>
                </a:ext>
              </a:extLst>
            </p:cNvPr>
            <p:cNvSpPr/>
            <p:nvPr/>
          </p:nvSpPr>
          <p:spPr>
            <a:xfrm>
              <a:off x="7072329" y="5976839"/>
              <a:ext cx="3298565" cy="288211"/>
            </a:xfrm>
            <a:custGeom>
              <a:avLst/>
              <a:gdLst>
                <a:gd name="connsiteX0" fmla="*/ 4964434 w 4967141"/>
                <a:gd name="connsiteY0" fmla="*/ 334927 h 434003"/>
                <a:gd name="connsiteX1" fmla="*/ 4617810 w 4967141"/>
                <a:gd name="connsiteY1" fmla="*/ 424968 h 434003"/>
                <a:gd name="connsiteX2" fmla="*/ 4551464 w 4967141"/>
                <a:gd name="connsiteY2" fmla="*/ 433769 h 434003"/>
                <a:gd name="connsiteX3" fmla="*/ 51452 w 4967141"/>
                <a:gd name="connsiteY3" fmla="*/ 145368 h 434003"/>
                <a:gd name="connsiteX4" fmla="*/ 16248 w 4967141"/>
                <a:gd name="connsiteY4" fmla="*/ 120319 h 434003"/>
                <a:gd name="connsiteX5" fmla="*/ 0 w 4967141"/>
                <a:gd name="connsiteY5" fmla="*/ 1167 h 434003"/>
                <a:gd name="connsiteX6" fmla="*/ 4384923 w 4967141"/>
                <a:gd name="connsiteY6" fmla="*/ 276706 h 434003"/>
                <a:gd name="connsiteX7" fmla="*/ 4714622 w 4967141"/>
                <a:gd name="connsiteY7" fmla="*/ 244210 h 434003"/>
                <a:gd name="connsiteX8" fmla="*/ 4967142 w 4967141"/>
                <a:gd name="connsiteY8" fmla="*/ 253011 h 434003"/>
                <a:gd name="connsiteX9" fmla="*/ 4964434 w 4967141"/>
                <a:gd name="connsiteY9" fmla="*/ 334927 h 434003"/>
                <a:gd name="connsiteX10" fmla="*/ 4964434 w 4967141"/>
                <a:gd name="connsiteY10" fmla="*/ 334927 h 43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434003">
                  <a:moveTo>
                    <a:pt x="4964434" y="334927"/>
                  </a:moveTo>
                  <a:cubicBezTo>
                    <a:pt x="4848667" y="364715"/>
                    <a:pt x="4733577" y="393826"/>
                    <a:pt x="4617810" y="424968"/>
                  </a:cubicBezTo>
                  <a:cubicBezTo>
                    <a:pt x="4596147" y="430384"/>
                    <a:pt x="4573806" y="435123"/>
                    <a:pt x="4551464" y="433769"/>
                  </a:cubicBezTo>
                  <a:cubicBezTo>
                    <a:pt x="4321285" y="422937"/>
                    <a:pt x="252521" y="157553"/>
                    <a:pt x="51452" y="145368"/>
                  </a:cubicBezTo>
                  <a:cubicBezTo>
                    <a:pt x="33173" y="144691"/>
                    <a:pt x="18956" y="142660"/>
                    <a:pt x="16248" y="120319"/>
                  </a:cubicBezTo>
                  <a:cubicBezTo>
                    <a:pt x="11509" y="81053"/>
                    <a:pt x="5416" y="40433"/>
                    <a:pt x="0" y="1167"/>
                  </a:cubicBezTo>
                  <a:cubicBezTo>
                    <a:pt x="0" y="-20497"/>
                    <a:pt x="4329409" y="266551"/>
                    <a:pt x="4384923" y="276706"/>
                  </a:cubicBezTo>
                  <a:cubicBezTo>
                    <a:pt x="4505429" y="298370"/>
                    <a:pt x="4601562" y="282121"/>
                    <a:pt x="4714622" y="244210"/>
                  </a:cubicBezTo>
                  <a:cubicBezTo>
                    <a:pt x="4878455" y="189373"/>
                    <a:pt x="4967142" y="206297"/>
                    <a:pt x="4967142" y="253011"/>
                  </a:cubicBezTo>
                  <a:cubicBezTo>
                    <a:pt x="4966465" y="281445"/>
                    <a:pt x="4964434" y="308525"/>
                    <a:pt x="4964434" y="334927"/>
                  </a:cubicBezTo>
                  <a:lnTo>
                    <a:pt x="4964434" y="334927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57120F0-AEBB-4FA9-AF72-AD3020CAFDB2}"/>
                </a:ext>
              </a:extLst>
            </p:cNvPr>
            <p:cNvSpPr/>
            <p:nvPr/>
          </p:nvSpPr>
          <p:spPr>
            <a:xfrm>
              <a:off x="7072329" y="5933512"/>
              <a:ext cx="3298565" cy="244786"/>
            </a:xfrm>
            <a:custGeom>
              <a:avLst/>
              <a:gdLst>
                <a:gd name="connsiteX0" fmla="*/ 0 w 4967141"/>
                <a:gd name="connsiteY0" fmla="*/ 65057 h 368611"/>
                <a:gd name="connsiteX1" fmla="*/ 182113 w 4967141"/>
                <a:gd name="connsiteY1" fmla="*/ 65 h 368611"/>
                <a:gd name="connsiteX2" fmla="*/ 4425543 w 4967141"/>
                <a:gd name="connsiteY2" fmla="*/ 270865 h 368611"/>
                <a:gd name="connsiteX3" fmla="*/ 4692957 w 4967141"/>
                <a:gd name="connsiteY3" fmla="*/ 244462 h 368611"/>
                <a:gd name="connsiteX4" fmla="*/ 4838512 w 4967141"/>
                <a:gd name="connsiteY4" fmla="*/ 234307 h 368611"/>
                <a:gd name="connsiteX5" fmla="*/ 4967142 w 4967141"/>
                <a:gd name="connsiteY5" fmla="*/ 331795 h 368611"/>
                <a:gd name="connsiteX6" fmla="*/ 4831742 w 4967141"/>
                <a:gd name="connsiteY6" fmla="*/ 294560 h 368611"/>
                <a:gd name="connsiteX7" fmla="*/ 4611717 w 4967141"/>
                <a:gd name="connsiteY7" fmla="*/ 352782 h 368611"/>
                <a:gd name="connsiteX8" fmla="*/ 4447207 w 4967141"/>
                <a:gd name="connsiteY8" fmla="*/ 364968 h 368611"/>
                <a:gd name="connsiteX9" fmla="*/ 0 w 4967141"/>
                <a:gd name="connsiteY9" fmla="*/ 65057 h 368611"/>
                <a:gd name="connsiteX10" fmla="*/ 0 w 4967141"/>
                <a:gd name="connsiteY10" fmla="*/ 65057 h 36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368611">
                  <a:moveTo>
                    <a:pt x="0" y="65057"/>
                  </a:moveTo>
                  <a:cubicBezTo>
                    <a:pt x="0" y="18344"/>
                    <a:pt x="132692" y="-1289"/>
                    <a:pt x="182113" y="65"/>
                  </a:cubicBezTo>
                  <a:cubicBezTo>
                    <a:pt x="261998" y="12251"/>
                    <a:pt x="3679490" y="207904"/>
                    <a:pt x="4425543" y="270865"/>
                  </a:cubicBezTo>
                  <a:cubicBezTo>
                    <a:pt x="4562974" y="283051"/>
                    <a:pt x="4646244" y="255971"/>
                    <a:pt x="4692957" y="244462"/>
                  </a:cubicBezTo>
                  <a:cubicBezTo>
                    <a:pt x="4731547" y="228891"/>
                    <a:pt x="4828357" y="233630"/>
                    <a:pt x="4838512" y="234307"/>
                  </a:cubicBezTo>
                  <a:cubicBezTo>
                    <a:pt x="4874393" y="222121"/>
                    <a:pt x="4967142" y="331795"/>
                    <a:pt x="4967142" y="331795"/>
                  </a:cubicBezTo>
                  <a:cubicBezTo>
                    <a:pt x="4952925" y="337211"/>
                    <a:pt x="4904858" y="278312"/>
                    <a:pt x="4831742" y="294560"/>
                  </a:cubicBezTo>
                  <a:cubicBezTo>
                    <a:pt x="4757949" y="313516"/>
                    <a:pt x="4683479" y="329087"/>
                    <a:pt x="4611717" y="352782"/>
                  </a:cubicBezTo>
                  <a:cubicBezTo>
                    <a:pt x="4556881" y="371061"/>
                    <a:pt x="4501367" y="371061"/>
                    <a:pt x="4447207" y="364968"/>
                  </a:cubicBezTo>
                  <a:cubicBezTo>
                    <a:pt x="4092459" y="324348"/>
                    <a:pt x="199715" y="84690"/>
                    <a:pt x="0" y="65057"/>
                  </a:cubicBezTo>
                  <a:lnTo>
                    <a:pt x="0" y="65057"/>
                  </a:lnTo>
                  <a:close/>
                </a:path>
              </a:pathLst>
            </a:custGeom>
            <a:solidFill>
              <a:srgbClr val="9E9C9A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AF564A-BFB3-4EF4-8914-37C8CB343089}"/>
                </a:ext>
              </a:extLst>
            </p:cNvPr>
            <p:cNvSpPr/>
            <p:nvPr/>
          </p:nvSpPr>
          <p:spPr>
            <a:xfrm>
              <a:off x="7087165" y="6063034"/>
              <a:ext cx="3283976" cy="287854"/>
            </a:xfrm>
            <a:custGeom>
              <a:avLst/>
              <a:gdLst>
                <a:gd name="connsiteX0" fmla="*/ 4942770 w 4945173"/>
                <a:gd name="connsiteY0" fmla="*/ 212578 h 433465"/>
                <a:gd name="connsiteX1" fmla="*/ 4896057 w 4945173"/>
                <a:gd name="connsiteY1" fmla="*/ 209193 h 433465"/>
                <a:gd name="connsiteX2" fmla="*/ 4796538 w 4945173"/>
                <a:gd name="connsiteY2" fmla="*/ 233565 h 433465"/>
                <a:gd name="connsiteX3" fmla="*/ 4468193 w 4945173"/>
                <a:gd name="connsiteY3" fmla="*/ 293141 h 433465"/>
                <a:gd name="connsiteX4" fmla="*/ 0 w 4945173"/>
                <a:gd name="connsiteY4" fmla="*/ 0 h 433465"/>
                <a:gd name="connsiteX5" fmla="*/ 27080 w 4945173"/>
                <a:gd name="connsiteY5" fmla="*/ 118475 h 433465"/>
                <a:gd name="connsiteX6" fmla="*/ 79886 w 4945173"/>
                <a:gd name="connsiteY6" fmla="*/ 131338 h 433465"/>
                <a:gd name="connsiteX7" fmla="*/ 4294882 w 4945173"/>
                <a:gd name="connsiteY7" fmla="*/ 421093 h 433465"/>
                <a:gd name="connsiteX8" fmla="*/ 4490535 w 4945173"/>
                <a:gd name="connsiteY8" fmla="*/ 432603 h 433465"/>
                <a:gd name="connsiteX9" fmla="*/ 4577868 w 4945173"/>
                <a:gd name="connsiteY9" fmla="*/ 415678 h 433465"/>
                <a:gd name="connsiteX10" fmla="*/ 4942770 w 4945173"/>
                <a:gd name="connsiteY10" fmla="*/ 212578 h 433465"/>
                <a:gd name="connsiteX11" fmla="*/ 4942770 w 4945173"/>
                <a:gd name="connsiteY11" fmla="*/ 212578 h 4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45173" h="433465">
                  <a:moveTo>
                    <a:pt x="4942770" y="212578"/>
                  </a:moveTo>
                  <a:cubicBezTo>
                    <a:pt x="4928553" y="199715"/>
                    <a:pt x="4911628" y="206485"/>
                    <a:pt x="4896057" y="209193"/>
                  </a:cubicBezTo>
                  <a:cubicBezTo>
                    <a:pt x="4862884" y="215963"/>
                    <a:pt x="4829711" y="226795"/>
                    <a:pt x="4796538" y="233565"/>
                  </a:cubicBezTo>
                  <a:cubicBezTo>
                    <a:pt x="4688218" y="257260"/>
                    <a:pt x="4582606" y="301941"/>
                    <a:pt x="4468193" y="293141"/>
                  </a:cubicBezTo>
                  <a:cubicBezTo>
                    <a:pt x="4362582" y="285016"/>
                    <a:pt x="25049" y="7447"/>
                    <a:pt x="0" y="0"/>
                  </a:cubicBezTo>
                  <a:cubicBezTo>
                    <a:pt x="8124" y="46036"/>
                    <a:pt x="7447" y="100196"/>
                    <a:pt x="27080" y="118475"/>
                  </a:cubicBezTo>
                  <a:cubicBezTo>
                    <a:pt x="42651" y="131338"/>
                    <a:pt x="50098" y="127276"/>
                    <a:pt x="79886" y="131338"/>
                  </a:cubicBezTo>
                  <a:cubicBezTo>
                    <a:pt x="171281" y="140139"/>
                    <a:pt x="4220412" y="415678"/>
                    <a:pt x="4294882" y="421093"/>
                  </a:cubicBezTo>
                  <a:cubicBezTo>
                    <a:pt x="4360551" y="426509"/>
                    <a:pt x="4426220" y="425155"/>
                    <a:pt x="4490535" y="432603"/>
                  </a:cubicBezTo>
                  <a:cubicBezTo>
                    <a:pt x="4520323" y="435988"/>
                    <a:pt x="4550111" y="429218"/>
                    <a:pt x="4577868" y="415678"/>
                  </a:cubicBezTo>
                  <a:cubicBezTo>
                    <a:pt x="4642859" y="386566"/>
                    <a:pt x="4976620" y="253198"/>
                    <a:pt x="4942770" y="212578"/>
                  </a:cubicBezTo>
                  <a:lnTo>
                    <a:pt x="4942770" y="212578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6C44BD-78F6-4A37-974A-CA58587F5A53}"/>
                </a:ext>
              </a:extLst>
            </p:cNvPr>
            <p:cNvSpPr/>
            <p:nvPr/>
          </p:nvSpPr>
          <p:spPr>
            <a:xfrm>
              <a:off x="7187421" y="5919117"/>
              <a:ext cx="3139864" cy="216494"/>
            </a:xfrm>
            <a:custGeom>
              <a:avLst/>
              <a:gdLst>
                <a:gd name="connsiteX0" fmla="*/ 0 w 4728161"/>
                <a:gd name="connsiteY0" fmla="*/ 40699 h 326007"/>
                <a:gd name="connsiteX1" fmla="*/ 431925 w 4728161"/>
                <a:gd name="connsiteY1" fmla="*/ 79 h 326007"/>
                <a:gd name="connsiteX2" fmla="*/ 4185885 w 4728161"/>
                <a:gd name="connsiteY2" fmla="*/ 232289 h 326007"/>
                <a:gd name="connsiteX3" fmla="*/ 4454654 w 4728161"/>
                <a:gd name="connsiteY3" fmla="*/ 188284 h 326007"/>
                <a:gd name="connsiteX4" fmla="*/ 4615780 w 4728161"/>
                <a:gd name="connsiteY4" fmla="*/ 181514 h 326007"/>
                <a:gd name="connsiteX5" fmla="*/ 4728161 w 4728161"/>
                <a:gd name="connsiteY5" fmla="*/ 290511 h 326007"/>
                <a:gd name="connsiteX6" fmla="*/ 4599532 w 4728161"/>
                <a:gd name="connsiteY6" fmla="*/ 270201 h 326007"/>
                <a:gd name="connsiteX7" fmla="*/ 4372737 w 4728161"/>
                <a:gd name="connsiteY7" fmla="*/ 310821 h 326007"/>
                <a:gd name="connsiteX8" fmla="*/ 4208226 w 4728161"/>
                <a:gd name="connsiteY8" fmla="*/ 322330 h 326007"/>
                <a:gd name="connsiteX9" fmla="*/ 0 w 4728161"/>
                <a:gd name="connsiteY9" fmla="*/ 40699 h 326007"/>
                <a:gd name="connsiteX10" fmla="*/ 0 w 4728161"/>
                <a:gd name="connsiteY10" fmla="*/ 40699 h 32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8161" h="326007">
                  <a:moveTo>
                    <a:pt x="0" y="40699"/>
                  </a:moveTo>
                  <a:cubicBezTo>
                    <a:pt x="90041" y="14973"/>
                    <a:pt x="382504" y="-1275"/>
                    <a:pt x="431925" y="79"/>
                  </a:cubicBezTo>
                  <a:cubicBezTo>
                    <a:pt x="511811" y="11588"/>
                    <a:pt x="3438478" y="171359"/>
                    <a:pt x="4185885" y="232289"/>
                  </a:cubicBezTo>
                  <a:cubicBezTo>
                    <a:pt x="4323316" y="243798"/>
                    <a:pt x="4407941" y="200470"/>
                    <a:pt x="4454654" y="188284"/>
                  </a:cubicBezTo>
                  <a:cubicBezTo>
                    <a:pt x="4493242" y="173390"/>
                    <a:pt x="4604947" y="180160"/>
                    <a:pt x="4615780" y="181514"/>
                  </a:cubicBezTo>
                  <a:cubicBezTo>
                    <a:pt x="4680771" y="193700"/>
                    <a:pt x="4728161" y="290511"/>
                    <a:pt x="4728161" y="290511"/>
                  </a:cubicBezTo>
                  <a:cubicBezTo>
                    <a:pt x="4713945" y="295927"/>
                    <a:pt x="4673325" y="254630"/>
                    <a:pt x="4599532" y="270201"/>
                  </a:cubicBezTo>
                  <a:cubicBezTo>
                    <a:pt x="4525739" y="288480"/>
                    <a:pt x="4443822" y="287803"/>
                    <a:pt x="4372737" y="310821"/>
                  </a:cubicBezTo>
                  <a:cubicBezTo>
                    <a:pt x="4317900" y="328423"/>
                    <a:pt x="4261709" y="328423"/>
                    <a:pt x="4208226" y="322330"/>
                  </a:cubicBezTo>
                  <a:cubicBezTo>
                    <a:pt x="3852124" y="282387"/>
                    <a:pt x="199038" y="58300"/>
                    <a:pt x="0" y="40699"/>
                  </a:cubicBezTo>
                  <a:lnTo>
                    <a:pt x="0" y="40699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7AC21-98CD-4FA2-99DC-74D54737B162}"/>
              </a:ext>
            </a:extLst>
          </p:cNvPr>
          <p:cNvGrpSpPr/>
          <p:nvPr/>
        </p:nvGrpSpPr>
        <p:grpSpPr>
          <a:xfrm>
            <a:off x="4944723" y="1594451"/>
            <a:ext cx="2232607" cy="3342246"/>
            <a:chOff x="4854267" y="3354767"/>
            <a:chExt cx="2232607" cy="3342246"/>
          </a:xfrm>
          <a:effectLst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44A93-FFE6-4759-B778-47F8CBB6FEF2}"/>
                </a:ext>
              </a:extLst>
            </p:cNvPr>
            <p:cNvSpPr/>
            <p:nvPr/>
          </p:nvSpPr>
          <p:spPr>
            <a:xfrm>
              <a:off x="4854267" y="3354767"/>
              <a:ext cx="2232607" cy="2910128"/>
            </a:xfrm>
            <a:custGeom>
              <a:avLst/>
              <a:gdLst>
                <a:gd name="connsiteX0" fmla="*/ 3157277 w 3361970"/>
                <a:gd name="connsiteY0" fmla="*/ 4382215 h 4382214"/>
                <a:gd name="connsiteX1" fmla="*/ 674721 w 3361970"/>
                <a:gd name="connsiteY1" fmla="*/ 3821659 h 4382214"/>
                <a:gd name="connsiteX2" fmla="*/ 586712 w 3361970"/>
                <a:gd name="connsiteY2" fmla="*/ 3733649 h 4382214"/>
                <a:gd name="connsiteX3" fmla="*/ 430 w 3361970"/>
                <a:gd name="connsiteY3" fmla="*/ 178051 h 4382214"/>
                <a:gd name="connsiteX4" fmla="*/ 149370 w 3361970"/>
                <a:gd name="connsiteY4" fmla="*/ 83948 h 4382214"/>
                <a:gd name="connsiteX5" fmla="*/ 2656298 w 3361970"/>
                <a:gd name="connsiteY5" fmla="*/ 0 h 4382214"/>
                <a:gd name="connsiteX6" fmla="*/ 2744307 w 3361970"/>
                <a:gd name="connsiteY6" fmla="*/ 88010 h 4382214"/>
                <a:gd name="connsiteX7" fmla="*/ 3359699 w 3361970"/>
                <a:gd name="connsiteY7" fmla="*/ 4176407 h 4382214"/>
                <a:gd name="connsiteX8" fmla="*/ 3157277 w 3361970"/>
                <a:gd name="connsiteY8" fmla="*/ 4382215 h 4382214"/>
                <a:gd name="connsiteX9" fmla="*/ 3157277 w 3361970"/>
                <a:gd name="connsiteY9" fmla="*/ 4382215 h 438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1970" h="4382214">
                  <a:moveTo>
                    <a:pt x="3157277" y="4382215"/>
                  </a:moveTo>
                  <a:lnTo>
                    <a:pt x="674721" y="3821659"/>
                  </a:lnTo>
                  <a:cubicBezTo>
                    <a:pt x="627331" y="3810151"/>
                    <a:pt x="619207" y="3832492"/>
                    <a:pt x="586712" y="3733649"/>
                  </a:cubicBezTo>
                  <a:cubicBezTo>
                    <a:pt x="361271" y="3043788"/>
                    <a:pt x="107396" y="1081167"/>
                    <a:pt x="430" y="178051"/>
                  </a:cubicBezTo>
                  <a:cubicBezTo>
                    <a:pt x="-7694" y="107643"/>
                    <a:pt x="101303" y="83948"/>
                    <a:pt x="149370" y="83948"/>
                  </a:cubicBezTo>
                  <a:lnTo>
                    <a:pt x="2656298" y="0"/>
                  </a:lnTo>
                  <a:cubicBezTo>
                    <a:pt x="2705042" y="0"/>
                    <a:pt x="2744307" y="39943"/>
                    <a:pt x="2744307" y="88010"/>
                  </a:cubicBezTo>
                  <a:lnTo>
                    <a:pt x="3359699" y="4176407"/>
                  </a:lnTo>
                  <a:cubicBezTo>
                    <a:pt x="3384071" y="4254939"/>
                    <a:pt x="3205344" y="4382215"/>
                    <a:pt x="3157277" y="4382215"/>
                  </a:cubicBezTo>
                  <a:lnTo>
                    <a:pt x="3157277" y="4382215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E8811E-01B4-463E-A05D-2892F3ACEA71}"/>
                </a:ext>
              </a:extLst>
            </p:cNvPr>
            <p:cNvSpPr/>
            <p:nvPr/>
          </p:nvSpPr>
          <p:spPr>
            <a:xfrm>
              <a:off x="4854311" y="3398826"/>
              <a:ext cx="1987833" cy="2938919"/>
            </a:xfrm>
            <a:custGeom>
              <a:avLst/>
              <a:gdLst>
                <a:gd name="connsiteX0" fmla="*/ 95821 w 2993377"/>
                <a:gd name="connsiteY0" fmla="*/ 1229430 h 4425568"/>
                <a:gd name="connsiteX1" fmla="*/ 57909 w 2993377"/>
                <a:gd name="connsiteY1" fmla="*/ 855050 h 4425568"/>
                <a:gd name="connsiteX2" fmla="*/ 365 w 2993377"/>
                <a:gd name="connsiteY2" fmla="*/ 180759 h 4425568"/>
                <a:gd name="connsiteX3" fmla="*/ 109361 w 2993377"/>
                <a:gd name="connsiteY3" fmla="*/ 44682 h 4425568"/>
                <a:gd name="connsiteX4" fmla="*/ 2393556 w 2993377"/>
                <a:gd name="connsiteY4" fmla="*/ 0 h 4425568"/>
                <a:gd name="connsiteX5" fmla="*/ 1987357 w 2993377"/>
                <a:gd name="connsiteY5" fmla="*/ 1939602 h 4425568"/>
                <a:gd name="connsiteX6" fmla="*/ 2865424 w 2993377"/>
                <a:gd name="connsiteY6" fmla="*/ 4122924 h 4425568"/>
                <a:gd name="connsiteX7" fmla="*/ 2993377 w 2993377"/>
                <a:gd name="connsiteY7" fmla="*/ 4270510 h 4425568"/>
                <a:gd name="connsiteX8" fmla="*/ 1806598 w 2993377"/>
                <a:gd name="connsiteY8" fmla="*/ 4001064 h 4425568"/>
                <a:gd name="connsiteX9" fmla="*/ 1772071 w 2993377"/>
                <a:gd name="connsiteY9" fmla="*/ 4023405 h 4425568"/>
                <a:gd name="connsiteX10" fmla="*/ 1860758 w 2993377"/>
                <a:gd name="connsiteY10" fmla="*/ 4353104 h 4425568"/>
                <a:gd name="connsiteX11" fmla="*/ 1814722 w 2993377"/>
                <a:gd name="connsiteY11" fmla="*/ 4412680 h 4425568"/>
                <a:gd name="connsiteX12" fmla="*/ 1587250 w 2993377"/>
                <a:gd name="connsiteY12" fmla="*/ 4425543 h 4425568"/>
                <a:gd name="connsiteX13" fmla="*/ 1506687 w 2993377"/>
                <a:gd name="connsiteY13" fmla="*/ 4319254 h 4425568"/>
                <a:gd name="connsiteX14" fmla="*/ 1533090 w 2993377"/>
                <a:gd name="connsiteY14" fmla="*/ 3940811 h 4425568"/>
                <a:gd name="connsiteX15" fmla="*/ 648930 w 2993377"/>
                <a:gd name="connsiteY15" fmla="*/ 3752606 h 4425568"/>
                <a:gd name="connsiteX16" fmla="*/ 594770 w 2993377"/>
                <a:gd name="connsiteY16" fmla="*/ 3683552 h 4425568"/>
                <a:gd name="connsiteX17" fmla="*/ 95821 w 2993377"/>
                <a:gd name="connsiteY17" fmla="*/ 1229430 h 4425568"/>
                <a:gd name="connsiteX18" fmla="*/ 95821 w 2993377"/>
                <a:gd name="connsiteY18" fmla="*/ 1229430 h 44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3377" h="4425568">
                  <a:moveTo>
                    <a:pt x="95821" y="1229430"/>
                  </a:moveTo>
                  <a:cubicBezTo>
                    <a:pt x="81604" y="1104863"/>
                    <a:pt x="68741" y="980295"/>
                    <a:pt x="57909" y="855050"/>
                  </a:cubicBezTo>
                  <a:cubicBezTo>
                    <a:pt x="38277" y="636379"/>
                    <a:pt x="8489" y="399429"/>
                    <a:pt x="365" y="180759"/>
                  </a:cubicBezTo>
                  <a:cubicBezTo>
                    <a:pt x="-3020" y="88687"/>
                    <a:pt x="15936" y="67023"/>
                    <a:pt x="109361" y="44682"/>
                  </a:cubicBezTo>
                  <a:cubicBezTo>
                    <a:pt x="504729" y="46713"/>
                    <a:pt x="2393556" y="677"/>
                    <a:pt x="2393556" y="0"/>
                  </a:cubicBezTo>
                  <a:cubicBezTo>
                    <a:pt x="2092969" y="580865"/>
                    <a:pt x="1955538" y="1288329"/>
                    <a:pt x="1987357" y="1939602"/>
                  </a:cubicBezTo>
                  <a:cubicBezTo>
                    <a:pt x="2027300" y="2739815"/>
                    <a:pt x="2325179" y="3524457"/>
                    <a:pt x="2865424" y="4122924"/>
                  </a:cubicBezTo>
                  <a:cubicBezTo>
                    <a:pt x="2904013" y="4166252"/>
                    <a:pt x="2960204" y="4223797"/>
                    <a:pt x="2993377" y="4270510"/>
                  </a:cubicBezTo>
                  <a:cubicBezTo>
                    <a:pt x="2755751" y="4227859"/>
                    <a:pt x="1992773" y="4044392"/>
                    <a:pt x="1806598" y="4001064"/>
                  </a:cubicBezTo>
                  <a:cubicBezTo>
                    <a:pt x="1772071" y="3992940"/>
                    <a:pt x="1765978" y="3992940"/>
                    <a:pt x="1772071" y="4023405"/>
                  </a:cubicBezTo>
                  <a:cubicBezTo>
                    <a:pt x="1777487" y="4051162"/>
                    <a:pt x="1852634" y="4309776"/>
                    <a:pt x="1860758" y="4353104"/>
                  </a:cubicBezTo>
                  <a:cubicBezTo>
                    <a:pt x="1869559" y="4397109"/>
                    <a:pt x="1860081" y="4409972"/>
                    <a:pt x="1814722" y="4412680"/>
                  </a:cubicBezTo>
                  <a:cubicBezTo>
                    <a:pt x="1796443" y="4413357"/>
                    <a:pt x="1593343" y="4426220"/>
                    <a:pt x="1587250" y="4425543"/>
                  </a:cubicBezTo>
                  <a:cubicBezTo>
                    <a:pt x="1498563" y="4412680"/>
                    <a:pt x="1497886" y="4412003"/>
                    <a:pt x="1506687" y="4319254"/>
                  </a:cubicBezTo>
                  <a:cubicBezTo>
                    <a:pt x="1516842" y="4287435"/>
                    <a:pt x="1517519" y="4114800"/>
                    <a:pt x="1533090" y="3940811"/>
                  </a:cubicBezTo>
                  <a:cubicBezTo>
                    <a:pt x="1535798" y="3908316"/>
                    <a:pt x="745740" y="3773593"/>
                    <a:pt x="648930" y="3752606"/>
                  </a:cubicBezTo>
                  <a:cubicBezTo>
                    <a:pt x="602217" y="3739743"/>
                    <a:pt x="602217" y="3708601"/>
                    <a:pt x="594770" y="3683552"/>
                  </a:cubicBezTo>
                  <a:cubicBezTo>
                    <a:pt x="358497" y="2881985"/>
                    <a:pt x="191278" y="2055369"/>
                    <a:pt x="95821" y="1229430"/>
                  </a:cubicBezTo>
                  <a:lnTo>
                    <a:pt x="95821" y="1229430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4EC20D-57E6-4203-A419-B4EEF2AD3B64}"/>
                </a:ext>
              </a:extLst>
            </p:cNvPr>
            <p:cNvSpPr/>
            <p:nvPr/>
          </p:nvSpPr>
          <p:spPr>
            <a:xfrm>
              <a:off x="4926017" y="5343420"/>
              <a:ext cx="1915606" cy="1252888"/>
            </a:xfrm>
            <a:custGeom>
              <a:avLst/>
              <a:gdLst>
                <a:gd name="connsiteX0" fmla="*/ 940380 w 2884614"/>
                <a:gd name="connsiteY0" fmla="*/ 27512 h 1886660"/>
                <a:gd name="connsiteX1" fmla="*/ 970845 w 2884614"/>
                <a:gd name="connsiteY1" fmla="*/ 432 h 1886660"/>
                <a:gd name="connsiteX2" fmla="*/ 1500259 w 2884614"/>
                <a:gd name="connsiteY2" fmla="*/ 99951 h 1886660"/>
                <a:gd name="connsiteX3" fmla="*/ 1399386 w 2884614"/>
                <a:gd name="connsiteY3" fmla="*/ 1382864 h 1886660"/>
                <a:gd name="connsiteX4" fmla="*/ 1408187 w 2884614"/>
                <a:gd name="connsiteY4" fmla="*/ 1481029 h 1886660"/>
                <a:gd name="connsiteX5" fmla="*/ 1648521 w 2884614"/>
                <a:gd name="connsiteY5" fmla="*/ 1487121 h 1886660"/>
                <a:gd name="connsiteX6" fmla="*/ 1724345 w 2884614"/>
                <a:gd name="connsiteY6" fmla="*/ 1374063 h 1886660"/>
                <a:gd name="connsiteX7" fmla="*/ 1687110 w 2884614"/>
                <a:gd name="connsiteY7" fmla="*/ 1212260 h 1886660"/>
                <a:gd name="connsiteX8" fmla="*/ 2877952 w 2884614"/>
                <a:gd name="connsiteY8" fmla="*/ 1525034 h 1886660"/>
                <a:gd name="connsiteX9" fmla="*/ 2861704 w 2884614"/>
                <a:gd name="connsiteY9" fmla="*/ 1544666 h 1886660"/>
                <a:gd name="connsiteX10" fmla="*/ 1118431 w 2884614"/>
                <a:gd name="connsiteY10" fmla="*/ 1883843 h 1886660"/>
                <a:gd name="connsiteX11" fmla="*/ 1038545 w 2884614"/>
                <a:gd name="connsiteY11" fmla="*/ 1878427 h 1886660"/>
                <a:gd name="connsiteX12" fmla="*/ 29 w 2884614"/>
                <a:gd name="connsiteY12" fmla="*/ 1543989 h 1886660"/>
                <a:gd name="connsiteX13" fmla="*/ 754206 w 2884614"/>
                <a:gd name="connsiteY13" fmla="*/ 1357138 h 1886660"/>
                <a:gd name="connsiteX14" fmla="*/ 838831 w 2884614"/>
                <a:gd name="connsiteY14" fmla="*/ 1253557 h 1886660"/>
                <a:gd name="connsiteX15" fmla="*/ 940380 w 2884614"/>
                <a:gd name="connsiteY15" fmla="*/ 27512 h 1886660"/>
                <a:gd name="connsiteX16" fmla="*/ 940380 w 2884614"/>
                <a:gd name="connsiteY16" fmla="*/ 27512 h 18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14" h="1886660">
                  <a:moveTo>
                    <a:pt x="940380" y="27512"/>
                  </a:moveTo>
                  <a:cubicBezTo>
                    <a:pt x="943089" y="7878"/>
                    <a:pt x="949181" y="-2277"/>
                    <a:pt x="970845" y="432"/>
                  </a:cubicBezTo>
                  <a:cubicBezTo>
                    <a:pt x="1026359" y="8556"/>
                    <a:pt x="1514476" y="-245"/>
                    <a:pt x="1500259" y="99951"/>
                  </a:cubicBezTo>
                  <a:cubicBezTo>
                    <a:pt x="1459639" y="376843"/>
                    <a:pt x="1404125" y="1241371"/>
                    <a:pt x="1399386" y="1382864"/>
                  </a:cubicBezTo>
                  <a:cubicBezTo>
                    <a:pt x="1398709" y="1411298"/>
                    <a:pt x="1383815" y="1456656"/>
                    <a:pt x="1408187" y="1481029"/>
                  </a:cubicBezTo>
                  <a:cubicBezTo>
                    <a:pt x="1443391" y="1516233"/>
                    <a:pt x="1612641" y="1489153"/>
                    <a:pt x="1648521" y="1487121"/>
                  </a:cubicBezTo>
                  <a:cubicBezTo>
                    <a:pt x="1720283" y="1484414"/>
                    <a:pt x="1733823" y="1436346"/>
                    <a:pt x="1724345" y="1374063"/>
                  </a:cubicBezTo>
                  <a:cubicBezTo>
                    <a:pt x="1719606" y="1345629"/>
                    <a:pt x="1699973" y="1264389"/>
                    <a:pt x="1687110" y="1212260"/>
                  </a:cubicBezTo>
                  <a:cubicBezTo>
                    <a:pt x="2068261" y="1311779"/>
                    <a:pt x="2498155" y="1422806"/>
                    <a:pt x="2877952" y="1525034"/>
                  </a:cubicBezTo>
                  <a:cubicBezTo>
                    <a:pt x="2888107" y="1533834"/>
                    <a:pt x="2889461" y="1539250"/>
                    <a:pt x="2861704" y="1544666"/>
                  </a:cubicBezTo>
                  <a:cubicBezTo>
                    <a:pt x="2803482" y="1556175"/>
                    <a:pt x="1321531" y="1843900"/>
                    <a:pt x="1118431" y="1883843"/>
                  </a:cubicBezTo>
                  <a:cubicBezTo>
                    <a:pt x="1090674" y="1889259"/>
                    <a:pt x="1064271" y="1886551"/>
                    <a:pt x="1038545" y="1878427"/>
                  </a:cubicBezTo>
                  <a:cubicBezTo>
                    <a:pt x="721033" y="1782293"/>
                    <a:pt x="7476" y="1575809"/>
                    <a:pt x="29" y="1543989"/>
                  </a:cubicBezTo>
                  <a:cubicBezTo>
                    <a:pt x="-5387" y="1522325"/>
                    <a:pt x="753529" y="1357138"/>
                    <a:pt x="754206" y="1357138"/>
                  </a:cubicBezTo>
                  <a:cubicBezTo>
                    <a:pt x="820552" y="1335474"/>
                    <a:pt x="827999" y="1321934"/>
                    <a:pt x="838831" y="1253557"/>
                  </a:cubicBezTo>
                  <a:cubicBezTo>
                    <a:pt x="843570" y="1265066"/>
                    <a:pt x="928195" y="110782"/>
                    <a:pt x="940380" y="27512"/>
                  </a:cubicBezTo>
                  <a:lnTo>
                    <a:pt x="940380" y="27512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EEF0B1-5487-4E7F-A4D9-E8E4A0C2C72A}"/>
                </a:ext>
              </a:extLst>
            </p:cNvPr>
            <p:cNvSpPr/>
            <p:nvPr/>
          </p:nvSpPr>
          <p:spPr>
            <a:xfrm>
              <a:off x="4897107" y="6351664"/>
              <a:ext cx="1973360" cy="345349"/>
            </a:xfrm>
            <a:custGeom>
              <a:avLst/>
              <a:gdLst>
                <a:gd name="connsiteX0" fmla="*/ 86890 w 2971582"/>
                <a:gd name="connsiteY0" fmla="*/ 35881 h 520043"/>
                <a:gd name="connsiteX1" fmla="*/ 571621 w 2971582"/>
                <a:gd name="connsiteY1" fmla="*/ 183467 h 520043"/>
                <a:gd name="connsiteX2" fmla="*/ 992038 w 2971582"/>
                <a:gd name="connsiteY2" fmla="*/ 311420 h 520043"/>
                <a:gd name="connsiteX3" fmla="*/ 1289240 w 2971582"/>
                <a:gd name="connsiteY3" fmla="*/ 324282 h 520043"/>
                <a:gd name="connsiteX4" fmla="*/ 2911330 w 2971582"/>
                <a:gd name="connsiteY4" fmla="*/ 16248 h 520043"/>
                <a:gd name="connsiteX5" fmla="*/ 2925547 w 2971582"/>
                <a:gd name="connsiteY5" fmla="*/ 0 h 520043"/>
                <a:gd name="connsiteX6" fmla="*/ 2971583 w 2971582"/>
                <a:gd name="connsiteY6" fmla="*/ 70408 h 520043"/>
                <a:gd name="connsiteX7" fmla="*/ 2921485 w 2971582"/>
                <a:gd name="connsiteY7" fmla="*/ 134723 h 520043"/>
                <a:gd name="connsiteX8" fmla="*/ 2339943 w 2971582"/>
                <a:gd name="connsiteY8" fmla="*/ 261321 h 520043"/>
                <a:gd name="connsiteX9" fmla="*/ 1168734 w 2971582"/>
                <a:gd name="connsiteY9" fmla="*/ 518581 h 520043"/>
                <a:gd name="connsiteX10" fmla="*/ 1099681 w 2971582"/>
                <a:gd name="connsiteY10" fmla="*/ 505718 h 520043"/>
                <a:gd name="connsiteX11" fmla="*/ 51686 w 2971582"/>
                <a:gd name="connsiteY11" fmla="*/ 197007 h 520043"/>
                <a:gd name="connsiteX12" fmla="*/ 234 w 2971582"/>
                <a:gd name="connsiteY12" fmla="*/ 96134 h 520043"/>
                <a:gd name="connsiteX13" fmla="*/ 52363 w 2971582"/>
                <a:gd name="connsiteY13" fmla="*/ 18956 h 520043"/>
                <a:gd name="connsiteX14" fmla="*/ 86890 w 2971582"/>
                <a:gd name="connsiteY14" fmla="*/ 35881 h 520043"/>
                <a:gd name="connsiteX15" fmla="*/ 86890 w 2971582"/>
                <a:gd name="connsiteY15" fmla="*/ 35881 h 52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1582" h="520043">
                  <a:moveTo>
                    <a:pt x="86890" y="35881"/>
                  </a:moveTo>
                  <a:cubicBezTo>
                    <a:pt x="248693" y="84625"/>
                    <a:pt x="410496" y="134723"/>
                    <a:pt x="571621" y="183467"/>
                  </a:cubicBezTo>
                  <a:cubicBezTo>
                    <a:pt x="711760" y="226117"/>
                    <a:pt x="854607" y="261321"/>
                    <a:pt x="992038" y="311420"/>
                  </a:cubicBezTo>
                  <a:cubicBezTo>
                    <a:pt x="1167381" y="375734"/>
                    <a:pt x="1150456" y="353394"/>
                    <a:pt x="1289240" y="324282"/>
                  </a:cubicBezTo>
                  <a:cubicBezTo>
                    <a:pt x="1829485" y="219347"/>
                    <a:pt x="2370408" y="118475"/>
                    <a:pt x="2911330" y="16248"/>
                  </a:cubicBezTo>
                  <a:cubicBezTo>
                    <a:pt x="2920131" y="14217"/>
                    <a:pt x="2937056" y="10832"/>
                    <a:pt x="2925547" y="0"/>
                  </a:cubicBezTo>
                  <a:cubicBezTo>
                    <a:pt x="2966844" y="6093"/>
                    <a:pt x="2970229" y="37912"/>
                    <a:pt x="2971583" y="70408"/>
                  </a:cubicBezTo>
                  <a:cubicBezTo>
                    <a:pt x="2971583" y="104935"/>
                    <a:pt x="2966844" y="125922"/>
                    <a:pt x="2921485" y="134723"/>
                  </a:cubicBezTo>
                  <a:cubicBezTo>
                    <a:pt x="2727186" y="176697"/>
                    <a:pt x="2534242" y="220025"/>
                    <a:pt x="2339943" y="261321"/>
                  </a:cubicBezTo>
                  <a:cubicBezTo>
                    <a:pt x="1949991" y="346624"/>
                    <a:pt x="1558686" y="432602"/>
                    <a:pt x="1168734" y="518581"/>
                  </a:cubicBezTo>
                  <a:cubicBezTo>
                    <a:pt x="1142332" y="523997"/>
                    <a:pt x="1122022" y="513165"/>
                    <a:pt x="1099681" y="505718"/>
                  </a:cubicBezTo>
                  <a:cubicBezTo>
                    <a:pt x="751026" y="404169"/>
                    <a:pt x="401018" y="301265"/>
                    <a:pt x="51686" y="197007"/>
                  </a:cubicBezTo>
                  <a:cubicBezTo>
                    <a:pt x="1588" y="181436"/>
                    <a:pt x="4296" y="133369"/>
                    <a:pt x="234" y="96134"/>
                  </a:cubicBezTo>
                  <a:cubicBezTo>
                    <a:pt x="-2474" y="61607"/>
                    <a:pt x="18513" y="21664"/>
                    <a:pt x="52363" y="18956"/>
                  </a:cubicBezTo>
                  <a:cubicBezTo>
                    <a:pt x="62518" y="27757"/>
                    <a:pt x="67257" y="29111"/>
                    <a:pt x="86890" y="35881"/>
                  </a:cubicBezTo>
                  <a:lnTo>
                    <a:pt x="86890" y="358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CE521B-0D56-4679-8B06-0FF79F88F1B2}"/>
                </a:ext>
              </a:extLst>
            </p:cNvPr>
            <p:cNvSpPr/>
            <p:nvPr/>
          </p:nvSpPr>
          <p:spPr>
            <a:xfrm>
              <a:off x="6553650" y="3384179"/>
              <a:ext cx="504545" cy="2809221"/>
            </a:xfrm>
            <a:custGeom>
              <a:avLst/>
              <a:gdLst>
                <a:gd name="connsiteX0" fmla="*/ 1150 w 759768"/>
                <a:gd name="connsiteY0" fmla="*/ 78923 h 4230262"/>
                <a:gd name="connsiteX1" fmla="*/ 37708 w 759768"/>
                <a:gd name="connsiteY1" fmla="*/ 23410 h 4230262"/>
                <a:gd name="connsiteX2" fmla="*/ 111500 w 759768"/>
                <a:gd name="connsiteY2" fmla="*/ 3777 h 4230262"/>
                <a:gd name="connsiteX3" fmla="*/ 152797 w 759768"/>
                <a:gd name="connsiteY3" fmla="*/ 32888 h 4230262"/>
                <a:gd name="connsiteX4" fmla="*/ 756004 w 759768"/>
                <a:gd name="connsiteY4" fmla="*/ 4103006 h 4230262"/>
                <a:gd name="connsiteX5" fmla="*/ 705229 w 759768"/>
                <a:gd name="connsiteY5" fmla="*/ 4207264 h 4230262"/>
                <a:gd name="connsiteX6" fmla="*/ 618573 w 759768"/>
                <a:gd name="connsiteY6" fmla="*/ 4165967 h 4230262"/>
                <a:gd name="connsiteX7" fmla="*/ 1150 w 759768"/>
                <a:gd name="connsiteY7" fmla="*/ 78923 h 4230262"/>
                <a:gd name="connsiteX8" fmla="*/ 1150 w 759768"/>
                <a:gd name="connsiteY8" fmla="*/ 78923 h 423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9768" h="4230262">
                  <a:moveTo>
                    <a:pt x="1150" y="78923"/>
                  </a:moveTo>
                  <a:cubicBezTo>
                    <a:pt x="-3589" y="49813"/>
                    <a:pt x="5888" y="29503"/>
                    <a:pt x="37708" y="23410"/>
                  </a:cubicBezTo>
                  <a:cubicBezTo>
                    <a:pt x="62756" y="18671"/>
                    <a:pt x="87128" y="12578"/>
                    <a:pt x="111500" y="3777"/>
                  </a:cubicBezTo>
                  <a:cubicBezTo>
                    <a:pt x="141965" y="-7732"/>
                    <a:pt x="149412" y="8516"/>
                    <a:pt x="152797" y="32888"/>
                  </a:cubicBezTo>
                  <a:cubicBezTo>
                    <a:pt x="189355" y="282023"/>
                    <a:pt x="739755" y="4038014"/>
                    <a:pt x="756004" y="4103006"/>
                  </a:cubicBezTo>
                  <a:cubicBezTo>
                    <a:pt x="769544" y="4157843"/>
                    <a:pt x="745172" y="4184246"/>
                    <a:pt x="705229" y="4207264"/>
                  </a:cubicBezTo>
                  <a:cubicBezTo>
                    <a:pt x="641591" y="4244498"/>
                    <a:pt x="630082" y="4240437"/>
                    <a:pt x="618573" y="4165967"/>
                  </a:cubicBezTo>
                  <a:cubicBezTo>
                    <a:pt x="580661" y="3927663"/>
                    <a:pt x="23491" y="227863"/>
                    <a:pt x="1150" y="78923"/>
                  </a:cubicBezTo>
                  <a:lnTo>
                    <a:pt x="1150" y="7892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AE3651-E942-403D-A2BF-DDCAB200D4F8}"/>
                </a:ext>
              </a:extLst>
            </p:cNvPr>
            <p:cNvSpPr/>
            <p:nvPr/>
          </p:nvSpPr>
          <p:spPr>
            <a:xfrm>
              <a:off x="5243093" y="4435404"/>
              <a:ext cx="633354" cy="806698"/>
            </a:xfrm>
            <a:custGeom>
              <a:avLst/>
              <a:gdLst>
                <a:gd name="connsiteX0" fmla="*/ 4583 w 953735"/>
                <a:gd name="connsiteY0" fmla="*/ 265613 h 1214766"/>
                <a:gd name="connsiteX1" fmla="*/ 54004 w 953735"/>
                <a:gd name="connsiteY1" fmla="*/ 19863 h 1214766"/>
                <a:gd name="connsiteX2" fmla="*/ 718140 w 953735"/>
                <a:gd name="connsiteY2" fmla="*/ 39496 h 1214766"/>
                <a:gd name="connsiteX3" fmla="*/ 789225 w 953735"/>
                <a:gd name="connsiteY3" fmla="*/ 98395 h 1214766"/>
                <a:gd name="connsiteX4" fmla="*/ 777716 w 953735"/>
                <a:gd name="connsiteY4" fmla="*/ 685353 h 1214766"/>
                <a:gd name="connsiteX5" fmla="*/ 953736 w 953735"/>
                <a:gd name="connsiteY5" fmla="*/ 1214766 h 1214766"/>
                <a:gd name="connsiteX6" fmla="*/ 387765 w 953735"/>
                <a:gd name="connsiteY6" fmla="*/ 1145712 h 1214766"/>
                <a:gd name="connsiteX7" fmla="*/ 193466 w 953735"/>
                <a:gd name="connsiteY7" fmla="*/ 1092906 h 1214766"/>
                <a:gd name="connsiteX8" fmla="*/ 138629 w 953735"/>
                <a:gd name="connsiteY8" fmla="*/ 1007604 h 1214766"/>
                <a:gd name="connsiteX9" fmla="*/ 4583 w 953735"/>
                <a:gd name="connsiteY9" fmla="*/ 265613 h 1214766"/>
                <a:gd name="connsiteX10" fmla="*/ 4583 w 953735"/>
                <a:gd name="connsiteY10" fmla="*/ 265613 h 12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3735" h="1214766">
                  <a:moveTo>
                    <a:pt x="4583" y="265613"/>
                  </a:moveTo>
                  <a:cubicBezTo>
                    <a:pt x="12030" y="180311"/>
                    <a:pt x="28278" y="97718"/>
                    <a:pt x="54004" y="19863"/>
                  </a:cubicBezTo>
                  <a:cubicBezTo>
                    <a:pt x="69575" y="-27527"/>
                    <a:pt x="666688" y="22571"/>
                    <a:pt x="718140" y="39496"/>
                  </a:cubicBezTo>
                  <a:cubicBezTo>
                    <a:pt x="713401" y="41526"/>
                    <a:pt x="802765" y="47620"/>
                    <a:pt x="789225" y="98395"/>
                  </a:cubicBezTo>
                  <a:cubicBezTo>
                    <a:pt x="737096" y="286600"/>
                    <a:pt x="739804" y="494439"/>
                    <a:pt x="777716" y="685353"/>
                  </a:cubicBezTo>
                  <a:cubicBezTo>
                    <a:pt x="814951" y="870850"/>
                    <a:pt x="899576" y="1035361"/>
                    <a:pt x="953736" y="1214766"/>
                  </a:cubicBezTo>
                  <a:cubicBezTo>
                    <a:pt x="950351" y="1203934"/>
                    <a:pt x="464942" y="1159252"/>
                    <a:pt x="387765" y="1145712"/>
                  </a:cubicBezTo>
                  <a:cubicBezTo>
                    <a:pt x="327512" y="1134880"/>
                    <a:pt x="241533" y="1136911"/>
                    <a:pt x="193466" y="1092906"/>
                  </a:cubicBezTo>
                  <a:cubicBezTo>
                    <a:pt x="168417" y="1070565"/>
                    <a:pt x="152846" y="1038746"/>
                    <a:pt x="138629" y="1007604"/>
                  </a:cubicBezTo>
                  <a:cubicBezTo>
                    <a:pt x="39787" y="788934"/>
                    <a:pt x="-17081" y="518134"/>
                    <a:pt x="4583" y="265613"/>
                  </a:cubicBezTo>
                  <a:lnTo>
                    <a:pt x="4583" y="26561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D2BC2FB-B565-4063-8BB3-769F5F9C9D39}"/>
                </a:ext>
              </a:extLst>
            </p:cNvPr>
            <p:cNvSpPr/>
            <p:nvPr/>
          </p:nvSpPr>
          <p:spPr>
            <a:xfrm>
              <a:off x="6165246" y="3398151"/>
              <a:ext cx="777651" cy="2852421"/>
            </a:xfrm>
            <a:custGeom>
              <a:avLst/>
              <a:gdLst>
                <a:gd name="connsiteX0" fmla="*/ 1170955 w 1171025"/>
                <a:gd name="connsiteY0" fmla="*/ 4251216 h 4295315"/>
                <a:gd name="connsiteX1" fmla="*/ 556240 w 1171025"/>
                <a:gd name="connsiteY1" fmla="*/ 71423 h 4295315"/>
                <a:gd name="connsiteX2" fmla="*/ 501403 w 1171025"/>
                <a:gd name="connsiteY2" fmla="*/ 2370 h 4295315"/>
                <a:gd name="connsiteX3" fmla="*/ 416778 w 1171025"/>
                <a:gd name="connsiteY3" fmla="*/ 5755 h 4295315"/>
                <a:gd name="connsiteX4" fmla="*/ 371419 w 1171025"/>
                <a:gd name="connsiteY4" fmla="*/ 76162 h 4295315"/>
                <a:gd name="connsiteX5" fmla="*/ 250236 w 1171025"/>
                <a:gd name="connsiteY5" fmla="*/ 380135 h 4295315"/>
                <a:gd name="connsiteX6" fmla="*/ 3132 w 1171025"/>
                <a:gd name="connsiteY6" fmla="*/ 1639353 h 4295315"/>
                <a:gd name="connsiteX7" fmla="*/ 37659 w 1171025"/>
                <a:gd name="connsiteY7" fmla="*/ 2314998 h 4295315"/>
                <a:gd name="connsiteX8" fmla="*/ 562333 w 1171025"/>
                <a:gd name="connsiteY8" fmla="*/ 3729249 h 4295315"/>
                <a:gd name="connsiteX9" fmla="*/ 955669 w 1171025"/>
                <a:gd name="connsiteY9" fmla="*/ 4250538 h 4295315"/>
                <a:gd name="connsiteX10" fmla="*/ 1168247 w 1171025"/>
                <a:gd name="connsiteY10" fmla="*/ 4295221 h 4295315"/>
                <a:gd name="connsiteX11" fmla="*/ 1170955 w 1171025"/>
                <a:gd name="connsiteY11" fmla="*/ 4251216 h 4295315"/>
                <a:gd name="connsiteX12" fmla="*/ 1170955 w 1171025"/>
                <a:gd name="connsiteY12" fmla="*/ 4251216 h 42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5" h="4295315">
                  <a:moveTo>
                    <a:pt x="1170955" y="4251216"/>
                  </a:moveTo>
                  <a:cubicBezTo>
                    <a:pt x="1178402" y="4174038"/>
                    <a:pt x="596860" y="298218"/>
                    <a:pt x="556240" y="71423"/>
                  </a:cubicBezTo>
                  <a:cubicBezTo>
                    <a:pt x="550147" y="38927"/>
                    <a:pt x="537284" y="11170"/>
                    <a:pt x="501403" y="2370"/>
                  </a:cubicBezTo>
                  <a:cubicBezTo>
                    <a:pt x="472969" y="338"/>
                    <a:pt x="444535" y="-3047"/>
                    <a:pt x="416778" y="5755"/>
                  </a:cubicBezTo>
                  <a:cubicBezTo>
                    <a:pt x="390375" y="22003"/>
                    <a:pt x="382251" y="49760"/>
                    <a:pt x="371419" y="76162"/>
                  </a:cubicBezTo>
                  <a:cubicBezTo>
                    <a:pt x="328091" y="175681"/>
                    <a:pt x="287471" y="277231"/>
                    <a:pt x="250236" y="380135"/>
                  </a:cubicBezTo>
                  <a:cubicBezTo>
                    <a:pt x="102650" y="786334"/>
                    <a:pt x="21410" y="1207428"/>
                    <a:pt x="3132" y="1639353"/>
                  </a:cubicBezTo>
                  <a:cubicBezTo>
                    <a:pt x="-6346" y="1864794"/>
                    <a:pt x="5840" y="2091589"/>
                    <a:pt x="37659" y="2314998"/>
                  </a:cubicBezTo>
                  <a:cubicBezTo>
                    <a:pt x="110774" y="2824779"/>
                    <a:pt x="281378" y="3298678"/>
                    <a:pt x="562333" y="3729249"/>
                  </a:cubicBezTo>
                  <a:cubicBezTo>
                    <a:pt x="676069" y="3904592"/>
                    <a:pt x="805375" y="4096183"/>
                    <a:pt x="955669" y="4250538"/>
                  </a:cubicBezTo>
                  <a:cubicBezTo>
                    <a:pt x="1022692" y="4266110"/>
                    <a:pt x="1101224" y="4297252"/>
                    <a:pt x="1168247" y="4295221"/>
                  </a:cubicBezTo>
                  <a:cubicBezTo>
                    <a:pt x="1168924" y="4289805"/>
                    <a:pt x="1169601" y="4257986"/>
                    <a:pt x="1170955" y="4251216"/>
                  </a:cubicBezTo>
                  <a:lnTo>
                    <a:pt x="1170955" y="4251216"/>
                  </a:lnTo>
                  <a:close/>
                </a:path>
              </a:pathLst>
            </a:custGeom>
            <a:solidFill>
              <a:srgbClr val="E5E5E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594F43-F8B0-4590-85E6-C0918B8DD8D3}"/>
              </a:ext>
            </a:extLst>
          </p:cNvPr>
          <p:cNvGrpSpPr/>
          <p:nvPr/>
        </p:nvGrpSpPr>
        <p:grpSpPr>
          <a:xfrm>
            <a:off x="7666953" y="628439"/>
            <a:ext cx="4378442" cy="4004299"/>
            <a:chOff x="7666953" y="628439"/>
            <a:chExt cx="4378442" cy="400429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A838621-D6A0-46FB-A833-BAF569374B81}"/>
                </a:ext>
              </a:extLst>
            </p:cNvPr>
            <p:cNvGrpSpPr/>
            <p:nvPr/>
          </p:nvGrpSpPr>
          <p:grpSpPr>
            <a:xfrm>
              <a:off x="9179089" y="628439"/>
              <a:ext cx="1138072" cy="2202759"/>
              <a:chOff x="9160839" y="2146343"/>
              <a:chExt cx="1138072" cy="220275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CC717DC-1CDD-4529-8AD5-40447F7C6379}"/>
                  </a:ext>
                </a:extLst>
              </p:cNvPr>
              <p:cNvSpPr/>
              <p:nvPr/>
            </p:nvSpPr>
            <p:spPr>
              <a:xfrm>
                <a:off x="9434199" y="3484248"/>
                <a:ext cx="752687" cy="864854"/>
              </a:xfrm>
              <a:custGeom>
                <a:avLst/>
                <a:gdLst>
                  <a:gd name="connsiteX0" fmla="*/ 538018 w 1128382"/>
                  <a:gd name="connsiteY0" fmla="*/ 869267 h 889928"/>
                  <a:gd name="connsiteX1" fmla="*/ 456100 w 1128382"/>
                  <a:gd name="connsiteY1" fmla="*/ 871975 h 889928"/>
                  <a:gd name="connsiteX2" fmla="*/ 30268 w 1128382"/>
                  <a:gd name="connsiteY2" fmla="*/ 512488 h 889928"/>
                  <a:gd name="connsiteX3" fmla="*/ 480 w 1128382"/>
                  <a:gd name="connsiteY3" fmla="*/ 136077 h 889928"/>
                  <a:gd name="connsiteX4" fmla="*/ 337625 w 1128382"/>
                  <a:gd name="connsiteY4" fmla="*/ 499625 h 889928"/>
                  <a:gd name="connsiteX5" fmla="*/ 749241 w 1128382"/>
                  <a:gd name="connsiteY5" fmla="*/ 438695 h 889928"/>
                  <a:gd name="connsiteX6" fmla="*/ 1082324 w 1128382"/>
                  <a:gd name="connsiteY6" fmla="*/ 0 h 889928"/>
                  <a:gd name="connsiteX7" fmla="*/ 1128361 w 1128382"/>
                  <a:gd name="connsiteY7" fmla="*/ 500302 h 889928"/>
                  <a:gd name="connsiteX8" fmla="*/ 538018 w 1128382"/>
                  <a:gd name="connsiteY8" fmla="*/ 869267 h 889928"/>
                  <a:gd name="connsiteX9" fmla="*/ 538018 w 1128382"/>
                  <a:gd name="connsiteY9" fmla="*/ 869267 h 889928"/>
                  <a:gd name="connsiteX0" fmla="*/ 538018 w 1128382"/>
                  <a:gd name="connsiteY0" fmla="*/ 869267 h 997321"/>
                  <a:gd name="connsiteX1" fmla="*/ 326549 w 1128382"/>
                  <a:gd name="connsiteY1" fmla="*/ 994124 h 997321"/>
                  <a:gd name="connsiteX2" fmla="*/ 30268 w 1128382"/>
                  <a:gd name="connsiteY2" fmla="*/ 512488 h 997321"/>
                  <a:gd name="connsiteX3" fmla="*/ 480 w 1128382"/>
                  <a:gd name="connsiteY3" fmla="*/ 136077 h 997321"/>
                  <a:gd name="connsiteX4" fmla="*/ 337625 w 1128382"/>
                  <a:gd name="connsiteY4" fmla="*/ 499625 h 997321"/>
                  <a:gd name="connsiteX5" fmla="*/ 749241 w 1128382"/>
                  <a:gd name="connsiteY5" fmla="*/ 438695 h 997321"/>
                  <a:gd name="connsiteX6" fmla="*/ 1082324 w 1128382"/>
                  <a:gd name="connsiteY6" fmla="*/ 0 h 997321"/>
                  <a:gd name="connsiteX7" fmla="*/ 1128361 w 1128382"/>
                  <a:gd name="connsiteY7" fmla="*/ 500302 h 997321"/>
                  <a:gd name="connsiteX8" fmla="*/ 538018 w 1128382"/>
                  <a:gd name="connsiteY8" fmla="*/ 869267 h 997321"/>
                  <a:gd name="connsiteX9" fmla="*/ 538018 w 1128382"/>
                  <a:gd name="connsiteY9" fmla="*/ 869267 h 997321"/>
                  <a:gd name="connsiteX0" fmla="*/ 541720 w 1128382"/>
                  <a:gd name="connsiteY0" fmla="*/ 1283831 h 1286458"/>
                  <a:gd name="connsiteX1" fmla="*/ 326549 w 1128382"/>
                  <a:gd name="connsiteY1" fmla="*/ 994124 h 1286458"/>
                  <a:gd name="connsiteX2" fmla="*/ 30268 w 1128382"/>
                  <a:gd name="connsiteY2" fmla="*/ 512488 h 1286458"/>
                  <a:gd name="connsiteX3" fmla="*/ 480 w 1128382"/>
                  <a:gd name="connsiteY3" fmla="*/ 136077 h 1286458"/>
                  <a:gd name="connsiteX4" fmla="*/ 337625 w 1128382"/>
                  <a:gd name="connsiteY4" fmla="*/ 499625 h 1286458"/>
                  <a:gd name="connsiteX5" fmla="*/ 749241 w 1128382"/>
                  <a:gd name="connsiteY5" fmla="*/ 438695 h 1286458"/>
                  <a:gd name="connsiteX6" fmla="*/ 1082324 w 1128382"/>
                  <a:gd name="connsiteY6" fmla="*/ 0 h 1286458"/>
                  <a:gd name="connsiteX7" fmla="*/ 1128361 w 1128382"/>
                  <a:gd name="connsiteY7" fmla="*/ 500302 h 1286458"/>
                  <a:gd name="connsiteX8" fmla="*/ 538018 w 1128382"/>
                  <a:gd name="connsiteY8" fmla="*/ 869267 h 1286458"/>
                  <a:gd name="connsiteX9" fmla="*/ 541720 w 1128382"/>
                  <a:gd name="connsiteY9" fmla="*/ 1283831 h 1286458"/>
                  <a:gd name="connsiteX0" fmla="*/ 541720 w 1128405"/>
                  <a:gd name="connsiteY0" fmla="*/ 1283831 h 1286458"/>
                  <a:gd name="connsiteX1" fmla="*/ 326549 w 1128405"/>
                  <a:gd name="connsiteY1" fmla="*/ 994124 h 1286458"/>
                  <a:gd name="connsiteX2" fmla="*/ 30268 w 1128405"/>
                  <a:gd name="connsiteY2" fmla="*/ 512488 h 1286458"/>
                  <a:gd name="connsiteX3" fmla="*/ 480 w 1128405"/>
                  <a:gd name="connsiteY3" fmla="*/ 136077 h 1286458"/>
                  <a:gd name="connsiteX4" fmla="*/ 337625 w 1128405"/>
                  <a:gd name="connsiteY4" fmla="*/ 499625 h 1286458"/>
                  <a:gd name="connsiteX5" fmla="*/ 749241 w 1128405"/>
                  <a:gd name="connsiteY5" fmla="*/ 438695 h 1286458"/>
                  <a:gd name="connsiteX6" fmla="*/ 1082324 w 1128405"/>
                  <a:gd name="connsiteY6" fmla="*/ 0 h 1286458"/>
                  <a:gd name="connsiteX7" fmla="*/ 1128361 w 1128405"/>
                  <a:gd name="connsiteY7" fmla="*/ 500302 h 1286458"/>
                  <a:gd name="connsiteX8" fmla="*/ 830435 w 1128405"/>
                  <a:gd name="connsiteY8" fmla="*/ 961803 h 1286458"/>
                  <a:gd name="connsiteX9" fmla="*/ 541720 w 1128405"/>
                  <a:gd name="connsiteY9" fmla="*/ 1283831 h 1286458"/>
                  <a:gd name="connsiteX0" fmla="*/ 541720 w 1128403"/>
                  <a:gd name="connsiteY0" fmla="*/ 1283831 h 1286458"/>
                  <a:gd name="connsiteX1" fmla="*/ 326549 w 1128403"/>
                  <a:gd name="connsiteY1" fmla="*/ 994124 h 1286458"/>
                  <a:gd name="connsiteX2" fmla="*/ 30268 w 1128403"/>
                  <a:gd name="connsiteY2" fmla="*/ 512488 h 1286458"/>
                  <a:gd name="connsiteX3" fmla="*/ 480 w 1128403"/>
                  <a:gd name="connsiteY3" fmla="*/ 136077 h 1286458"/>
                  <a:gd name="connsiteX4" fmla="*/ 337625 w 1128403"/>
                  <a:gd name="connsiteY4" fmla="*/ 499625 h 1286458"/>
                  <a:gd name="connsiteX5" fmla="*/ 749241 w 1128403"/>
                  <a:gd name="connsiteY5" fmla="*/ 438695 h 1286458"/>
                  <a:gd name="connsiteX6" fmla="*/ 1082324 w 1128403"/>
                  <a:gd name="connsiteY6" fmla="*/ 0 h 1286458"/>
                  <a:gd name="connsiteX7" fmla="*/ 1128361 w 1128403"/>
                  <a:gd name="connsiteY7" fmla="*/ 500302 h 1286458"/>
                  <a:gd name="connsiteX8" fmla="*/ 830435 w 1128403"/>
                  <a:gd name="connsiteY8" fmla="*/ 961803 h 1286458"/>
                  <a:gd name="connsiteX9" fmla="*/ 541720 w 1128403"/>
                  <a:gd name="connsiteY9" fmla="*/ 1283831 h 1286458"/>
                  <a:gd name="connsiteX0" fmla="*/ 523213 w 1128405"/>
                  <a:gd name="connsiteY0" fmla="*/ 1302339 h 1304787"/>
                  <a:gd name="connsiteX1" fmla="*/ 326549 w 1128405"/>
                  <a:gd name="connsiteY1" fmla="*/ 994124 h 1304787"/>
                  <a:gd name="connsiteX2" fmla="*/ 30268 w 1128405"/>
                  <a:gd name="connsiteY2" fmla="*/ 512488 h 1304787"/>
                  <a:gd name="connsiteX3" fmla="*/ 480 w 1128405"/>
                  <a:gd name="connsiteY3" fmla="*/ 136077 h 1304787"/>
                  <a:gd name="connsiteX4" fmla="*/ 337625 w 1128405"/>
                  <a:gd name="connsiteY4" fmla="*/ 499625 h 1304787"/>
                  <a:gd name="connsiteX5" fmla="*/ 749241 w 1128405"/>
                  <a:gd name="connsiteY5" fmla="*/ 438695 h 1304787"/>
                  <a:gd name="connsiteX6" fmla="*/ 1082324 w 1128405"/>
                  <a:gd name="connsiteY6" fmla="*/ 0 h 1304787"/>
                  <a:gd name="connsiteX7" fmla="*/ 1128361 w 1128405"/>
                  <a:gd name="connsiteY7" fmla="*/ 500302 h 1304787"/>
                  <a:gd name="connsiteX8" fmla="*/ 830435 w 1128405"/>
                  <a:gd name="connsiteY8" fmla="*/ 961803 h 1304787"/>
                  <a:gd name="connsiteX9" fmla="*/ 523213 w 1128405"/>
                  <a:gd name="connsiteY9" fmla="*/ 1302339 h 1304787"/>
                  <a:gd name="connsiteX0" fmla="*/ 523213 w 1128403"/>
                  <a:gd name="connsiteY0" fmla="*/ 1302339 h 1304787"/>
                  <a:gd name="connsiteX1" fmla="*/ 326549 w 1128403"/>
                  <a:gd name="connsiteY1" fmla="*/ 994124 h 1304787"/>
                  <a:gd name="connsiteX2" fmla="*/ 30268 w 1128403"/>
                  <a:gd name="connsiteY2" fmla="*/ 512488 h 1304787"/>
                  <a:gd name="connsiteX3" fmla="*/ 480 w 1128403"/>
                  <a:gd name="connsiteY3" fmla="*/ 136077 h 1304787"/>
                  <a:gd name="connsiteX4" fmla="*/ 337625 w 1128403"/>
                  <a:gd name="connsiteY4" fmla="*/ 499625 h 1304787"/>
                  <a:gd name="connsiteX5" fmla="*/ 749241 w 1128403"/>
                  <a:gd name="connsiteY5" fmla="*/ 438695 h 1304787"/>
                  <a:gd name="connsiteX6" fmla="*/ 1082324 w 1128403"/>
                  <a:gd name="connsiteY6" fmla="*/ 0 h 1304787"/>
                  <a:gd name="connsiteX7" fmla="*/ 1128361 w 1128403"/>
                  <a:gd name="connsiteY7" fmla="*/ 500302 h 1304787"/>
                  <a:gd name="connsiteX8" fmla="*/ 830435 w 1128403"/>
                  <a:gd name="connsiteY8" fmla="*/ 961803 h 1304787"/>
                  <a:gd name="connsiteX9" fmla="*/ 523213 w 1128403"/>
                  <a:gd name="connsiteY9" fmla="*/ 1302339 h 1304787"/>
                  <a:gd name="connsiteX0" fmla="*/ 523213 w 1128405"/>
                  <a:gd name="connsiteY0" fmla="*/ 1302339 h 1302338"/>
                  <a:gd name="connsiteX1" fmla="*/ 326549 w 1128405"/>
                  <a:gd name="connsiteY1" fmla="*/ 994124 h 1302338"/>
                  <a:gd name="connsiteX2" fmla="*/ 30268 w 1128405"/>
                  <a:gd name="connsiteY2" fmla="*/ 512488 h 1302338"/>
                  <a:gd name="connsiteX3" fmla="*/ 480 w 1128405"/>
                  <a:gd name="connsiteY3" fmla="*/ 136077 h 1302338"/>
                  <a:gd name="connsiteX4" fmla="*/ 337625 w 1128405"/>
                  <a:gd name="connsiteY4" fmla="*/ 499625 h 1302338"/>
                  <a:gd name="connsiteX5" fmla="*/ 749241 w 1128405"/>
                  <a:gd name="connsiteY5" fmla="*/ 438695 h 1302338"/>
                  <a:gd name="connsiteX6" fmla="*/ 1082324 w 1128405"/>
                  <a:gd name="connsiteY6" fmla="*/ 0 h 1302338"/>
                  <a:gd name="connsiteX7" fmla="*/ 1128361 w 1128405"/>
                  <a:gd name="connsiteY7" fmla="*/ 500302 h 1302338"/>
                  <a:gd name="connsiteX8" fmla="*/ 830435 w 1128405"/>
                  <a:gd name="connsiteY8" fmla="*/ 961803 h 1302338"/>
                  <a:gd name="connsiteX9" fmla="*/ 523213 w 1128405"/>
                  <a:gd name="connsiteY9" fmla="*/ 1302339 h 1302338"/>
                  <a:gd name="connsiteX0" fmla="*/ 523213 w 1128403"/>
                  <a:gd name="connsiteY0" fmla="*/ 1302339 h 1302340"/>
                  <a:gd name="connsiteX1" fmla="*/ 326549 w 1128403"/>
                  <a:gd name="connsiteY1" fmla="*/ 994124 h 1302340"/>
                  <a:gd name="connsiteX2" fmla="*/ 30268 w 1128403"/>
                  <a:gd name="connsiteY2" fmla="*/ 512488 h 1302340"/>
                  <a:gd name="connsiteX3" fmla="*/ 480 w 1128403"/>
                  <a:gd name="connsiteY3" fmla="*/ 136077 h 1302340"/>
                  <a:gd name="connsiteX4" fmla="*/ 337625 w 1128403"/>
                  <a:gd name="connsiteY4" fmla="*/ 499625 h 1302340"/>
                  <a:gd name="connsiteX5" fmla="*/ 749241 w 1128403"/>
                  <a:gd name="connsiteY5" fmla="*/ 438695 h 1302340"/>
                  <a:gd name="connsiteX6" fmla="*/ 1082324 w 1128403"/>
                  <a:gd name="connsiteY6" fmla="*/ 0 h 1302340"/>
                  <a:gd name="connsiteX7" fmla="*/ 1128361 w 1128403"/>
                  <a:gd name="connsiteY7" fmla="*/ 500302 h 1302340"/>
                  <a:gd name="connsiteX8" fmla="*/ 830435 w 1128403"/>
                  <a:gd name="connsiteY8" fmla="*/ 961803 h 1302340"/>
                  <a:gd name="connsiteX9" fmla="*/ 523213 w 1128403"/>
                  <a:gd name="connsiteY9" fmla="*/ 1302339 h 1302340"/>
                  <a:gd name="connsiteX0" fmla="*/ 523743 w 1128935"/>
                  <a:gd name="connsiteY0" fmla="*/ 1302339 h 1302338"/>
                  <a:gd name="connsiteX1" fmla="*/ 327079 w 1128935"/>
                  <a:gd name="connsiteY1" fmla="*/ 994124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30965 w 1128933"/>
                  <a:gd name="connsiteY8" fmla="*/ 961803 h 1302340"/>
                  <a:gd name="connsiteX9" fmla="*/ 523743 w 1128933"/>
                  <a:gd name="connsiteY9" fmla="*/ 1302339 h 1302340"/>
                  <a:gd name="connsiteX0" fmla="*/ 523743 w 1128935"/>
                  <a:gd name="connsiteY0" fmla="*/ 1302339 h 1302338"/>
                  <a:gd name="connsiteX1" fmla="*/ 301170 w 1128935"/>
                  <a:gd name="connsiteY1" fmla="*/ 1031139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23562 w 1128933"/>
                  <a:gd name="connsiteY8" fmla="*/ 958101 h 1302340"/>
                  <a:gd name="connsiteX9" fmla="*/ 523743 w 1128933"/>
                  <a:gd name="connsiteY9" fmla="*/ 1302339 h 1302340"/>
                  <a:gd name="connsiteX0" fmla="*/ 523743 w 1132634"/>
                  <a:gd name="connsiteY0" fmla="*/ 1302339 h 1302338"/>
                  <a:gd name="connsiteX1" fmla="*/ 301170 w 1132634"/>
                  <a:gd name="connsiteY1" fmla="*/ 1031139 h 1302338"/>
                  <a:gd name="connsiteX2" fmla="*/ 12291 w 1132634"/>
                  <a:gd name="connsiteY2" fmla="*/ 482876 h 1302338"/>
                  <a:gd name="connsiteX3" fmla="*/ 1010 w 1132634"/>
                  <a:gd name="connsiteY3" fmla="*/ 136077 h 1302338"/>
                  <a:gd name="connsiteX4" fmla="*/ 338155 w 1132634"/>
                  <a:gd name="connsiteY4" fmla="*/ 499625 h 1302338"/>
                  <a:gd name="connsiteX5" fmla="*/ 749771 w 1132634"/>
                  <a:gd name="connsiteY5" fmla="*/ 438695 h 1302338"/>
                  <a:gd name="connsiteX6" fmla="*/ 1082854 w 1132634"/>
                  <a:gd name="connsiteY6" fmla="*/ 0 h 1302338"/>
                  <a:gd name="connsiteX7" fmla="*/ 1132592 w 1132634"/>
                  <a:gd name="connsiteY7" fmla="*/ 415169 h 1302338"/>
                  <a:gd name="connsiteX8" fmla="*/ 823562 w 1132634"/>
                  <a:gd name="connsiteY8" fmla="*/ 958101 h 1302338"/>
                  <a:gd name="connsiteX9" fmla="*/ 523743 w 1132634"/>
                  <a:gd name="connsiteY9" fmla="*/ 1302339 h 1302338"/>
                  <a:gd name="connsiteX0" fmla="*/ 523743 w 1133432"/>
                  <a:gd name="connsiteY0" fmla="*/ 1302339 h 1302340"/>
                  <a:gd name="connsiteX1" fmla="*/ 301170 w 1133432"/>
                  <a:gd name="connsiteY1" fmla="*/ 1031139 h 1302340"/>
                  <a:gd name="connsiteX2" fmla="*/ 12291 w 1133432"/>
                  <a:gd name="connsiteY2" fmla="*/ 482876 h 1302340"/>
                  <a:gd name="connsiteX3" fmla="*/ 1010 w 1133432"/>
                  <a:gd name="connsiteY3" fmla="*/ 136077 h 1302340"/>
                  <a:gd name="connsiteX4" fmla="*/ 338155 w 1133432"/>
                  <a:gd name="connsiteY4" fmla="*/ 499625 h 1302340"/>
                  <a:gd name="connsiteX5" fmla="*/ 749771 w 1133432"/>
                  <a:gd name="connsiteY5" fmla="*/ 438695 h 1302340"/>
                  <a:gd name="connsiteX6" fmla="*/ 1082854 w 1133432"/>
                  <a:gd name="connsiteY6" fmla="*/ 0 h 1302340"/>
                  <a:gd name="connsiteX7" fmla="*/ 1132592 w 1133432"/>
                  <a:gd name="connsiteY7" fmla="*/ 415169 h 1302340"/>
                  <a:gd name="connsiteX8" fmla="*/ 823562 w 1133432"/>
                  <a:gd name="connsiteY8" fmla="*/ 958101 h 1302340"/>
                  <a:gd name="connsiteX9" fmla="*/ 523743 w 1133432"/>
                  <a:gd name="connsiteY9" fmla="*/ 1302339 h 130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3432" h="1302340">
                    <a:moveTo>
                      <a:pt x="523743" y="1302339"/>
                    </a:moveTo>
                    <a:cubicBezTo>
                      <a:pt x="359032" y="1207271"/>
                      <a:pt x="386412" y="1167716"/>
                      <a:pt x="301170" y="1031139"/>
                    </a:cubicBezTo>
                    <a:cubicBezTo>
                      <a:pt x="215928" y="894562"/>
                      <a:pt x="71901" y="676514"/>
                      <a:pt x="12291" y="482876"/>
                    </a:cubicBezTo>
                    <a:cubicBezTo>
                      <a:pt x="9583" y="461889"/>
                      <a:pt x="-3729" y="190914"/>
                      <a:pt x="1010" y="136077"/>
                    </a:cubicBezTo>
                    <a:cubicBezTo>
                      <a:pt x="101206" y="283663"/>
                      <a:pt x="271810" y="467129"/>
                      <a:pt x="338155" y="499625"/>
                    </a:cubicBezTo>
                    <a:cubicBezTo>
                      <a:pt x="466108" y="561232"/>
                      <a:pt x="644159" y="532798"/>
                      <a:pt x="749771" y="438695"/>
                    </a:cubicBezTo>
                    <a:cubicBezTo>
                      <a:pt x="879755" y="323606"/>
                      <a:pt x="980628" y="140816"/>
                      <a:pt x="1082854" y="0"/>
                    </a:cubicBezTo>
                    <a:cubicBezTo>
                      <a:pt x="1093687" y="35204"/>
                      <a:pt x="1140223" y="313022"/>
                      <a:pt x="1132592" y="415169"/>
                    </a:cubicBezTo>
                    <a:cubicBezTo>
                      <a:pt x="1136653" y="434125"/>
                      <a:pt x="845225" y="937114"/>
                      <a:pt x="823562" y="958101"/>
                    </a:cubicBezTo>
                    <a:cubicBezTo>
                      <a:pt x="753234" y="1106160"/>
                      <a:pt x="682907" y="1220907"/>
                      <a:pt x="523743" y="1302339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279A602-F48B-4161-BA8F-26F3C0012DD7}"/>
                  </a:ext>
                </a:extLst>
              </p:cNvPr>
              <p:cNvSpPr/>
              <p:nvPr/>
            </p:nvSpPr>
            <p:spPr>
              <a:xfrm>
                <a:off x="9175365" y="2159075"/>
                <a:ext cx="1123546" cy="1686078"/>
              </a:xfrm>
              <a:custGeom>
                <a:avLst/>
                <a:gdLst>
                  <a:gd name="connsiteX0" fmla="*/ 1691289 w 1691891"/>
                  <a:gd name="connsiteY0" fmla="*/ 1141812 h 2538979"/>
                  <a:gd name="connsiteX1" fmla="*/ 1648638 w 1691891"/>
                  <a:gd name="connsiteY1" fmla="*/ 1048386 h 2538979"/>
                  <a:gd name="connsiteX2" fmla="*/ 1639161 w 1691891"/>
                  <a:gd name="connsiteY2" fmla="*/ 1053802 h 2538979"/>
                  <a:gd name="connsiteX3" fmla="*/ 1381223 w 1691891"/>
                  <a:gd name="connsiteY3" fmla="*/ 221770 h 2538979"/>
                  <a:gd name="connsiteX4" fmla="*/ 1086052 w 1691891"/>
                  <a:gd name="connsiteY4" fmla="*/ 42366 h 2538979"/>
                  <a:gd name="connsiteX5" fmla="*/ 602674 w 1691891"/>
                  <a:gd name="connsiteY5" fmla="*/ 41689 h 2538979"/>
                  <a:gd name="connsiteX6" fmla="*/ 604706 w 1691891"/>
                  <a:gd name="connsiteY6" fmla="*/ 47782 h 2538979"/>
                  <a:gd name="connsiteX7" fmla="*/ 560024 w 1691891"/>
                  <a:gd name="connsiteY7" fmla="*/ 53198 h 2538979"/>
                  <a:gd name="connsiteX8" fmla="*/ 317658 w 1691891"/>
                  <a:gd name="connsiteY8" fmla="*/ 215677 h 2538979"/>
                  <a:gd name="connsiteX9" fmla="*/ 258082 w 1691891"/>
                  <a:gd name="connsiteY9" fmla="*/ 267806 h 2538979"/>
                  <a:gd name="connsiteX10" fmla="*/ 61752 w 1691891"/>
                  <a:gd name="connsiteY10" fmla="*/ 460751 h 2538979"/>
                  <a:gd name="connsiteX11" fmla="*/ 22487 w 1691891"/>
                  <a:gd name="connsiteY11" fmla="*/ 1172954 h 2538979"/>
                  <a:gd name="connsiteX12" fmla="*/ 14362 w 1691891"/>
                  <a:gd name="connsiteY12" fmla="*/ 1181078 h 2538979"/>
                  <a:gd name="connsiteX13" fmla="*/ 46182 w 1691891"/>
                  <a:gd name="connsiteY13" fmla="*/ 1374700 h 2538979"/>
                  <a:gd name="connsiteX14" fmla="*/ 78001 w 1691891"/>
                  <a:gd name="connsiteY14" fmla="*/ 1526348 h 2538979"/>
                  <a:gd name="connsiteX15" fmla="*/ 178873 w 1691891"/>
                  <a:gd name="connsiteY15" fmla="*/ 1690181 h 2538979"/>
                  <a:gd name="connsiteX16" fmla="*/ 226263 w 1691891"/>
                  <a:gd name="connsiteY16" fmla="*/ 1733509 h 2538979"/>
                  <a:gd name="connsiteX17" fmla="*/ 311565 w 1691891"/>
                  <a:gd name="connsiteY17" fmla="*/ 2033420 h 2538979"/>
                  <a:gd name="connsiteX18" fmla="*/ 646002 w 1691891"/>
                  <a:gd name="connsiteY18" fmla="*/ 2455867 h 2538979"/>
                  <a:gd name="connsiteX19" fmla="*/ 1155106 w 1691891"/>
                  <a:gd name="connsiteY19" fmla="*/ 2436234 h 2538979"/>
                  <a:gd name="connsiteX20" fmla="*/ 1264103 w 1691891"/>
                  <a:gd name="connsiteY20" fmla="*/ 2324530 h 2538979"/>
                  <a:gd name="connsiteX21" fmla="*/ 1528133 w 1691891"/>
                  <a:gd name="connsiteY21" fmla="*/ 1701690 h 2538979"/>
                  <a:gd name="connsiteX22" fmla="*/ 1612081 w 1691891"/>
                  <a:gd name="connsiteY22" fmla="*/ 1571030 h 2538979"/>
                  <a:gd name="connsiteX23" fmla="*/ 1671656 w 1691891"/>
                  <a:gd name="connsiteY23" fmla="*/ 1476250 h 2538979"/>
                  <a:gd name="connsiteX24" fmla="*/ 1691289 w 1691891"/>
                  <a:gd name="connsiteY24" fmla="*/ 1141812 h 2538979"/>
                  <a:gd name="connsiteX25" fmla="*/ 1691289 w 1691891"/>
                  <a:gd name="connsiteY25" fmla="*/ 1141812 h 25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91891" h="2538979">
                    <a:moveTo>
                      <a:pt x="1691289" y="1141812"/>
                    </a:moveTo>
                    <a:cubicBezTo>
                      <a:pt x="1689258" y="1105931"/>
                      <a:pt x="1682488" y="1070727"/>
                      <a:pt x="1648638" y="1048386"/>
                    </a:cubicBezTo>
                    <a:cubicBezTo>
                      <a:pt x="1645253" y="1050417"/>
                      <a:pt x="1641191" y="1051771"/>
                      <a:pt x="1639161" y="1053802"/>
                    </a:cubicBezTo>
                    <a:cubicBezTo>
                      <a:pt x="1621558" y="995580"/>
                      <a:pt x="1616142" y="494601"/>
                      <a:pt x="1381223" y="221770"/>
                    </a:cubicBezTo>
                    <a:cubicBezTo>
                      <a:pt x="1294568" y="143239"/>
                      <a:pt x="1195049" y="85694"/>
                      <a:pt x="1086052" y="42366"/>
                    </a:cubicBezTo>
                    <a:cubicBezTo>
                      <a:pt x="925603" y="-20595"/>
                      <a:pt x="763124" y="-7055"/>
                      <a:pt x="602674" y="41689"/>
                    </a:cubicBezTo>
                    <a:cubicBezTo>
                      <a:pt x="605383" y="43720"/>
                      <a:pt x="605383" y="47782"/>
                      <a:pt x="604706" y="47782"/>
                    </a:cubicBezTo>
                    <a:cubicBezTo>
                      <a:pt x="589812" y="47782"/>
                      <a:pt x="576272" y="60645"/>
                      <a:pt x="560024" y="53198"/>
                    </a:cubicBezTo>
                    <a:cubicBezTo>
                      <a:pt x="461182" y="80278"/>
                      <a:pt x="376557" y="127668"/>
                      <a:pt x="317658" y="215677"/>
                    </a:cubicBezTo>
                    <a:cubicBezTo>
                      <a:pt x="302764" y="237341"/>
                      <a:pt x="285839" y="259682"/>
                      <a:pt x="258082" y="267806"/>
                    </a:cubicBezTo>
                    <a:cubicBezTo>
                      <a:pt x="170750" y="309780"/>
                      <a:pt x="97633" y="370033"/>
                      <a:pt x="61752" y="460751"/>
                    </a:cubicBezTo>
                    <a:cubicBezTo>
                      <a:pt x="-41828" y="724104"/>
                      <a:pt x="14362" y="1116763"/>
                      <a:pt x="22487" y="1172954"/>
                    </a:cubicBezTo>
                    <a:cubicBezTo>
                      <a:pt x="19778" y="1175662"/>
                      <a:pt x="-12040" y="892676"/>
                      <a:pt x="14362" y="1181078"/>
                    </a:cubicBezTo>
                    <a:cubicBezTo>
                      <a:pt x="-10009" y="1250809"/>
                      <a:pt x="20456" y="1313093"/>
                      <a:pt x="46182" y="1374700"/>
                    </a:cubicBezTo>
                    <a:cubicBezTo>
                      <a:pt x="66491" y="1424121"/>
                      <a:pt x="82062" y="1472188"/>
                      <a:pt x="78001" y="1526348"/>
                    </a:cubicBezTo>
                    <a:cubicBezTo>
                      <a:pt x="72585" y="1604203"/>
                      <a:pt x="99665" y="1662424"/>
                      <a:pt x="178873" y="1690181"/>
                    </a:cubicBezTo>
                    <a:cubicBezTo>
                      <a:pt x="200537" y="1697628"/>
                      <a:pt x="221524" y="1707783"/>
                      <a:pt x="226263" y="1733509"/>
                    </a:cubicBezTo>
                    <a:cubicBezTo>
                      <a:pt x="243865" y="1836413"/>
                      <a:pt x="279746" y="1934578"/>
                      <a:pt x="311565" y="2033420"/>
                    </a:cubicBezTo>
                    <a:cubicBezTo>
                      <a:pt x="374526" y="2176944"/>
                      <a:pt x="543099" y="2382074"/>
                      <a:pt x="646002" y="2455867"/>
                    </a:cubicBezTo>
                    <a:cubicBezTo>
                      <a:pt x="809837" y="2572988"/>
                      <a:pt x="998719" y="2566218"/>
                      <a:pt x="1155106" y="2436234"/>
                    </a:cubicBezTo>
                    <a:cubicBezTo>
                      <a:pt x="1195049" y="2402384"/>
                      <a:pt x="1228898" y="2362441"/>
                      <a:pt x="1264103" y="2324530"/>
                    </a:cubicBezTo>
                    <a:cubicBezTo>
                      <a:pt x="1340603" y="2239228"/>
                      <a:pt x="1522039" y="1997539"/>
                      <a:pt x="1528133" y="1701690"/>
                    </a:cubicBezTo>
                    <a:cubicBezTo>
                      <a:pt x="1528809" y="1640083"/>
                      <a:pt x="1559951" y="1598787"/>
                      <a:pt x="1612081" y="1571030"/>
                    </a:cubicBezTo>
                    <a:cubicBezTo>
                      <a:pt x="1645931" y="1548689"/>
                      <a:pt x="1670302" y="1516193"/>
                      <a:pt x="1671656" y="1476250"/>
                    </a:cubicBezTo>
                    <a:cubicBezTo>
                      <a:pt x="1677749" y="1363868"/>
                      <a:pt x="1695351" y="1253517"/>
                      <a:pt x="1691289" y="1141812"/>
                    </a:cubicBezTo>
                    <a:lnTo>
                      <a:pt x="1691289" y="1141812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035E627-FDA6-480D-9653-3C2A96CD0448}"/>
                  </a:ext>
                </a:extLst>
              </p:cNvPr>
              <p:cNvSpPr/>
              <p:nvPr/>
            </p:nvSpPr>
            <p:spPr>
              <a:xfrm>
                <a:off x="9160839" y="2146343"/>
                <a:ext cx="1109349" cy="979052"/>
              </a:xfrm>
              <a:custGeom>
                <a:avLst/>
                <a:gdLst>
                  <a:gd name="connsiteX0" fmla="*/ 1596043 w 1670512"/>
                  <a:gd name="connsiteY0" fmla="*/ 500233 h 1474304"/>
                  <a:gd name="connsiteX1" fmla="*/ 1629216 w 1670512"/>
                  <a:gd name="connsiteY1" fmla="*/ 653235 h 1474304"/>
                  <a:gd name="connsiteX2" fmla="*/ 1648172 w 1670512"/>
                  <a:gd name="connsiteY2" fmla="*/ 875967 h 1474304"/>
                  <a:gd name="connsiteX3" fmla="*/ 1670512 w 1670512"/>
                  <a:gd name="connsiteY3" fmla="*/ 1066204 h 1474304"/>
                  <a:gd name="connsiteX4" fmla="*/ 1590627 w 1670512"/>
                  <a:gd name="connsiteY4" fmla="*/ 1390486 h 1474304"/>
                  <a:gd name="connsiteX5" fmla="*/ 1568963 w 1670512"/>
                  <a:gd name="connsiteY5" fmla="*/ 1430429 h 1474304"/>
                  <a:gd name="connsiteX6" fmla="*/ 1529697 w 1670512"/>
                  <a:gd name="connsiteY6" fmla="*/ 1267950 h 1474304"/>
                  <a:gd name="connsiteX7" fmla="*/ 1441010 w 1670512"/>
                  <a:gd name="connsiteY7" fmla="*/ 1079067 h 1474304"/>
                  <a:gd name="connsiteX8" fmla="*/ 1377372 w 1670512"/>
                  <a:gd name="connsiteY8" fmla="*/ 912525 h 1474304"/>
                  <a:gd name="connsiteX9" fmla="*/ 1292071 w 1670512"/>
                  <a:gd name="connsiteY9" fmla="*/ 722288 h 1474304"/>
                  <a:gd name="connsiteX10" fmla="*/ 998253 w 1670512"/>
                  <a:gd name="connsiteY10" fmla="*/ 583504 h 1474304"/>
                  <a:gd name="connsiteX11" fmla="*/ 815463 w 1670512"/>
                  <a:gd name="connsiteY11" fmla="*/ 583504 h 1474304"/>
                  <a:gd name="connsiteX12" fmla="*/ 409941 w 1670512"/>
                  <a:gd name="connsiteY12" fmla="*/ 648495 h 1474304"/>
                  <a:gd name="connsiteX13" fmla="*/ 300267 w 1670512"/>
                  <a:gd name="connsiteY13" fmla="*/ 687084 h 1474304"/>
                  <a:gd name="connsiteX14" fmla="*/ 187208 w 1670512"/>
                  <a:gd name="connsiteY14" fmla="*/ 796758 h 1474304"/>
                  <a:gd name="connsiteX15" fmla="*/ 187208 w 1670512"/>
                  <a:gd name="connsiteY15" fmla="*/ 970747 h 1474304"/>
                  <a:gd name="connsiteX16" fmla="*/ 183823 w 1670512"/>
                  <a:gd name="connsiteY16" fmla="*/ 1054695 h 1474304"/>
                  <a:gd name="connsiteX17" fmla="*/ 179084 w 1670512"/>
                  <a:gd name="connsiteY17" fmla="*/ 1427721 h 1474304"/>
                  <a:gd name="connsiteX18" fmla="*/ 168252 w 1670512"/>
                  <a:gd name="connsiteY18" fmla="*/ 1470372 h 1474304"/>
                  <a:gd name="connsiteX19" fmla="*/ 135079 w 1670512"/>
                  <a:gd name="connsiteY19" fmla="*/ 1448031 h 1474304"/>
                  <a:gd name="connsiteX20" fmla="*/ 98521 w 1670512"/>
                  <a:gd name="connsiteY20" fmla="*/ 1338358 h 1474304"/>
                  <a:gd name="connsiteX21" fmla="*/ 45715 w 1670512"/>
                  <a:gd name="connsiteY21" fmla="*/ 1207020 h 1474304"/>
                  <a:gd name="connsiteX22" fmla="*/ 30144 w 1670512"/>
                  <a:gd name="connsiteY22" fmla="*/ 1168431 h 1474304"/>
                  <a:gd name="connsiteX23" fmla="*/ 9834 w 1670512"/>
                  <a:gd name="connsiteY23" fmla="*/ 1005951 h 1474304"/>
                  <a:gd name="connsiteX24" fmla="*/ 5095 w 1670512"/>
                  <a:gd name="connsiteY24" fmla="*/ 708071 h 1474304"/>
                  <a:gd name="connsiteX25" fmla="*/ 79565 w 1670512"/>
                  <a:gd name="connsiteY25" fmla="*/ 460290 h 1474304"/>
                  <a:gd name="connsiteX26" fmla="*/ 276572 w 1670512"/>
                  <a:gd name="connsiteY26" fmla="*/ 266668 h 1474304"/>
                  <a:gd name="connsiteX27" fmla="*/ 336825 w 1670512"/>
                  <a:gd name="connsiteY27" fmla="*/ 214539 h 1474304"/>
                  <a:gd name="connsiteX28" fmla="*/ 623872 w 1670512"/>
                  <a:gd name="connsiteY28" fmla="*/ 39873 h 1474304"/>
                  <a:gd name="connsiteX29" fmla="*/ 1110635 w 1670512"/>
                  <a:gd name="connsiteY29" fmla="*/ 42581 h 1474304"/>
                  <a:gd name="connsiteX30" fmla="*/ 1407160 w 1670512"/>
                  <a:gd name="connsiteY30" fmla="*/ 222663 h 1474304"/>
                  <a:gd name="connsiteX31" fmla="*/ 1596043 w 1670512"/>
                  <a:gd name="connsiteY31" fmla="*/ 500233 h 1474304"/>
                  <a:gd name="connsiteX32" fmla="*/ 1596043 w 1670512"/>
                  <a:gd name="connsiteY32" fmla="*/ 500233 h 147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70512" h="1474304">
                    <a:moveTo>
                      <a:pt x="1596043" y="500233"/>
                    </a:moveTo>
                    <a:cubicBezTo>
                      <a:pt x="1606875" y="551685"/>
                      <a:pt x="1626508" y="601106"/>
                      <a:pt x="1629216" y="653235"/>
                    </a:cubicBezTo>
                    <a:cubicBezTo>
                      <a:pt x="1633955" y="735151"/>
                      <a:pt x="1652234" y="788634"/>
                      <a:pt x="1648172" y="875967"/>
                    </a:cubicBezTo>
                    <a:cubicBezTo>
                      <a:pt x="1662389" y="938251"/>
                      <a:pt x="1646141" y="1004597"/>
                      <a:pt x="1670512" y="1066204"/>
                    </a:cubicBezTo>
                    <a:cubicBezTo>
                      <a:pt x="1615676" y="1167077"/>
                      <a:pt x="1610260" y="1280813"/>
                      <a:pt x="1590627" y="1390486"/>
                    </a:cubicBezTo>
                    <a:cubicBezTo>
                      <a:pt x="1587919" y="1406057"/>
                      <a:pt x="1589950" y="1425013"/>
                      <a:pt x="1568963" y="1430429"/>
                    </a:cubicBezTo>
                    <a:cubicBezTo>
                      <a:pt x="1535113" y="1383716"/>
                      <a:pt x="1530374" y="1281490"/>
                      <a:pt x="1529697" y="1267950"/>
                    </a:cubicBezTo>
                    <a:cubicBezTo>
                      <a:pt x="1527666" y="1191449"/>
                      <a:pt x="1499232" y="1128488"/>
                      <a:pt x="1441010" y="1079067"/>
                    </a:cubicBezTo>
                    <a:cubicBezTo>
                      <a:pt x="1390236" y="1035062"/>
                      <a:pt x="1377372" y="974809"/>
                      <a:pt x="1377372" y="912525"/>
                    </a:cubicBezTo>
                    <a:cubicBezTo>
                      <a:pt x="1377372" y="835347"/>
                      <a:pt x="1347584" y="773740"/>
                      <a:pt x="1292071" y="722288"/>
                    </a:cubicBezTo>
                    <a:cubicBezTo>
                      <a:pt x="1208799" y="645787"/>
                      <a:pt x="1112666" y="595013"/>
                      <a:pt x="998253" y="583504"/>
                    </a:cubicBezTo>
                    <a:cubicBezTo>
                      <a:pt x="982682" y="581473"/>
                      <a:pt x="832388" y="582827"/>
                      <a:pt x="815463" y="583504"/>
                    </a:cubicBezTo>
                    <a:cubicBezTo>
                      <a:pt x="678032" y="593659"/>
                      <a:pt x="543987" y="615323"/>
                      <a:pt x="409941" y="648495"/>
                    </a:cubicBezTo>
                    <a:cubicBezTo>
                      <a:pt x="372029" y="657296"/>
                      <a:pt x="336148" y="673544"/>
                      <a:pt x="300267" y="687084"/>
                    </a:cubicBezTo>
                    <a:cubicBezTo>
                      <a:pt x="247461" y="708071"/>
                      <a:pt x="216996" y="752076"/>
                      <a:pt x="187208" y="796758"/>
                    </a:cubicBezTo>
                    <a:cubicBezTo>
                      <a:pt x="159451" y="838055"/>
                      <a:pt x="187885" y="953822"/>
                      <a:pt x="187208" y="970747"/>
                    </a:cubicBezTo>
                    <a:cubicBezTo>
                      <a:pt x="179084" y="992411"/>
                      <a:pt x="189239" y="1031677"/>
                      <a:pt x="183823" y="1054695"/>
                    </a:cubicBezTo>
                    <a:cubicBezTo>
                      <a:pt x="156066" y="1179263"/>
                      <a:pt x="166221" y="1302477"/>
                      <a:pt x="179084" y="1427721"/>
                    </a:cubicBezTo>
                    <a:cubicBezTo>
                      <a:pt x="181115" y="1443292"/>
                      <a:pt x="179761" y="1457509"/>
                      <a:pt x="168252" y="1470372"/>
                    </a:cubicBezTo>
                    <a:cubicBezTo>
                      <a:pt x="143880" y="1483235"/>
                      <a:pt x="140495" y="1461571"/>
                      <a:pt x="135079" y="1448031"/>
                    </a:cubicBezTo>
                    <a:cubicBezTo>
                      <a:pt x="120862" y="1412150"/>
                      <a:pt x="109353" y="1374915"/>
                      <a:pt x="98521" y="1338358"/>
                    </a:cubicBezTo>
                    <a:cubicBezTo>
                      <a:pt x="84981" y="1292322"/>
                      <a:pt x="74149" y="1245609"/>
                      <a:pt x="45715" y="1207020"/>
                    </a:cubicBezTo>
                    <a:cubicBezTo>
                      <a:pt x="39622" y="1198219"/>
                      <a:pt x="26759" y="1179263"/>
                      <a:pt x="30144" y="1168431"/>
                    </a:cubicBezTo>
                    <a:cubicBezTo>
                      <a:pt x="21343" y="1110886"/>
                      <a:pt x="18635" y="1064173"/>
                      <a:pt x="9834" y="1005951"/>
                    </a:cubicBezTo>
                    <a:cubicBezTo>
                      <a:pt x="4418" y="963300"/>
                      <a:pt x="-6414" y="768324"/>
                      <a:pt x="5095" y="708071"/>
                    </a:cubicBezTo>
                    <a:cubicBezTo>
                      <a:pt x="15250" y="620739"/>
                      <a:pt x="40299" y="538822"/>
                      <a:pt x="79565" y="460290"/>
                    </a:cubicBezTo>
                    <a:cubicBezTo>
                      <a:pt x="124247" y="372957"/>
                      <a:pt x="189916" y="308642"/>
                      <a:pt x="276572" y="266668"/>
                    </a:cubicBezTo>
                    <a:cubicBezTo>
                      <a:pt x="304329" y="258544"/>
                      <a:pt x="321254" y="236880"/>
                      <a:pt x="336825" y="214539"/>
                    </a:cubicBezTo>
                    <a:cubicBezTo>
                      <a:pt x="395724" y="126529"/>
                      <a:pt x="527739" y="75077"/>
                      <a:pt x="623872" y="39873"/>
                    </a:cubicBezTo>
                    <a:cubicBezTo>
                      <a:pt x="786352" y="-6840"/>
                      <a:pt x="949508" y="-20380"/>
                      <a:pt x="1110635" y="42581"/>
                    </a:cubicBezTo>
                    <a:cubicBezTo>
                      <a:pt x="1220308" y="85232"/>
                      <a:pt x="1320504" y="142777"/>
                      <a:pt x="1407160" y="222663"/>
                    </a:cubicBezTo>
                    <a:cubicBezTo>
                      <a:pt x="1474860" y="272084"/>
                      <a:pt x="1562870" y="422378"/>
                      <a:pt x="1596043" y="500233"/>
                    </a:cubicBezTo>
                    <a:lnTo>
                      <a:pt x="1596043" y="500233"/>
                    </a:lnTo>
                    <a:close/>
                  </a:path>
                </a:pathLst>
              </a:custGeom>
              <a:solidFill>
                <a:srgbClr val="73534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6F4430-760F-4220-BC0D-D88A5CF0AB95}"/>
                </a:ext>
              </a:extLst>
            </p:cNvPr>
            <p:cNvGrpSpPr/>
            <p:nvPr/>
          </p:nvGrpSpPr>
          <p:grpSpPr>
            <a:xfrm>
              <a:off x="7666953" y="2079628"/>
              <a:ext cx="4378442" cy="2552271"/>
              <a:chOff x="7648703" y="3597532"/>
              <a:chExt cx="4378442" cy="255227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531231-7EF6-4AE0-8E75-AA6AE5D6F6F0}"/>
                  </a:ext>
                </a:extLst>
              </p:cNvPr>
              <p:cNvSpPr/>
              <p:nvPr/>
            </p:nvSpPr>
            <p:spPr>
              <a:xfrm>
                <a:off x="7690873" y="3597532"/>
                <a:ext cx="4335402" cy="2538590"/>
              </a:xfrm>
              <a:custGeom>
                <a:avLst/>
                <a:gdLst>
                  <a:gd name="connsiteX0" fmla="*/ 6344994 w 6528460"/>
                  <a:gd name="connsiteY0" fmla="*/ 2262547 h 3818030"/>
                  <a:gd name="connsiteX1" fmla="*/ 6144602 w 6528460"/>
                  <a:gd name="connsiteY1" fmla="*/ 1972792 h 3818030"/>
                  <a:gd name="connsiteX2" fmla="*/ 5445939 w 6528460"/>
                  <a:gd name="connsiteY2" fmla="*/ 890270 h 3818030"/>
                  <a:gd name="connsiteX3" fmla="*/ 5229977 w 6528460"/>
                  <a:gd name="connsiteY3" fmla="*/ 680401 h 3818030"/>
                  <a:gd name="connsiteX4" fmla="*/ 3865824 w 6528460"/>
                  <a:gd name="connsiteY4" fmla="*/ 107660 h 3818030"/>
                  <a:gd name="connsiteX5" fmla="*/ 3766982 w 6528460"/>
                  <a:gd name="connsiteY5" fmla="*/ 35898 h 3818030"/>
                  <a:gd name="connsiteX6" fmla="*/ 3748702 w 6528460"/>
                  <a:gd name="connsiteY6" fmla="*/ 16 h 3818030"/>
                  <a:gd name="connsiteX7" fmla="*/ 3731777 w 6528460"/>
                  <a:gd name="connsiteY7" fmla="*/ 16 h 3818030"/>
                  <a:gd name="connsiteX8" fmla="*/ 3712145 w 6528460"/>
                  <a:gd name="connsiteY8" fmla="*/ 32513 h 3818030"/>
                  <a:gd name="connsiteX9" fmla="*/ 3653923 w 6528460"/>
                  <a:gd name="connsiteY9" fmla="*/ 195669 h 3818030"/>
                  <a:gd name="connsiteX10" fmla="*/ 3180023 w 6528460"/>
                  <a:gd name="connsiteY10" fmla="*/ 645874 h 3818030"/>
                  <a:gd name="connsiteX11" fmla="*/ 3076443 w 6528460"/>
                  <a:gd name="connsiteY11" fmla="*/ 645874 h 3818030"/>
                  <a:gd name="connsiteX12" fmla="*/ 2645871 w 6528460"/>
                  <a:gd name="connsiteY12" fmla="*/ 100212 h 3818030"/>
                  <a:gd name="connsiteX13" fmla="*/ 2621499 w 6528460"/>
                  <a:gd name="connsiteY13" fmla="*/ 72455 h 3818030"/>
                  <a:gd name="connsiteX14" fmla="*/ 2594420 w 6528460"/>
                  <a:gd name="connsiteY14" fmla="*/ 137447 h 3818030"/>
                  <a:gd name="connsiteX15" fmla="*/ 2517919 w 6528460"/>
                  <a:gd name="connsiteY15" fmla="*/ 216656 h 3818030"/>
                  <a:gd name="connsiteX16" fmla="*/ 2366271 w 6528460"/>
                  <a:gd name="connsiteY16" fmla="*/ 254568 h 3818030"/>
                  <a:gd name="connsiteX17" fmla="*/ 2113750 w 6528460"/>
                  <a:gd name="connsiteY17" fmla="*/ 353410 h 3818030"/>
                  <a:gd name="connsiteX18" fmla="*/ 1872738 w 6528460"/>
                  <a:gd name="connsiteY18" fmla="*/ 467823 h 3818030"/>
                  <a:gd name="connsiteX19" fmla="*/ 1704843 w 6528460"/>
                  <a:gd name="connsiteY19" fmla="*/ 524691 h 3818030"/>
                  <a:gd name="connsiteX20" fmla="*/ 1379883 w 6528460"/>
                  <a:gd name="connsiteY20" fmla="*/ 749455 h 3818030"/>
                  <a:gd name="connsiteX21" fmla="*/ 1064402 w 6528460"/>
                  <a:gd name="connsiteY21" fmla="*/ 1079153 h 3818030"/>
                  <a:gd name="connsiteX22" fmla="*/ 826098 w 6528460"/>
                  <a:gd name="connsiteY22" fmla="*/ 1349953 h 3818030"/>
                  <a:gd name="connsiteX23" fmla="*/ 475413 w 6528460"/>
                  <a:gd name="connsiteY23" fmla="*/ 2016120 h 3818030"/>
                  <a:gd name="connsiteX24" fmla="*/ 254034 w 6528460"/>
                  <a:gd name="connsiteY24" fmla="*/ 2419611 h 3818030"/>
                  <a:gd name="connsiteX25" fmla="*/ 87492 w 6528460"/>
                  <a:gd name="connsiteY25" fmla="*/ 3492655 h 3818030"/>
                  <a:gd name="connsiteX26" fmla="*/ 2057559 w 6528460"/>
                  <a:gd name="connsiteY26" fmla="*/ 3477084 h 3818030"/>
                  <a:gd name="connsiteX27" fmla="*/ 3437283 w 6528460"/>
                  <a:gd name="connsiteY27" fmla="*/ 3564416 h 3818030"/>
                  <a:gd name="connsiteX28" fmla="*/ 4198230 w 6528460"/>
                  <a:gd name="connsiteY28" fmla="*/ 3807459 h 3818030"/>
                  <a:gd name="connsiteX29" fmla="*/ 4395914 w 6528460"/>
                  <a:gd name="connsiteY29" fmla="*/ 3798658 h 3818030"/>
                  <a:gd name="connsiteX30" fmla="*/ 5188003 w 6528460"/>
                  <a:gd name="connsiteY30" fmla="*/ 3708617 h 3818030"/>
                  <a:gd name="connsiteX31" fmla="*/ 5982799 w 6528460"/>
                  <a:gd name="connsiteY31" fmla="*/ 3600297 h 3818030"/>
                  <a:gd name="connsiteX32" fmla="*/ 6208240 w 6528460"/>
                  <a:gd name="connsiteY32" fmla="*/ 3570510 h 3818030"/>
                  <a:gd name="connsiteX33" fmla="*/ 6409986 w 6528460"/>
                  <a:gd name="connsiteY33" fmla="*/ 3411415 h 3818030"/>
                  <a:gd name="connsiteX34" fmla="*/ 6495288 w 6528460"/>
                  <a:gd name="connsiteY34" fmla="*/ 3106088 h 3818030"/>
                  <a:gd name="connsiteX35" fmla="*/ 6528461 w 6528460"/>
                  <a:gd name="connsiteY35" fmla="*/ 2878617 h 3818030"/>
                  <a:gd name="connsiteX36" fmla="*/ 6344994 w 6528460"/>
                  <a:gd name="connsiteY36" fmla="*/ 2262547 h 3818030"/>
                  <a:gd name="connsiteX37" fmla="*/ 6344994 w 6528460"/>
                  <a:gd name="connsiteY37" fmla="*/ 2262547 h 3818030"/>
                  <a:gd name="connsiteX0" fmla="*/ 6344994 w 6528462"/>
                  <a:gd name="connsiteY0" fmla="*/ 2262547 h 3798693"/>
                  <a:gd name="connsiteX1" fmla="*/ 6144602 w 6528462"/>
                  <a:gd name="connsiteY1" fmla="*/ 1972792 h 3798693"/>
                  <a:gd name="connsiteX2" fmla="*/ 5445939 w 6528462"/>
                  <a:gd name="connsiteY2" fmla="*/ 890270 h 3798693"/>
                  <a:gd name="connsiteX3" fmla="*/ 5229977 w 6528462"/>
                  <a:gd name="connsiteY3" fmla="*/ 680401 h 3798693"/>
                  <a:gd name="connsiteX4" fmla="*/ 3865824 w 6528462"/>
                  <a:gd name="connsiteY4" fmla="*/ 107660 h 3798693"/>
                  <a:gd name="connsiteX5" fmla="*/ 3766982 w 6528462"/>
                  <a:gd name="connsiteY5" fmla="*/ 35898 h 3798693"/>
                  <a:gd name="connsiteX6" fmla="*/ 3748702 w 6528462"/>
                  <a:gd name="connsiteY6" fmla="*/ 16 h 3798693"/>
                  <a:gd name="connsiteX7" fmla="*/ 3731777 w 6528462"/>
                  <a:gd name="connsiteY7" fmla="*/ 16 h 3798693"/>
                  <a:gd name="connsiteX8" fmla="*/ 3712145 w 6528462"/>
                  <a:gd name="connsiteY8" fmla="*/ 32513 h 3798693"/>
                  <a:gd name="connsiteX9" fmla="*/ 3653923 w 6528462"/>
                  <a:gd name="connsiteY9" fmla="*/ 195669 h 3798693"/>
                  <a:gd name="connsiteX10" fmla="*/ 3180023 w 6528462"/>
                  <a:gd name="connsiteY10" fmla="*/ 645874 h 3798693"/>
                  <a:gd name="connsiteX11" fmla="*/ 3076443 w 6528462"/>
                  <a:gd name="connsiteY11" fmla="*/ 645874 h 3798693"/>
                  <a:gd name="connsiteX12" fmla="*/ 2645871 w 6528462"/>
                  <a:gd name="connsiteY12" fmla="*/ 100212 h 3798693"/>
                  <a:gd name="connsiteX13" fmla="*/ 2621499 w 6528462"/>
                  <a:gd name="connsiteY13" fmla="*/ 72455 h 3798693"/>
                  <a:gd name="connsiteX14" fmla="*/ 2594420 w 6528462"/>
                  <a:gd name="connsiteY14" fmla="*/ 137447 h 3798693"/>
                  <a:gd name="connsiteX15" fmla="*/ 2517919 w 6528462"/>
                  <a:gd name="connsiteY15" fmla="*/ 216656 h 3798693"/>
                  <a:gd name="connsiteX16" fmla="*/ 2366271 w 6528462"/>
                  <a:gd name="connsiteY16" fmla="*/ 254568 h 3798693"/>
                  <a:gd name="connsiteX17" fmla="*/ 2113750 w 6528462"/>
                  <a:gd name="connsiteY17" fmla="*/ 353410 h 3798693"/>
                  <a:gd name="connsiteX18" fmla="*/ 1872738 w 6528462"/>
                  <a:gd name="connsiteY18" fmla="*/ 467823 h 3798693"/>
                  <a:gd name="connsiteX19" fmla="*/ 1704843 w 6528462"/>
                  <a:gd name="connsiteY19" fmla="*/ 524691 h 3798693"/>
                  <a:gd name="connsiteX20" fmla="*/ 1379883 w 6528462"/>
                  <a:gd name="connsiteY20" fmla="*/ 749455 h 3798693"/>
                  <a:gd name="connsiteX21" fmla="*/ 1064402 w 6528462"/>
                  <a:gd name="connsiteY21" fmla="*/ 1079153 h 3798693"/>
                  <a:gd name="connsiteX22" fmla="*/ 826098 w 6528462"/>
                  <a:gd name="connsiteY22" fmla="*/ 1349953 h 3798693"/>
                  <a:gd name="connsiteX23" fmla="*/ 475413 w 6528462"/>
                  <a:gd name="connsiteY23" fmla="*/ 2016120 h 3798693"/>
                  <a:gd name="connsiteX24" fmla="*/ 254034 w 6528462"/>
                  <a:gd name="connsiteY24" fmla="*/ 2419611 h 3798693"/>
                  <a:gd name="connsiteX25" fmla="*/ 87492 w 6528462"/>
                  <a:gd name="connsiteY25" fmla="*/ 3492655 h 3798693"/>
                  <a:gd name="connsiteX26" fmla="*/ 2057559 w 6528462"/>
                  <a:gd name="connsiteY26" fmla="*/ 3477084 h 3798693"/>
                  <a:gd name="connsiteX27" fmla="*/ 3437283 w 6528462"/>
                  <a:gd name="connsiteY27" fmla="*/ 3564416 h 3798693"/>
                  <a:gd name="connsiteX28" fmla="*/ 4299808 w 6528462"/>
                  <a:gd name="connsiteY28" fmla="*/ 3626876 h 3798693"/>
                  <a:gd name="connsiteX29" fmla="*/ 4395914 w 6528462"/>
                  <a:gd name="connsiteY29" fmla="*/ 3798658 h 3798693"/>
                  <a:gd name="connsiteX30" fmla="*/ 5188003 w 6528462"/>
                  <a:gd name="connsiteY30" fmla="*/ 3708617 h 3798693"/>
                  <a:gd name="connsiteX31" fmla="*/ 5982799 w 6528462"/>
                  <a:gd name="connsiteY31" fmla="*/ 3600297 h 3798693"/>
                  <a:gd name="connsiteX32" fmla="*/ 6208240 w 6528462"/>
                  <a:gd name="connsiteY32" fmla="*/ 3570510 h 3798693"/>
                  <a:gd name="connsiteX33" fmla="*/ 6409986 w 6528462"/>
                  <a:gd name="connsiteY33" fmla="*/ 3411415 h 3798693"/>
                  <a:gd name="connsiteX34" fmla="*/ 6495288 w 6528462"/>
                  <a:gd name="connsiteY34" fmla="*/ 3106088 h 3798693"/>
                  <a:gd name="connsiteX35" fmla="*/ 6528461 w 6528462"/>
                  <a:gd name="connsiteY35" fmla="*/ 2878617 h 3798693"/>
                  <a:gd name="connsiteX36" fmla="*/ 6344994 w 6528462"/>
                  <a:gd name="connsiteY36" fmla="*/ 2262547 h 3798693"/>
                  <a:gd name="connsiteX37" fmla="*/ 6344994 w 6528462"/>
                  <a:gd name="connsiteY37" fmla="*/ 2262547 h 3798693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57559 w 6528460"/>
                  <a:gd name="connsiteY26" fmla="*/ 3477084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057559 w 6528462"/>
                  <a:gd name="connsiteY26" fmla="*/ 3477084 h 3798658"/>
                  <a:gd name="connsiteX27" fmla="*/ 3437283 w 6528462"/>
                  <a:gd name="connsiteY27" fmla="*/ 3564416 h 3798658"/>
                  <a:gd name="connsiteX28" fmla="*/ 4395914 w 6528462"/>
                  <a:gd name="connsiteY28" fmla="*/ 3798658 h 3798658"/>
                  <a:gd name="connsiteX29" fmla="*/ 5188003 w 6528462"/>
                  <a:gd name="connsiteY29" fmla="*/ 3708617 h 3798658"/>
                  <a:gd name="connsiteX30" fmla="*/ 5982799 w 6528462"/>
                  <a:gd name="connsiteY30" fmla="*/ 3600297 h 3798658"/>
                  <a:gd name="connsiteX31" fmla="*/ 6208240 w 6528462"/>
                  <a:gd name="connsiteY31" fmla="*/ 3570510 h 3798658"/>
                  <a:gd name="connsiteX32" fmla="*/ 6409986 w 6528462"/>
                  <a:gd name="connsiteY32" fmla="*/ 3411415 h 3798658"/>
                  <a:gd name="connsiteX33" fmla="*/ 6495288 w 6528462"/>
                  <a:gd name="connsiteY33" fmla="*/ 3106088 h 3798658"/>
                  <a:gd name="connsiteX34" fmla="*/ 6528461 w 6528462"/>
                  <a:gd name="connsiteY34" fmla="*/ 2878617 h 3798658"/>
                  <a:gd name="connsiteX35" fmla="*/ 6344994 w 6528462"/>
                  <a:gd name="connsiteY35" fmla="*/ 2262547 h 3798658"/>
                  <a:gd name="connsiteX36" fmla="*/ 6344994 w 6528462"/>
                  <a:gd name="connsiteY36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61322 w 6528460"/>
                  <a:gd name="connsiteY26" fmla="*/ 3270167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262344 w 6528462"/>
                  <a:gd name="connsiteY26" fmla="*/ 3500256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596444 w 6528462"/>
                  <a:gd name="connsiteY26" fmla="*/ 3534115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719445 w 6528460"/>
                  <a:gd name="connsiteY28" fmla="*/ 3530555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617867 w 6528462"/>
                  <a:gd name="connsiteY28" fmla="*/ 3669754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830797"/>
                  <a:gd name="connsiteX1" fmla="*/ 6144602 w 6528460"/>
                  <a:gd name="connsiteY1" fmla="*/ 1972792 h 3830797"/>
                  <a:gd name="connsiteX2" fmla="*/ 5445939 w 6528460"/>
                  <a:gd name="connsiteY2" fmla="*/ 890270 h 3830797"/>
                  <a:gd name="connsiteX3" fmla="*/ 5229977 w 6528460"/>
                  <a:gd name="connsiteY3" fmla="*/ 680401 h 3830797"/>
                  <a:gd name="connsiteX4" fmla="*/ 3865824 w 6528460"/>
                  <a:gd name="connsiteY4" fmla="*/ 107660 h 3830797"/>
                  <a:gd name="connsiteX5" fmla="*/ 3766982 w 6528460"/>
                  <a:gd name="connsiteY5" fmla="*/ 35898 h 3830797"/>
                  <a:gd name="connsiteX6" fmla="*/ 3748702 w 6528460"/>
                  <a:gd name="connsiteY6" fmla="*/ 16 h 3830797"/>
                  <a:gd name="connsiteX7" fmla="*/ 3731777 w 6528460"/>
                  <a:gd name="connsiteY7" fmla="*/ 16 h 3830797"/>
                  <a:gd name="connsiteX8" fmla="*/ 3712145 w 6528460"/>
                  <a:gd name="connsiteY8" fmla="*/ 32513 h 3830797"/>
                  <a:gd name="connsiteX9" fmla="*/ 3653923 w 6528460"/>
                  <a:gd name="connsiteY9" fmla="*/ 195669 h 3830797"/>
                  <a:gd name="connsiteX10" fmla="*/ 3180023 w 6528460"/>
                  <a:gd name="connsiteY10" fmla="*/ 645874 h 3830797"/>
                  <a:gd name="connsiteX11" fmla="*/ 3076443 w 6528460"/>
                  <a:gd name="connsiteY11" fmla="*/ 645874 h 3830797"/>
                  <a:gd name="connsiteX12" fmla="*/ 2645871 w 6528460"/>
                  <a:gd name="connsiteY12" fmla="*/ 100212 h 3830797"/>
                  <a:gd name="connsiteX13" fmla="*/ 2621499 w 6528460"/>
                  <a:gd name="connsiteY13" fmla="*/ 72455 h 3830797"/>
                  <a:gd name="connsiteX14" fmla="*/ 2594420 w 6528460"/>
                  <a:gd name="connsiteY14" fmla="*/ 137447 h 3830797"/>
                  <a:gd name="connsiteX15" fmla="*/ 2517919 w 6528460"/>
                  <a:gd name="connsiteY15" fmla="*/ 216656 h 3830797"/>
                  <a:gd name="connsiteX16" fmla="*/ 2366271 w 6528460"/>
                  <a:gd name="connsiteY16" fmla="*/ 254568 h 3830797"/>
                  <a:gd name="connsiteX17" fmla="*/ 2113750 w 6528460"/>
                  <a:gd name="connsiteY17" fmla="*/ 353410 h 3830797"/>
                  <a:gd name="connsiteX18" fmla="*/ 1872738 w 6528460"/>
                  <a:gd name="connsiteY18" fmla="*/ 467823 h 3830797"/>
                  <a:gd name="connsiteX19" fmla="*/ 1704843 w 6528460"/>
                  <a:gd name="connsiteY19" fmla="*/ 524691 h 3830797"/>
                  <a:gd name="connsiteX20" fmla="*/ 1379883 w 6528460"/>
                  <a:gd name="connsiteY20" fmla="*/ 749455 h 3830797"/>
                  <a:gd name="connsiteX21" fmla="*/ 1064402 w 6528460"/>
                  <a:gd name="connsiteY21" fmla="*/ 1079153 h 3830797"/>
                  <a:gd name="connsiteX22" fmla="*/ 826098 w 6528460"/>
                  <a:gd name="connsiteY22" fmla="*/ 1349953 h 3830797"/>
                  <a:gd name="connsiteX23" fmla="*/ 475413 w 6528460"/>
                  <a:gd name="connsiteY23" fmla="*/ 2016120 h 3830797"/>
                  <a:gd name="connsiteX24" fmla="*/ 254034 w 6528460"/>
                  <a:gd name="connsiteY24" fmla="*/ 2419611 h 3830797"/>
                  <a:gd name="connsiteX25" fmla="*/ 87492 w 6528460"/>
                  <a:gd name="connsiteY25" fmla="*/ 3492655 h 3830797"/>
                  <a:gd name="connsiteX26" fmla="*/ 1600207 w 6528460"/>
                  <a:gd name="connsiteY26" fmla="*/ 3541638 h 3830797"/>
                  <a:gd name="connsiteX27" fmla="*/ 2399917 w 6528460"/>
                  <a:gd name="connsiteY27" fmla="*/ 3503420 h 3830797"/>
                  <a:gd name="connsiteX28" fmla="*/ 3617867 w 6528460"/>
                  <a:gd name="connsiteY28" fmla="*/ 3669754 h 3830797"/>
                  <a:gd name="connsiteX29" fmla="*/ 4395914 w 6528460"/>
                  <a:gd name="connsiteY29" fmla="*/ 3798658 h 3830797"/>
                  <a:gd name="connsiteX30" fmla="*/ 5188003 w 6528460"/>
                  <a:gd name="connsiteY30" fmla="*/ 3708617 h 3830797"/>
                  <a:gd name="connsiteX31" fmla="*/ 5982799 w 6528460"/>
                  <a:gd name="connsiteY31" fmla="*/ 3600297 h 3830797"/>
                  <a:gd name="connsiteX32" fmla="*/ 6208240 w 6528460"/>
                  <a:gd name="connsiteY32" fmla="*/ 3570510 h 3830797"/>
                  <a:gd name="connsiteX33" fmla="*/ 6409986 w 6528460"/>
                  <a:gd name="connsiteY33" fmla="*/ 3411415 h 3830797"/>
                  <a:gd name="connsiteX34" fmla="*/ 6495288 w 6528460"/>
                  <a:gd name="connsiteY34" fmla="*/ 3106088 h 3830797"/>
                  <a:gd name="connsiteX35" fmla="*/ 6528461 w 6528460"/>
                  <a:gd name="connsiteY35" fmla="*/ 2878617 h 3830797"/>
                  <a:gd name="connsiteX36" fmla="*/ 6344994 w 6528460"/>
                  <a:gd name="connsiteY36" fmla="*/ 2262547 h 3830797"/>
                  <a:gd name="connsiteX37" fmla="*/ 6344994 w 6528460"/>
                  <a:gd name="connsiteY37" fmla="*/ 2262547 h 3830797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808279"/>
                  <a:gd name="connsiteX1" fmla="*/ 6144602 w 6528460"/>
                  <a:gd name="connsiteY1" fmla="*/ 1972792 h 3808279"/>
                  <a:gd name="connsiteX2" fmla="*/ 5445939 w 6528460"/>
                  <a:gd name="connsiteY2" fmla="*/ 890270 h 3808279"/>
                  <a:gd name="connsiteX3" fmla="*/ 5229977 w 6528460"/>
                  <a:gd name="connsiteY3" fmla="*/ 680401 h 3808279"/>
                  <a:gd name="connsiteX4" fmla="*/ 3865824 w 6528460"/>
                  <a:gd name="connsiteY4" fmla="*/ 107660 h 3808279"/>
                  <a:gd name="connsiteX5" fmla="*/ 3766982 w 6528460"/>
                  <a:gd name="connsiteY5" fmla="*/ 35898 h 3808279"/>
                  <a:gd name="connsiteX6" fmla="*/ 3748702 w 6528460"/>
                  <a:gd name="connsiteY6" fmla="*/ 16 h 3808279"/>
                  <a:gd name="connsiteX7" fmla="*/ 3731777 w 6528460"/>
                  <a:gd name="connsiteY7" fmla="*/ 16 h 3808279"/>
                  <a:gd name="connsiteX8" fmla="*/ 3712145 w 6528460"/>
                  <a:gd name="connsiteY8" fmla="*/ 32513 h 3808279"/>
                  <a:gd name="connsiteX9" fmla="*/ 3653923 w 6528460"/>
                  <a:gd name="connsiteY9" fmla="*/ 195669 h 3808279"/>
                  <a:gd name="connsiteX10" fmla="*/ 3180023 w 6528460"/>
                  <a:gd name="connsiteY10" fmla="*/ 645874 h 3808279"/>
                  <a:gd name="connsiteX11" fmla="*/ 3076443 w 6528460"/>
                  <a:gd name="connsiteY11" fmla="*/ 645874 h 3808279"/>
                  <a:gd name="connsiteX12" fmla="*/ 2645871 w 6528460"/>
                  <a:gd name="connsiteY12" fmla="*/ 100212 h 3808279"/>
                  <a:gd name="connsiteX13" fmla="*/ 2621499 w 6528460"/>
                  <a:gd name="connsiteY13" fmla="*/ 72455 h 3808279"/>
                  <a:gd name="connsiteX14" fmla="*/ 2594420 w 6528460"/>
                  <a:gd name="connsiteY14" fmla="*/ 137447 h 3808279"/>
                  <a:gd name="connsiteX15" fmla="*/ 2517919 w 6528460"/>
                  <a:gd name="connsiteY15" fmla="*/ 216656 h 3808279"/>
                  <a:gd name="connsiteX16" fmla="*/ 2366271 w 6528460"/>
                  <a:gd name="connsiteY16" fmla="*/ 254568 h 3808279"/>
                  <a:gd name="connsiteX17" fmla="*/ 2113750 w 6528460"/>
                  <a:gd name="connsiteY17" fmla="*/ 353410 h 3808279"/>
                  <a:gd name="connsiteX18" fmla="*/ 1872738 w 6528460"/>
                  <a:gd name="connsiteY18" fmla="*/ 467823 h 3808279"/>
                  <a:gd name="connsiteX19" fmla="*/ 1704843 w 6528460"/>
                  <a:gd name="connsiteY19" fmla="*/ 524691 h 3808279"/>
                  <a:gd name="connsiteX20" fmla="*/ 1379883 w 6528460"/>
                  <a:gd name="connsiteY20" fmla="*/ 749455 h 3808279"/>
                  <a:gd name="connsiteX21" fmla="*/ 1064402 w 6528460"/>
                  <a:gd name="connsiteY21" fmla="*/ 1079153 h 3808279"/>
                  <a:gd name="connsiteX22" fmla="*/ 826098 w 6528460"/>
                  <a:gd name="connsiteY22" fmla="*/ 1349953 h 3808279"/>
                  <a:gd name="connsiteX23" fmla="*/ 475413 w 6528460"/>
                  <a:gd name="connsiteY23" fmla="*/ 2016120 h 3808279"/>
                  <a:gd name="connsiteX24" fmla="*/ 254034 w 6528460"/>
                  <a:gd name="connsiteY24" fmla="*/ 2419611 h 3808279"/>
                  <a:gd name="connsiteX25" fmla="*/ 87492 w 6528460"/>
                  <a:gd name="connsiteY25" fmla="*/ 3492655 h 3808279"/>
                  <a:gd name="connsiteX26" fmla="*/ 1600207 w 6528460"/>
                  <a:gd name="connsiteY26" fmla="*/ 3541638 h 3808279"/>
                  <a:gd name="connsiteX27" fmla="*/ 2399917 w 6528460"/>
                  <a:gd name="connsiteY27" fmla="*/ 3503420 h 3808279"/>
                  <a:gd name="connsiteX28" fmla="*/ 3772116 w 6528460"/>
                  <a:gd name="connsiteY28" fmla="*/ 3624607 h 3808279"/>
                  <a:gd name="connsiteX29" fmla="*/ 4395914 w 6528460"/>
                  <a:gd name="connsiteY29" fmla="*/ 3798658 h 3808279"/>
                  <a:gd name="connsiteX30" fmla="*/ 5188003 w 6528460"/>
                  <a:gd name="connsiteY30" fmla="*/ 3708617 h 3808279"/>
                  <a:gd name="connsiteX31" fmla="*/ 5982799 w 6528460"/>
                  <a:gd name="connsiteY31" fmla="*/ 3600297 h 3808279"/>
                  <a:gd name="connsiteX32" fmla="*/ 6208240 w 6528460"/>
                  <a:gd name="connsiteY32" fmla="*/ 3570510 h 3808279"/>
                  <a:gd name="connsiteX33" fmla="*/ 6409986 w 6528460"/>
                  <a:gd name="connsiteY33" fmla="*/ 3411415 h 3808279"/>
                  <a:gd name="connsiteX34" fmla="*/ 6495288 w 6528460"/>
                  <a:gd name="connsiteY34" fmla="*/ 3106088 h 3808279"/>
                  <a:gd name="connsiteX35" fmla="*/ 6528461 w 6528460"/>
                  <a:gd name="connsiteY35" fmla="*/ 2878617 h 3808279"/>
                  <a:gd name="connsiteX36" fmla="*/ 6344994 w 6528460"/>
                  <a:gd name="connsiteY36" fmla="*/ 2262547 h 3808279"/>
                  <a:gd name="connsiteX37" fmla="*/ 6344994 w 6528460"/>
                  <a:gd name="connsiteY37" fmla="*/ 2262547 h 3808279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772116 w 6528462"/>
                  <a:gd name="connsiteY28" fmla="*/ 3624607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91128 w 6528460"/>
                  <a:gd name="connsiteY10" fmla="*/ 1075245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724251 w 6528462"/>
                  <a:gd name="connsiteY9" fmla="*/ 325221 h 3798658"/>
                  <a:gd name="connsiteX10" fmla="*/ 3191128 w 6528462"/>
                  <a:gd name="connsiteY10" fmla="*/ 1075245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86619 h 3822730"/>
                  <a:gd name="connsiteX1" fmla="*/ 6144602 w 6528460"/>
                  <a:gd name="connsiteY1" fmla="*/ 1996864 h 3822730"/>
                  <a:gd name="connsiteX2" fmla="*/ 5445939 w 6528460"/>
                  <a:gd name="connsiteY2" fmla="*/ 914342 h 3822730"/>
                  <a:gd name="connsiteX3" fmla="*/ 5229977 w 6528460"/>
                  <a:gd name="connsiteY3" fmla="*/ 704473 h 3822730"/>
                  <a:gd name="connsiteX4" fmla="*/ 3865824 w 6528460"/>
                  <a:gd name="connsiteY4" fmla="*/ 131732 h 3822730"/>
                  <a:gd name="connsiteX5" fmla="*/ 3766982 w 6528460"/>
                  <a:gd name="connsiteY5" fmla="*/ 59970 h 3822730"/>
                  <a:gd name="connsiteX6" fmla="*/ 3748702 w 6528460"/>
                  <a:gd name="connsiteY6" fmla="*/ 24088 h 3822730"/>
                  <a:gd name="connsiteX7" fmla="*/ 3731777 w 6528460"/>
                  <a:gd name="connsiteY7" fmla="*/ 24088 h 3822730"/>
                  <a:gd name="connsiteX8" fmla="*/ 3724251 w 6528460"/>
                  <a:gd name="connsiteY8" fmla="*/ 349293 h 3822730"/>
                  <a:gd name="connsiteX9" fmla="*/ 3191128 w 6528460"/>
                  <a:gd name="connsiteY9" fmla="*/ 1099317 h 3822730"/>
                  <a:gd name="connsiteX10" fmla="*/ 2784026 w 6528460"/>
                  <a:gd name="connsiteY10" fmla="*/ 581111 h 3822730"/>
                  <a:gd name="connsiteX11" fmla="*/ 2645871 w 6528460"/>
                  <a:gd name="connsiteY11" fmla="*/ 124284 h 3822730"/>
                  <a:gd name="connsiteX12" fmla="*/ 2621499 w 6528460"/>
                  <a:gd name="connsiteY12" fmla="*/ 96527 h 3822730"/>
                  <a:gd name="connsiteX13" fmla="*/ 2594420 w 6528460"/>
                  <a:gd name="connsiteY13" fmla="*/ 161519 h 3822730"/>
                  <a:gd name="connsiteX14" fmla="*/ 2517919 w 6528460"/>
                  <a:gd name="connsiteY14" fmla="*/ 240728 h 3822730"/>
                  <a:gd name="connsiteX15" fmla="*/ 2366271 w 6528460"/>
                  <a:gd name="connsiteY15" fmla="*/ 278640 h 3822730"/>
                  <a:gd name="connsiteX16" fmla="*/ 2113750 w 6528460"/>
                  <a:gd name="connsiteY16" fmla="*/ 377482 h 3822730"/>
                  <a:gd name="connsiteX17" fmla="*/ 1872738 w 6528460"/>
                  <a:gd name="connsiteY17" fmla="*/ 491895 h 3822730"/>
                  <a:gd name="connsiteX18" fmla="*/ 1704843 w 6528460"/>
                  <a:gd name="connsiteY18" fmla="*/ 548763 h 3822730"/>
                  <a:gd name="connsiteX19" fmla="*/ 1379883 w 6528460"/>
                  <a:gd name="connsiteY19" fmla="*/ 773527 h 3822730"/>
                  <a:gd name="connsiteX20" fmla="*/ 1064402 w 6528460"/>
                  <a:gd name="connsiteY20" fmla="*/ 1103225 h 3822730"/>
                  <a:gd name="connsiteX21" fmla="*/ 826098 w 6528460"/>
                  <a:gd name="connsiteY21" fmla="*/ 1374025 h 3822730"/>
                  <a:gd name="connsiteX22" fmla="*/ 475413 w 6528460"/>
                  <a:gd name="connsiteY22" fmla="*/ 2040192 h 3822730"/>
                  <a:gd name="connsiteX23" fmla="*/ 254034 w 6528460"/>
                  <a:gd name="connsiteY23" fmla="*/ 2443683 h 3822730"/>
                  <a:gd name="connsiteX24" fmla="*/ 87492 w 6528460"/>
                  <a:gd name="connsiteY24" fmla="*/ 3516727 h 3822730"/>
                  <a:gd name="connsiteX25" fmla="*/ 1600207 w 6528460"/>
                  <a:gd name="connsiteY25" fmla="*/ 3565710 h 3822730"/>
                  <a:gd name="connsiteX26" fmla="*/ 2430015 w 6528460"/>
                  <a:gd name="connsiteY26" fmla="*/ 3519967 h 3822730"/>
                  <a:gd name="connsiteX27" fmla="*/ 3666776 w 6528460"/>
                  <a:gd name="connsiteY27" fmla="*/ 3524528 h 3822730"/>
                  <a:gd name="connsiteX28" fmla="*/ 4395914 w 6528460"/>
                  <a:gd name="connsiteY28" fmla="*/ 3822730 h 3822730"/>
                  <a:gd name="connsiteX29" fmla="*/ 5188003 w 6528460"/>
                  <a:gd name="connsiteY29" fmla="*/ 3732689 h 3822730"/>
                  <a:gd name="connsiteX30" fmla="*/ 5982799 w 6528460"/>
                  <a:gd name="connsiteY30" fmla="*/ 3624369 h 3822730"/>
                  <a:gd name="connsiteX31" fmla="*/ 6208240 w 6528460"/>
                  <a:gd name="connsiteY31" fmla="*/ 3594582 h 3822730"/>
                  <a:gd name="connsiteX32" fmla="*/ 6409986 w 6528460"/>
                  <a:gd name="connsiteY32" fmla="*/ 3435487 h 3822730"/>
                  <a:gd name="connsiteX33" fmla="*/ 6495288 w 6528460"/>
                  <a:gd name="connsiteY33" fmla="*/ 3130160 h 3822730"/>
                  <a:gd name="connsiteX34" fmla="*/ 6528461 w 6528460"/>
                  <a:gd name="connsiteY34" fmla="*/ 2902689 h 3822730"/>
                  <a:gd name="connsiteX35" fmla="*/ 6344994 w 6528460"/>
                  <a:gd name="connsiteY35" fmla="*/ 2286619 h 3822730"/>
                  <a:gd name="connsiteX36" fmla="*/ 6344994 w 6528460"/>
                  <a:gd name="connsiteY36" fmla="*/ 2286619 h 3822730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84026 w 6528462"/>
                  <a:gd name="connsiteY10" fmla="*/ 581113 h 3822732"/>
                  <a:gd name="connsiteX11" fmla="*/ 2621499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  <a:gd name="connsiteX0" fmla="*/ 6344994 w 6528460"/>
                  <a:gd name="connsiteY0" fmla="*/ 2286621 h 3822732"/>
                  <a:gd name="connsiteX1" fmla="*/ 6144602 w 6528460"/>
                  <a:gd name="connsiteY1" fmla="*/ 1996866 h 3822732"/>
                  <a:gd name="connsiteX2" fmla="*/ 5445939 w 6528460"/>
                  <a:gd name="connsiteY2" fmla="*/ 914344 h 3822732"/>
                  <a:gd name="connsiteX3" fmla="*/ 5229977 w 6528460"/>
                  <a:gd name="connsiteY3" fmla="*/ 704475 h 3822732"/>
                  <a:gd name="connsiteX4" fmla="*/ 3865824 w 6528460"/>
                  <a:gd name="connsiteY4" fmla="*/ 131734 h 3822732"/>
                  <a:gd name="connsiteX5" fmla="*/ 3766982 w 6528460"/>
                  <a:gd name="connsiteY5" fmla="*/ 59972 h 3822732"/>
                  <a:gd name="connsiteX6" fmla="*/ 3748702 w 6528460"/>
                  <a:gd name="connsiteY6" fmla="*/ 24090 h 3822732"/>
                  <a:gd name="connsiteX7" fmla="*/ 3731777 w 6528460"/>
                  <a:gd name="connsiteY7" fmla="*/ 24090 h 3822732"/>
                  <a:gd name="connsiteX8" fmla="*/ 3724251 w 6528460"/>
                  <a:gd name="connsiteY8" fmla="*/ 349295 h 3822732"/>
                  <a:gd name="connsiteX9" fmla="*/ 3191128 w 6528460"/>
                  <a:gd name="connsiteY9" fmla="*/ 1099319 h 3822732"/>
                  <a:gd name="connsiteX10" fmla="*/ 2717400 w 6528460"/>
                  <a:gd name="connsiteY10" fmla="*/ 581113 h 3822732"/>
                  <a:gd name="connsiteX11" fmla="*/ 2621499 w 6528460"/>
                  <a:gd name="connsiteY11" fmla="*/ 96529 h 3822732"/>
                  <a:gd name="connsiteX12" fmla="*/ 2594420 w 6528460"/>
                  <a:gd name="connsiteY12" fmla="*/ 161521 h 3822732"/>
                  <a:gd name="connsiteX13" fmla="*/ 2517919 w 6528460"/>
                  <a:gd name="connsiteY13" fmla="*/ 240730 h 3822732"/>
                  <a:gd name="connsiteX14" fmla="*/ 2366271 w 6528460"/>
                  <a:gd name="connsiteY14" fmla="*/ 278642 h 3822732"/>
                  <a:gd name="connsiteX15" fmla="*/ 2113750 w 6528460"/>
                  <a:gd name="connsiteY15" fmla="*/ 377484 h 3822732"/>
                  <a:gd name="connsiteX16" fmla="*/ 1872738 w 6528460"/>
                  <a:gd name="connsiteY16" fmla="*/ 491897 h 3822732"/>
                  <a:gd name="connsiteX17" fmla="*/ 1704843 w 6528460"/>
                  <a:gd name="connsiteY17" fmla="*/ 548765 h 3822732"/>
                  <a:gd name="connsiteX18" fmla="*/ 1379883 w 6528460"/>
                  <a:gd name="connsiteY18" fmla="*/ 773529 h 3822732"/>
                  <a:gd name="connsiteX19" fmla="*/ 1064402 w 6528460"/>
                  <a:gd name="connsiteY19" fmla="*/ 1103227 h 3822732"/>
                  <a:gd name="connsiteX20" fmla="*/ 826098 w 6528460"/>
                  <a:gd name="connsiteY20" fmla="*/ 1374027 h 3822732"/>
                  <a:gd name="connsiteX21" fmla="*/ 475413 w 6528460"/>
                  <a:gd name="connsiteY21" fmla="*/ 2040194 h 3822732"/>
                  <a:gd name="connsiteX22" fmla="*/ 254034 w 6528460"/>
                  <a:gd name="connsiteY22" fmla="*/ 2443685 h 3822732"/>
                  <a:gd name="connsiteX23" fmla="*/ 87492 w 6528460"/>
                  <a:gd name="connsiteY23" fmla="*/ 3516729 h 3822732"/>
                  <a:gd name="connsiteX24" fmla="*/ 1600207 w 6528460"/>
                  <a:gd name="connsiteY24" fmla="*/ 3565712 h 3822732"/>
                  <a:gd name="connsiteX25" fmla="*/ 2430015 w 6528460"/>
                  <a:gd name="connsiteY25" fmla="*/ 3519969 h 3822732"/>
                  <a:gd name="connsiteX26" fmla="*/ 3666776 w 6528460"/>
                  <a:gd name="connsiteY26" fmla="*/ 3524530 h 3822732"/>
                  <a:gd name="connsiteX27" fmla="*/ 4395914 w 6528460"/>
                  <a:gd name="connsiteY27" fmla="*/ 3822732 h 3822732"/>
                  <a:gd name="connsiteX28" fmla="*/ 5188003 w 6528460"/>
                  <a:gd name="connsiteY28" fmla="*/ 3732691 h 3822732"/>
                  <a:gd name="connsiteX29" fmla="*/ 5982799 w 6528460"/>
                  <a:gd name="connsiteY29" fmla="*/ 3624371 h 3822732"/>
                  <a:gd name="connsiteX30" fmla="*/ 6208240 w 6528460"/>
                  <a:gd name="connsiteY30" fmla="*/ 3594584 h 3822732"/>
                  <a:gd name="connsiteX31" fmla="*/ 6409986 w 6528460"/>
                  <a:gd name="connsiteY31" fmla="*/ 3435489 h 3822732"/>
                  <a:gd name="connsiteX32" fmla="*/ 6495288 w 6528460"/>
                  <a:gd name="connsiteY32" fmla="*/ 3130162 h 3822732"/>
                  <a:gd name="connsiteX33" fmla="*/ 6528461 w 6528460"/>
                  <a:gd name="connsiteY33" fmla="*/ 2902691 h 3822732"/>
                  <a:gd name="connsiteX34" fmla="*/ 6344994 w 6528460"/>
                  <a:gd name="connsiteY34" fmla="*/ 2286621 h 3822732"/>
                  <a:gd name="connsiteX35" fmla="*/ 6344994 w 6528460"/>
                  <a:gd name="connsiteY35" fmla="*/ 2286621 h 3822732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17400 w 6528462"/>
                  <a:gd name="connsiteY10" fmla="*/ 581113 h 3822732"/>
                  <a:gd name="connsiteX11" fmla="*/ 2610394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8462" h="3822732">
                    <a:moveTo>
                      <a:pt x="6344994" y="2286621"/>
                    </a:moveTo>
                    <a:cubicBezTo>
                      <a:pt x="6290834" y="2182363"/>
                      <a:pt x="6210272" y="2093677"/>
                      <a:pt x="6144602" y="1996866"/>
                    </a:cubicBezTo>
                    <a:cubicBezTo>
                      <a:pt x="6034252" y="1833709"/>
                      <a:pt x="5492653" y="998969"/>
                      <a:pt x="5445939" y="914344"/>
                    </a:cubicBezTo>
                    <a:cubicBezTo>
                      <a:pt x="5393810" y="821595"/>
                      <a:pt x="5317310" y="755249"/>
                      <a:pt x="5229977" y="704475"/>
                    </a:cubicBezTo>
                    <a:cubicBezTo>
                      <a:pt x="4934805" y="533194"/>
                      <a:pt x="3917952" y="187924"/>
                      <a:pt x="3865824" y="131734"/>
                    </a:cubicBezTo>
                    <a:cubicBezTo>
                      <a:pt x="3821142" y="124286"/>
                      <a:pt x="3776460" y="115485"/>
                      <a:pt x="3766982" y="59972"/>
                    </a:cubicBezTo>
                    <a:cubicBezTo>
                      <a:pt x="3761566" y="48462"/>
                      <a:pt x="3764274" y="30860"/>
                      <a:pt x="3748702" y="24090"/>
                    </a:cubicBezTo>
                    <a:cubicBezTo>
                      <a:pt x="3743060" y="24090"/>
                      <a:pt x="3735852" y="-30111"/>
                      <a:pt x="3731777" y="24090"/>
                    </a:cubicBezTo>
                    <a:cubicBezTo>
                      <a:pt x="3727702" y="78291"/>
                      <a:pt x="3814359" y="170090"/>
                      <a:pt x="3724251" y="349295"/>
                    </a:cubicBezTo>
                    <a:cubicBezTo>
                      <a:pt x="3634143" y="528500"/>
                      <a:pt x="3358936" y="1060683"/>
                      <a:pt x="3191128" y="1099319"/>
                    </a:cubicBezTo>
                    <a:cubicBezTo>
                      <a:pt x="3023320" y="1137955"/>
                      <a:pt x="2814189" y="748245"/>
                      <a:pt x="2717400" y="581113"/>
                    </a:cubicBezTo>
                    <a:cubicBezTo>
                      <a:pt x="2620611" y="413981"/>
                      <a:pt x="2641995" y="166461"/>
                      <a:pt x="2610394" y="96529"/>
                    </a:cubicBezTo>
                    <a:cubicBezTo>
                      <a:pt x="2589407" y="112777"/>
                      <a:pt x="2599835" y="137826"/>
                      <a:pt x="2594420" y="161521"/>
                    </a:cubicBezTo>
                    <a:cubicBezTo>
                      <a:pt x="2584265" y="202818"/>
                      <a:pt x="2561924" y="229898"/>
                      <a:pt x="2517919" y="240730"/>
                    </a:cubicBezTo>
                    <a:cubicBezTo>
                      <a:pt x="2466467" y="252239"/>
                      <a:pt x="2417046" y="267810"/>
                      <a:pt x="2366271" y="278642"/>
                    </a:cubicBezTo>
                    <a:cubicBezTo>
                      <a:pt x="2279615" y="306399"/>
                      <a:pt x="2190928" y="326032"/>
                      <a:pt x="2113750" y="377484"/>
                    </a:cubicBezTo>
                    <a:cubicBezTo>
                      <a:pt x="2039280" y="427582"/>
                      <a:pt x="1960071" y="468202"/>
                      <a:pt x="1872738" y="491897"/>
                    </a:cubicBezTo>
                    <a:cubicBezTo>
                      <a:pt x="1864615" y="495282"/>
                      <a:pt x="1733953" y="537933"/>
                      <a:pt x="1704843" y="548765"/>
                    </a:cubicBezTo>
                    <a:cubicBezTo>
                      <a:pt x="1578244" y="597509"/>
                      <a:pt x="1471955" y="674687"/>
                      <a:pt x="1379883" y="773529"/>
                    </a:cubicBezTo>
                    <a:cubicBezTo>
                      <a:pt x="1373790" y="779621"/>
                      <a:pt x="1170691" y="1005739"/>
                      <a:pt x="1064402" y="1103227"/>
                    </a:cubicBezTo>
                    <a:cubicBezTo>
                      <a:pt x="975715" y="1184467"/>
                      <a:pt x="880935" y="1262322"/>
                      <a:pt x="826098" y="1374027"/>
                    </a:cubicBezTo>
                    <a:cubicBezTo>
                      <a:pt x="725225" y="1604206"/>
                      <a:pt x="612843" y="1828970"/>
                      <a:pt x="475413" y="2040194"/>
                    </a:cubicBezTo>
                    <a:cubicBezTo>
                      <a:pt x="409067" y="2143098"/>
                      <a:pt x="315641" y="2337396"/>
                      <a:pt x="254034" y="2443685"/>
                    </a:cubicBezTo>
                    <a:cubicBezTo>
                      <a:pt x="122019" y="2812650"/>
                      <a:pt x="-135241" y="2612258"/>
                      <a:pt x="87492" y="3516729"/>
                    </a:cubicBezTo>
                    <a:cubicBezTo>
                      <a:pt x="722555" y="3575193"/>
                      <a:pt x="1271235" y="3602793"/>
                      <a:pt x="1600207" y="3565712"/>
                    </a:cubicBezTo>
                    <a:cubicBezTo>
                      <a:pt x="1797504" y="3479722"/>
                      <a:pt x="2098127" y="3508022"/>
                      <a:pt x="2430015" y="3519969"/>
                    </a:cubicBezTo>
                    <a:cubicBezTo>
                      <a:pt x="2783329" y="3513967"/>
                      <a:pt x="3335364" y="3500405"/>
                      <a:pt x="3666776" y="3524530"/>
                    </a:cubicBezTo>
                    <a:cubicBezTo>
                      <a:pt x="3828116" y="3657702"/>
                      <a:pt x="4104127" y="3798699"/>
                      <a:pt x="4395914" y="3822732"/>
                    </a:cubicBezTo>
                    <a:cubicBezTo>
                      <a:pt x="4629479" y="3750970"/>
                      <a:pt x="5077652" y="3746908"/>
                      <a:pt x="5188003" y="3732691"/>
                    </a:cubicBezTo>
                    <a:lnTo>
                      <a:pt x="5982799" y="3624371"/>
                    </a:lnTo>
                    <a:lnTo>
                      <a:pt x="6208240" y="3594584"/>
                    </a:lnTo>
                    <a:cubicBezTo>
                      <a:pt x="6305051" y="3580366"/>
                      <a:pt x="6366658" y="3518760"/>
                      <a:pt x="6409986" y="3435489"/>
                    </a:cubicBezTo>
                    <a:cubicBezTo>
                      <a:pt x="6412694" y="3403670"/>
                      <a:pt x="6491903" y="3141671"/>
                      <a:pt x="6495288" y="3130162"/>
                    </a:cubicBezTo>
                    <a:cubicBezTo>
                      <a:pt x="6517628" y="3055692"/>
                      <a:pt x="6526430" y="2979869"/>
                      <a:pt x="6528461" y="2902691"/>
                    </a:cubicBezTo>
                    <a:cubicBezTo>
                      <a:pt x="6528461" y="2828221"/>
                      <a:pt x="6403893" y="2399680"/>
                      <a:pt x="6344994" y="2286621"/>
                    </a:cubicBezTo>
                    <a:lnTo>
                      <a:pt x="6344994" y="2286621"/>
                    </a:lnTo>
                    <a:close/>
                  </a:path>
                </a:pathLst>
              </a:custGeom>
              <a:solidFill>
                <a:schemeClr val="accent1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C8F971-B4DD-4F87-A6C5-B99C1CEAB46C}"/>
                  </a:ext>
                </a:extLst>
              </p:cNvPr>
              <p:cNvSpPr/>
              <p:nvPr/>
            </p:nvSpPr>
            <p:spPr>
              <a:xfrm>
                <a:off x="10572756" y="5112566"/>
                <a:ext cx="1454389" cy="1037237"/>
              </a:xfrm>
              <a:custGeom>
                <a:avLst/>
                <a:gdLst>
                  <a:gd name="connsiteX0" fmla="*/ 0 w 2190091"/>
                  <a:gd name="connsiteY0" fmla="*/ 1561923 h 1561922"/>
                  <a:gd name="connsiteX1" fmla="*/ 266061 w 2190091"/>
                  <a:gd name="connsiteY1" fmla="*/ 1471882 h 1561922"/>
                  <a:gd name="connsiteX2" fmla="*/ 701371 w 2190091"/>
                  <a:gd name="connsiteY2" fmla="*/ 1393350 h 1561922"/>
                  <a:gd name="connsiteX3" fmla="*/ 1087260 w 2190091"/>
                  <a:gd name="connsiteY3" fmla="*/ 1344606 h 1561922"/>
                  <a:gd name="connsiteX4" fmla="*/ 1663386 w 2190091"/>
                  <a:gd name="connsiteY4" fmla="*/ 1299247 h 1561922"/>
                  <a:gd name="connsiteX5" fmla="*/ 1698591 w 2190091"/>
                  <a:gd name="connsiteY5" fmla="*/ 1279614 h 1561922"/>
                  <a:gd name="connsiteX6" fmla="*/ 1668803 w 2190091"/>
                  <a:gd name="connsiteY6" fmla="*/ 1255919 h 1561922"/>
                  <a:gd name="connsiteX7" fmla="*/ 1283590 w 2190091"/>
                  <a:gd name="connsiteY7" fmla="*/ 1117812 h 1561922"/>
                  <a:gd name="connsiteX8" fmla="*/ 1052734 w 2190091"/>
                  <a:gd name="connsiteY8" fmla="*/ 1018293 h 1561922"/>
                  <a:gd name="connsiteX9" fmla="*/ 894316 w 2190091"/>
                  <a:gd name="connsiteY9" fmla="*/ 1048758 h 1561922"/>
                  <a:gd name="connsiteX10" fmla="*/ 750792 w 2190091"/>
                  <a:gd name="connsiteY10" fmla="*/ 1192282 h 1561922"/>
                  <a:gd name="connsiteX11" fmla="*/ 473222 w 2190091"/>
                  <a:gd name="connsiteY11" fmla="*/ 1270137 h 1561922"/>
                  <a:gd name="connsiteX12" fmla="*/ 538891 w 2190091"/>
                  <a:gd name="connsiteY12" fmla="*/ 1236963 h 1561922"/>
                  <a:gd name="connsiteX13" fmla="*/ 800213 w 2190091"/>
                  <a:gd name="connsiteY13" fmla="*/ 1051466 h 1561922"/>
                  <a:gd name="connsiteX14" fmla="*/ 991127 w 2190091"/>
                  <a:gd name="connsiteY14" fmla="*/ 941115 h 1561922"/>
                  <a:gd name="connsiteX15" fmla="*/ 1164438 w 2190091"/>
                  <a:gd name="connsiteY15" fmla="*/ 951270 h 1561922"/>
                  <a:gd name="connsiteX16" fmla="*/ 1507676 w 2190091"/>
                  <a:gd name="connsiteY16" fmla="*/ 1056882 h 1561922"/>
                  <a:gd name="connsiteX17" fmla="*/ 1794047 w 2190091"/>
                  <a:gd name="connsiteY17" fmla="*/ 1125259 h 1561922"/>
                  <a:gd name="connsiteX18" fmla="*/ 1993085 w 2190091"/>
                  <a:gd name="connsiteY18" fmla="*/ 1001368 h 1561922"/>
                  <a:gd name="connsiteX19" fmla="*/ 1968713 w 2190091"/>
                  <a:gd name="connsiteY19" fmla="*/ 867999 h 1561922"/>
                  <a:gd name="connsiteX20" fmla="*/ 1859039 w 2190091"/>
                  <a:gd name="connsiteY20" fmla="*/ 675731 h 1561922"/>
                  <a:gd name="connsiteX21" fmla="*/ 1976837 w 2190091"/>
                  <a:gd name="connsiteY21" fmla="*/ 754263 h 1561922"/>
                  <a:gd name="connsiteX22" fmla="*/ 2082449 w 2190091"/>
                  <a:gd name="connsiteY22" fmla="*/ 735984 h 1561922"/>
                  <a:gd name="connsiteX23" fmla="*/ 2109529 w 2190091"/>
                  <a:gd name="connsiteY23" fmla="*/ 466539 h 1561922"/>
                  <a:gd name="connsiteX24" fmla="*/ 1930124 w 2190091"/>
                  <a:gd name="connsiteY24" fmla="*/ 33259 h 1561922"/>
                  <a:gd name="connsiteX25" fmla="*/ 1922677 w 2190091"/>
                  <a:gd name="connsiteY25" fmla="*/ 2794 h 1561922"/>
                  <a:gd name="connsiteX26" fmla="*/ 1954496 w 2190091"/>
                  <a:gd name="connsiteY26" fmla="*/ 12949 h 1561922"/>
                  <a:gd name="connsiteX27" fmla="*/ 2037767 w 2190091"/>
                  <a:gd name="connsiteY27" fmla="*/ 93512 h 1561922"/>
                  <a:gd name="connsiteX28" fmla="*/ 2152180 w 2190091"/>
                  <a:gd name="connsiteY28" fmla="*/ 412379 h 1561922"/>
                  <a:gd name="connsiteX29" fmla="*/ 2190092 w 2190091"/>
                  <a:gd name="connsiteY29" fmla="*/ 627664 h 1561922"/>
                  <a:gd name="connsiteX30" fmla="*/ 2156919 w 2190091"/>
                  <a:gd name="connsiteY30" fmla="*/ 856490 h 1561922"/>
                  <a:gd name="connsiteX31" fmla="*/ 2070940 w 2190091"/>
                  <a:gd name="connsiteY31" fmla="*/ 1162494 h 1561922"/>
                  <a:gd name="connsiteX32" fmla="*/ 1869194 w 2190091"/>
                  <a:gd name="connsiteY32" fmla="*/ 1322266 h 1561922"/>
                  <a:gd name="connsiteX33" fmla="*/ 1643076 w 2190091"/>
                  <a:gd name="connsiteY33" fmla="*/ 1352053 h 1561922"/>
                  <a:gd name="connsiteX34" fmla="*/ 1270727 w 2190091"/>
                  <a:gd name="connsiteY34" fmla="*/ 1400797 h 1561922"/>
                  <a:gd name="connsiteX35" fmla="*/ 846249 w 2190091"/>
                  <a:gd name="connsiteY35" fmla="*/ 1460373 h 1561922"/>
                  <a:gd name="connsiteX36" fmla="*/ 513842 w 2190091"/>
                  <a:gd name="connsiteY36" fmla="*/ 1503701 h 1561922"/>
                  <a:gd name="connsiteX37" fmla="*/ 491501 w 2190091"/>
                  <a:gd name="connsiteY37" fmla="*/ 1505732 h 1561922"/>
                  <a:gd name="connsiteX38" fmla="*/ 51452 w 2190091"/>
                  <a:gd name="connsiteY38" fmla="*/ 1551091 h 1561922"/>
                  <a:gd name="connsiteX39" fmla="*/ 0 w 2190091"/>
                  <a:gd name="connsiteY39" fmla="*/ 1561923 h 1561922"/>
                  <a:gd name="connsiteX40" fmla="*/ 0 w 2190091"/>
                  <a:gd name="connsiteY40" fmla="*/ 1561923 h 156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0091" h="1561922">
                    <a:moveTo>
                      <a:pt x="0" y="1561923"/>
                    </a:moveTo>
                    <a:cubicBezTo>
                      <a:pt x="83271" y="1513856"/>
                      <a:pt x="174666" y="1494223"/>
                      <a:pt x="266061" y="1471882"/>
                    </a:cubicBezTo>
                    <a:cubicBezTo>
                      <a:pt x="409584" y="1437355"/>
                      <a:pt x="556493" y="1417045"/>
                      <a:pt x="701371" y="1393350"/>
                    </a:cubicBezTo>
                    <a:cubicBezTo>
                      <a:pt x="829324" y="1372363"/>
                      <a:pt x="959307" y="1361531"/>
                      <a:pt x="1087260" y="1344606"/>
                    </a:cubicBezTo>
                    <a:cubicBezTo>
                      <a:pt x="1278175" y="1319557"/>
                      <a:pt x="1471119" y="1312787"/>
                      <a:pt x="1663386" y="1299247"/>
                    </a:cubicBezTo>
                    <a:cubicBezTo>
                      <a:pt x="1677604" y="1298571"/>
                      <a:pt x="1697914" y="1297216"/>
                      <a:pt x="1698591" y="1279614"/>
                    </a:cubicBezTo>
                    <a:cubicBezTo>
                      <a:pt x="1699268" y="1264043"/>
                      <a:pt x="1680311" y="1260658"/>
                      <a:pt x="1668803" y="1255919"/>
                    </a:cubicBezTo>
                    <a:cubicBezTo>
                      <a:pt x="1540850" y="1209883"/>
                      <a:pt x="1410866" y="1166556"/>
                      <a:pt x="1283590" y="1117812"/>
                    </a:cubicBezTo>
                    <a:cubicBezTo>
                      <a:pt x="1205058" y="1088024"/>
                      <a:pt x="1129235" y="1052820"/>
                      <a:pt x="1052734" y="1018293"/>
                    </a:cubicBezTo>
                    <a:cubicBezTo>
                      <a:pt x="991127" y="991213"/>
                      <a:pt x="940352" y="1002045"/>
                      <a:pt x="894316" y="1048758"/>
                    </a:cubicBezTo>
                    <a:cubicBezTo>
                      <a:pt x="846249" y="1096825"/>
                      <a:pt x="798182" y="1143538"/>
                      <a:pt x="750792" y="1192282"/>
                    </a:cubicBezTo>
                    <a:cubicBezTo>
                      <a:pt x="674968" y="1273522"/>
                      <a:pt x="580188" y="1287062"/>
                      <a:pt x="473222" y="1270137"/>
                    </a:cubicBezTo>
                    <a:cubicBezTo>
                      <a:pt x="494886" y="1259304"/>
                      <a:pt x="515873" y="1245764"/>
                      <a:pt x="538891" y="1236963"/>
                    </a:cubicBezTo>
                    <a:cubicBezTo>
                      <a:pt x="642472" y="1198374"/>
                      <a:pt x="727097" y="1134059"/>
                      <a:pt x="800213" y="1051466"/>
                    </a:cubicBezTo>
                    <a:cubicBezTo>
                      <a:pt x="851665" y="993921"/>
                      <a:pt x="915302" y="956686"/>
                      <a:pt x="991127" y="941115"/>
                    </a:cubicBezTo>
                    <a:cubicBezTo>
                      <a:pt x="1050025" y="929606"/>
                      <a:pt x="1107570" y="939084"/>
                      <a:pt x="1164438" y="951270"/>
                    </a:cubicBezTo>
                    <a:cubicBezTo>
                      <a:pt x="1282236" y="975642"/>
                      <a:pt x="1394618" y="1019647"/>
                      <a:pt x="1507676" y="1056882"/>
                    </a:cubicBezTo>
                    <a:cubicBezTo>
                      <a:pt x="1601103" y="1087347"/>
                      <a:pt x="1695883" y="1113750"/>
                      <a:pt x="1794047" y="1125259"/>
                    </a:cubicBezTo>
                    <a:cubicBezTo>
                      <a:pt x="1883411" y="1136091"/>
                      <a:pt x="1972775" y="1082608"/>
                      <a:pt x="1993085" y="1001368"/>
                    </a:cubicBezTo>
                    <a:cubicBezTo>
                      <a:pt x="2005948" y="954655"/>
                      <a:pt x="1987669" y="909973"/>
                      <a:pt x="1968713" y="867999"/>
                    </a:cubicBezTo>
                    <a:cubicBezTo>
                      <a:pt x="1939602" y="803684"/>
                      <a:pt x="1903721" y="744108"/>
                      <a:pt x="1859039" y="675731"/>
                    </a:cubicBezTo>
                    <a:cubicBezTo>
                      <a:pt x="1910491" y="697395"/>
                      <a:pt x="1940279" y="731922"/>
                      <a:pt x="1976837" y="754263"/>
                    </a:cubicBezTo>
                    <a:cubicBezTo>
                      <a:pt x="2028289" y="786759"/>
                      <a:pt x="2039121" y="776604"/>
                      <a:pt x="2082449" y="735984"/>
                    </a:cubicBezTo>
                    <a:cubicBezTo>
                      <a:pt x="2171813" y="651359"/>
                      <a:pt x="2126454" y="557257"/>
                      <a:pt x="2109529" y="466539"/>
                    </a:cubicBezTo>
                    <a:cubicBezTo>
                      <a:pt x="2080418" y="310152"/>
                      <a:pt x="2016103" y="166628"/>
                      <a:pt x="1930124" y="33259"/>
                    </a:cubicBezTo>
                    <a:cubicBezTo>
                      <a:pt x="1924031" y="23104"/>
                      <a:pt x="1910491" y="13626"/>
                      <a:pt x="1922677" y="2794"/>
                    </a:cubicBezTo>
                    <a:cubicBezTo>
                      <a:pt x="1933509" y="-5330"/>
                      <a:pt x="1945019" y="6179"/>
                      <a:pt x="1954496" y="12949"/>
                    </a:cubicBezTo>
                    <a:cubicBezTo>
                      <a:pt x="1981576" y="33936"/>
                      <a:pt x="2010687" y="56954"/>
                      <a:pt x="2037767" y="93512"/>
                    </a:cubicBezTo>
                    <a:cubicBezTo>
                      <a:pt x="2081095" y="163243"/>
                      <a:pt x="2124423" y="310152"/>
                      <a:pt x="2152180" y="412379"/>
                    </a:cubicBezTo>
                    <a:cubicBezTo>
                      <a:pt x="2165720" y="483464"/>
                      <a:pt x="2190092" y="552518"/>
                      <a:pt x="2190092" y="627664"/>
                    </a:cubicBezTo>
                    <a:cubicBezTo>
                      <a:pt x="2189415" y="706196"/>
                      <a:pt x="2179937" y="782020"/>
                      <a:pt x="2156919" y="856490"/>
                    </a:cubicBezTo>
                    <a:cubicBezTo>
                      <a:pt x="2153534" y="867322"/>
                      <a:pt x="2073648" y="1129998"/>
                      <a:pt x="2070940" y="1162494"/>
                    </a:cubicBezTo>
                    <a:cubicBezTo>
                      <a:pt x="2027612" y="1246442"/>
                      <a:pt x="1966682" y="1308048"/>
                      <a:pt x="1869194" y="1322266"/>
                    </a:cubicBezTo>
                    <a:cubicBezTo>
                      <a:pt x="1794047" y="1333097"/>
                      <a:pt x="1718901" y="1341898"/>
                      <a:pt x="1643076" y="1352053"/>
                    </a:cubicBezTo>
                    <a:cubicBezTo>
                      <a:pt x="1518509" y="1368301"/>
                      <a:pt x="1395295" y="1384549"/>
                      <a:pt x="1270727" y="1400797"/>
                    </a:cubicBezTo>
                    <a:cubicBezTo>
                      <a:pt x="1129235" y="1419753"/>
                      <a:pt x="987742" y="1440740"/>
                      <a:pt x="846249" y="1460373"/>
                    </a:cubicBezTo>
                    <a:cubicBezTo>
                      <a:pt x="735221" y="1475944"/>
                      <a:pt x="624193" y="1489484"/>
                      <a:pt x="513842" y="1503701"/>
                    </a:cubicBezTo>
                    <a:cubicBezTo>
                      <a:pt x="506396" y="1504378"/>
                      <a:pt x="498271" y="1506409"/>
                      <a:pt x="491501" y="1505732"/>
                    </a:cubicBezTo>
                    <a:cubicBezTo>
                      <a:pt x="342561" y="1497608"/>
                      <a:pt x="197007" y="1519949"/>
                      <a:pt x="51452" y="1551091"/>
                    </a:cubicBezTo>
                    <a:cubicBezTo>
                      <a:pt x="35881" y="1556507"/>
                      <a:pt x="17602" y="1559215"/>
                      <a:pt x="0" y="1561923"/>
                    </a:cubicBezTo>
                    <a:lnTo>
                      <a:pt x="0" y="156192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56D329-03AF-47B8-998A-4EC9FE4D17A2}"/>
                  </a:ext>
                </a:extLst>
              </p:cNvPr>
              <p:cNvSpPr/>
              <p:nvPr/>
            </p:nvSpPr>
            <p:spPr>
              <a:xfrm>
                <a:off x="8483674" y="4434657"/>
                <a:ext cx="1023577" cy="1513285"/>
              </a:xfrm>
              <a:custGeom>
                <a:avLst/>
                <a:gdLst>
                  <a:gd name="connsiteX0" fmla="*/ 1533906 w 1541353"/>
                  <a:gd name="connsiteY0" fmla="*/ 2278779 h 2278778"/>
                  <a:gd name="connsiteX1" fmla="*/ 536010 w 1541353"/>
                  <a:gd name="connsiteY1" fmla="*/ 2230712 h 2278778"/>
                  <a:gd name="connsiteX2" fmla="*/ 359313 w 1541353"/>
                  <a:gd name="connsiteY2" fmla="*/ 1427114 h 2278778"/>
                  <a:gd name="connsiteX3" fmla="*/ 137257 w 1541353"/>
                  <a:gd name="connsiteY3" fmla="*/ 1767645 h 2278778"/>
                  <a:gd name="connsiteX4" fmla="*/ 504 w 1541353"/>
                  <a:gd name="connsiteY4" fmla="*/ 1621413 h 2278778"/>
                  <a:gd name="connsiteX5" fmla="*/ 37738 w 1541353"/>
                  <a:gd name="connsiteY5" fmla="*/ 1452163 h 2278778"/>
                  <a:gd name="connsiteX6" fmla="*/ 97314 w 1541353"/>
                  <a:gd name="connsiteY6" fmla="*/ 1442008 h 2278778"/>
                  <a:gd name="connsiteX7" fmla="*/ 175846 w 1541353"/>
                  <a:gd name="connsiteY7" fmla="*/ 1545589 h 2278778"/>
                  <a:gd name="connsiteX8" fmla="*/ 271980 w 1541353"/>
                  <a:gd name="connsiteY8" fmla="*/ 1540173 h 2278778"/>
                  <a:gd name="connsiteX9" fmla="*/ 302445 w 1541353"/>
                  <a:gd name="connsiteY9" fmla="*/ 1330980 h 2278778"/>
                  <a:gd name="connsiteX10" fmla="*/ 229329 w 1541353"/>
                  <a:gd name="connsiteY10" fmla="*/ 881453 h 2278778"/>
                  <a:gd name="connsiteX11" fmla="*/ 110854 w 1541353"/>
                  <a:gd name="connsiteY11" fmla="*/ 413647 h 2278778"/>
                  <a:gd name="connsiteX12" fmla="*/ 57371 w 1541353"/>
                  <a:gd name="connsiteY12" fmla="*/ 0 h 2278778"/>
                  <a:gd name="connsiteX13" fmla="*/ 78358 w 1541353"/>
                  <a:gd name="connsiteY13" fmla="*/ 83948 h 2278778"/>
                  <a:gd name="connsiteX14" fmla="*/ 137934 w 1541353"/>
                  <a:gd name="connsiteY14" fmla="*/ 321575 h 2278778"/>
                  <a:gd name="connsiteX15" fmla="*/ 188709 w 1541353"/>
                  <a:gd name="connsiteY15" fmla="*/ 373027 h 2278778"/>
                  <a:gd name="connsiteX16" fmla="*/ 233391 w 1541353"/>
                  <a:gd name="connsiteY16" fmla="*/ 321575 h 2278778"/>
                  <a:gd name="connsiteX17" fmla="*/ 303122 w 1541353"/>
                  <a:gd name="connsiteY17" fmla="*/ 88010 h 2278778"/>
                  <a:gd name="connsiteX18" fmla="*/ 309215 w 1541353"/>
                  <a:gd name="connsiteY18" fmla="*/ 343915 h 2278778"/>
                  <a:gd name="connsiteX19" fmla="*/ 311246 w 1541353"/>
                  <a:gd name="connsiteY19" fmla="*/ 790058 h 2278778"/>
                  <a:gd name="connsiteX20" fmla="*/ 456124 w 1541353"/>
                  <a:gd name="connsiteY20" fmla="*/ 1332334 h 2278778"/>
                  <a:gd name="connsiteX21" fmla="*/ 783114 w 1541353"/>
                  <a:gd name="connsiteY21" fmla="*/ 1474504 h 2278778"/>
                  <a:gd name="connsiteX22" fmla="*/ 981475 w 1541353"/>
                  <a:gd name="connsiteY22" fmla="*/ 1471119 h 2278778"/>
                  <a:gd name="connsiteX23" fmla="*/ 1034281 w 1541353"/>
                  <a:gd name="connsiteY23" fmla="*/ 1534757 h 2278778"/>
                  <a:gd name="connsiteX24" fmla="*/ 977413 w 1541353"/>
                  <a:gd name="connsiteY24" fmla="*/ 1708746 h 2278778"/>
                  <a:gd name="connsiteX25" fmla="*/ 920545 w 1541353"/>
                  <a:gd name="connsiteY25" fmla="*/ 1869195 h 2278778"/>
                  <a:gd name="connsiteX26" fmla="*/ 925284 w 1541353"/>
                  <a:gd name="connsiteY26" fmla="*/ 1911845 h 2278778"/>
                  <a:gd name="connsiteX27" fmla="*/ 965904 w 1541353"/>
                  <a:gd name="connsiteY27" fmla="*/ 1903721 h 2278778"/>
                  <a:gd name="connsiteX28" fmla="*/ 1096565 w 1541353"/>
                  <a:gd name="connsiteY28" fmla="*/ 1750720 h 2278778"/>
                  <a:gd name="connsiteX29" fmla="*/ 1375488 w 1541353"/>
                  <a:gd name="connsiteY29" fmla="*/ 1241616 h 2278778"/>
                  <a:gd name="connsiteX30" fmla="*/ 1519689 w 1541353"/>
                  <a:gd name="connsiteY30" fmla="*/ 922073 h 2278778"/>
                  <a:gd name="connsiteX31" fmla="*/ 1541353 w 1541353"/>
                  <a:gd name="connsiteY31" fmla="*/ 898378 h 2278778"/>
                  <a:gd name="connsiteX32" fmla="*/ 1406630 w 1541353"/>
                  <a:gd name="connsiteY32" fmla="*/ 1316763 h 2278778"/>
                  <a:gd name="connsiteX33" fmla="*/ 1139216 w 1541353"/>
                  <a:gd name="connsiteY33" fmla="*/ 1911168 h 2278778"/>
                  <a:gd name="connsiteX34" fmla="*/ 1106720 w 1541353"/>
                  <a:gd name="connsiteY34" fmla="*/ 2092604 h 2278778"/>
                  <a:gd name="connsiteX35" fmla="*/ 1238058 w 1541353"/>
                  <a:gd name="connsiteY35" fmla="*/ 2206340 h 2278778"/>
                  <a:gd name="connsiteX36" fmla="*/ 1528490 w 1541353"/>
                  <a:gd name="connsiteY36" fmla="*/ 2134578 h 2278778"/>
                  <a:gd name="connsiteX37" fmla="*/ 1533906 w 1541353"/>
                  <a:gd name="connsiteY37" fmla="*/ 2278779 h 2278778"/>
                  <a:gd name="connsiteX38" fmla="*/ 1533906 w 1541353"/>
                  <a:gd name="connsiteY38" fmla="*/ 2278779 h 227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41353" h="2278778">
                    <a:moveTo>
                      <a:pt x="1533906" y="2278779"/>
                    </a:moveTo>
                    <a:cubicBezTo>
                      <a:pt x="1378873" y="2276071"/>
                      <a:pt x="551580" y="2237482"/>
                      <a:pt x="536010" y="2230712"/>
                    </a:cubicBezTo>
                    <a:cubicBezTo>
                      <a:pt x="520439" y="2215141"/>
                      <a:pt x="472371" y="1621413"/>
                      <a:pt x="359313" y="1427114"/>
                    </a:cubicBezTo>
                    <a:cubicBezTo>
                      <a:pt x="359990" y="1704683"/>
                      <a:pt x="163660" y="1771030"/>
                      <a:pt x="137257" y="1767645"/>
                    </a:cubicBezTo>
                    <a:cubicBezTo>
                      <a:pt x="43831" y="1758843"/>
                      <a:pt x="-5590" y="1718901"/>
                      <a:pt x="504" y="1621413"/>
                    </a:cubicBezTo>
                    <a:cubicBezTo>
                      <a:pt x="3888" y="1562514"/>
                      <a:pt x="10658" y="1504969"/>
                      <a:pt x="37738" y="1452163"/>
                    </a:cubicBezTo>
                    <a:cubicBezTo>
                      <a:pt x="51955" y="1423052"/>
                      <a:pt x="70234" y="1416959"/>
                      <a:pt x="97314" y="1442008"/>
                    </a:cubicBezTo>
                    <a:cubicBezTo>
                      <a:pt x="129133" y="1472473"/>
                      <a:pt x="150797" y="1510385"/>
                      <a:pt x="175846" y="1545589"/>
                    </a:cubicBezTo>
                    <a:cubicBezTo>
                      <a:pt x="215112" y="1600426"/>
                      <a:pt x="242869" y="1600426"/>
                      <a:pt x="271980" y="1540173"/>
                    </a:cubicBezTo>
                    <a:cubicBezTo>
                      <a:pt x="303799" y="1474504"/>
                      <a:pt x="311923" y="1406127"/>
                      <a:pt x="302445" y="1330980"/>
                    </a:cubicBezTo>
                    <a:cubicBezTo>
                      <a:pt x="283489" y="1179332"/>
                      <a:pt x="253701" y="1031069"/>
                      <a:pt x="229329" y="881453"/>
                    </a:cubicBezTo>
                    <a:cubicBezTo>
                      <a:pt x="202926" y="721681"/>
                      <a:pt x="171107" y="564617"/>
                      <a:pt x="110854" y="413647"/>
                    </a:cubicBezTo>
                    <a:cubicBezTo>
                      <a:pt x="57371" y="282309"/>
                      <a:pt x="47216" y="143524"/>
                      <a:pt x="57371" y="0"/>
                    </a:cubicBezTo>
                    <a:cubicBezTo>
                      <a:pt x="75650" y="27080"/>
                      <a:pt x="71588" y="56868"/>
                      <a:pt x="78358" y="83948"/>
                    </a:cubicBezTo>
                    <a:cubicBezTo>
                      <a:pt x="84451" y="111028"/>
                      <a:pt x="114916" y="272831"/>
                      <a:pt x="137934" y="321575"/>
                    </a:cubicBezTo>
                    <a:cubicBezTo>
                      <a:pt x="148766" y="343915"/>
                      <a:pt x="157567" y="373027"/>
                      <a:pt x="188709" y="373027"/>
                    </a:cubicBezTo>
                    <a:cubicBezTo>
                      <a:pt x="217820" y="372349"/>
                      <a:pt x="225944" y="343239"/>
                      <a:pt x="233391" y="321575"/>
                    </a:cubicBezTo>
                    <a:cubicBezTo>
                      <a:pt x="251670" y="266738"/>
                      <a:pt x="294321" y="117121"/>
                      <a:pt x="303122" y="88010"/>
                    </a:cubicBezTo>
                    <a:cubicBezTo>
                      <a:pt x="322755" y="161803"/>
                      <a:pt x="309215" y="325637"/>
                      <a:pt x="309215" y="343915"/>
                    </a:cubicBezTo>
                    <a:cubicBezTo>
                      <a:pt x="309215" y="492855"/>
                      <a:pt x="301768" y="641118"/>
                      <a:pt x="311246" y="790058"/>
                    </a:cubicBezTo>
                    <a:cubicBezTo>
                      <a:pt x="322078" y="978941"/>
                      <a:pt x="366760" y="1163762"/>
                      <a:pt x="456124" y="1332334"/>
                    </a:cubicBezTo>
                    <a:cubicBezTo>
                      <a:pt x="530594" y="1470442"/>
                      <a:pt x="621989" y="1488044"/>
                      <a:pt x="783114" y="1474504"/>
                    </a:cubicBezTo>
                    <a:cubicBezTo>
                      <a:pt x="849460" y="1469088"/>
                      <a:pt x="915129" y="1469088"/>
                      <a:pt x="981475" y="1471119"/>
                    </a:cubicBezTo>
                    <a:cubicBezTo>
                      <a:pt x="1018033" y="1471796"/>
                      <a:pt x="1038343" y="1495491"/>
                      <a:pt x="1034281" y="1534757"/>
                    </a:cubicBezTo>
                    <a:cubicBezTo>
                      <a:pt x="1028188" y="1597041"/>
                      <a:pt x="999754" y="1651878"/>
                      <a:pt x="977413" y="1708746"/>
                    </a:cubicBezTo>
                    <a:cubicBezTo>
                      <a:pt x="955749" y="1762228"/>
                      <a:pt x="934085" y="1814357"/>
                      <a:pt x="920545" y="1869195"/>
                    </a:cubicBezTo>
                    <a:cubicBezTo>
                      <a:pt x="917160" y="1883411"/>
                      <a:pt x="913098" y="1899660"/>
                      <a:pt x="925284" y="1911845"/>
                    </a:cubicBezTo>
                    <a:cubicBezTo>
                      <a:pt x="940855" y="1925385"/>
                      <a:pt x="954395" y="1911845"/>
                      <a:pt x="965904" y="1903721"/>
                    </a:cubicBezTo>
                    <a:cubicBezTo>
                      <a:pt x="1024126" y="1865132"/>
                      <a:pt x="1060007" y="1807587"/>
                      <a:pt x="1096565" y="1750720"/>
                    </a:cubicBezTo>
                    <a:cubicBezTo>
                      <a:pt x="1201500" y="1587563"/>
                      <a:pt x="1292218" y="1416282"/>
                      <a:pt x="1375488" y="1241616"/>
                    </a:cubicBezTo>
                    <a:cubicBezTo>
                      <a:pt x="1426263" y="1136004"/>
                      <a:pt x="1471622" y="1028362"/>
                      <a:pt x="1519689" y="922073"/>
                    </a:cubicBezTo>
                    <a:cubicBezTo>
                      <a:pt x="1523074" y="913272"/>
                      <a:pt x="1525105" y="901086"/>
                      <a:pt x="1541353" y="898378"/>
                    </a:cubicBezTo>
                    <a:cubicBezTo>
                      <a:pt x="1504118" y="1041902"/>
                      <a:pt x="1456051" y="1179332"/>
                      <a:pt x="1406630" y="1316763"/>
                    </a:cubicBezTo>
                    <a:cubicBezTo>
                      <a:pt x="1333514" y="1521894"/>
                      <a:pt x="1227903" y="1713485"/>
                      <a:pt x="1139216" y="1911168"/>
                    </a:cubicBezTo>
                    <a:cubicBezTo>
                      <a:pt x="1114167" y="1968713"/>
                      <a:pt x="1096565" y="2028289"/>
                      <a:pt x="1106720" y="2092604"/>
                    </a:cubicBezTo>
                    <a:cubicBezTo>
                      <a:pt x="1119583" y="2171813"/>
                      <a:pt x="1174420" y="2198893"/>
                      <a:pt x="1238058" y="2206340"/>
                    </a:cubicBezTo>
                    <a:cubicBezTo>
                      <a:pt x="1340962" y="2217849"/>
                      <a:pt x="1442511" y="2197539"/>
                      <a:pt x="1528490" y="2134578"/>
                    </a:cubicBezTo>
                    <a:cubicBezTo>
                      <a:pt x="1524428" y="2211756"/>
                      <a:pt x="1544061" y="2253053"/>
                      <a:pt x="1533906" y="2278779"/>
                    </a:cubicBezTo>
                    <a:lnTo>
                      <a:pt x="1533906" y="227877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B881EB6-8F13-4CB4-BE4F-DA68BE167626}"/>
                  </a:ext>
                </a:extLst>
              </p:cNvPr>
              <p:cNvSpPr/>
              <p:nvPr/>
            </p:nvSpPr>
            <p:spPr>
              <a:xfrm>
                <a:off x="10803487" y="4262918"/>
                <a:ext cx="1065483" cy="1368660"/>
              </a:xfrm>
              <a:custGeom>
                <a:avLst/>
                <a:gdLst>
                  <a:gd name="connsiteX0" fmla="*/ 967962 w 1604456"/>
                  <a:gd name="connsiteY0" fmla="*/ 1468411 h 2060996"/>
                  <a:gd name="connsiteX1" fmla="*/ 902969 w 1604456"/>
                  <a:gd name="connsiteY1" fmla="*/ 1545589 h 2060996"/>
                  <a:gd name="connsiteX2" fmla="*/ 870474 w 1604456"/>
                  <a:gd name="connsiteY2" fmla="*/ 1582147 h 2060996"/>
                  <a:gd name="connsiteX3" fmla="*/ 865057 w 1604456"/>
                  <a:gd name="connsiteY3" fmla="*/ 1614643 h 2060996"/>
                  <a:gd name="connsiteX4" fmla="*/ 894845 w 1604456"/>
                  <a:gd name="connsiteY4" fmla="*/ 1615320 h 2060996"/>
                  <a:gd name="connsiteX5" fmla="*/ 1011289 w 1604456"/>
                  <a:gd name="connsiteY5" fmla="*/ 1566576 h 2060996"/>
                  <a:gd name="connsiteX6" fmla="*/ 1495343 w 1604456"/>
                  <a:gd name="connsiteY6" fmla="*/ 1512416 h 2060996"/>
                  <a:gd name="connsiteX7" fmla="*/ 1586061 w 1604456"/>
                  <a:gd name="connsiteY7" fmla="*/ 1550328 h 2060996"/>
                  <a:gd name="connsiteX8" fmla="*/ 1604341 w 1604456"/>
                  <a:gd name="connsiteY8" fmla="*/ 1573346 h 2060996"/>
                  <a:gd name="connsiteX9" fmla="*/ 1576583 w 1604456"/>
                  <a:gd name="connsiteY9" fmla="*/ 1591625 h 2060996"/>
                  <a:gd name="connsiteX10" fmla="*/ 1508883 w 1604456"/>
                  <a:gd name="connsiteY10" fmla="*/ 1590948 h 2060996"/>
                  <a:gd name="connsiteX11" fmla="*/ 1205588 w 1604456"/>
                  <a:gd name="connsiteY11" fmla="*/ 1598395 h 2060996"/>
                  <a:gd name="connsiteX12" fmla="*/ 412823 w 1604456"/>
                  <a:gd name="connsiteY12" fmla="*/ 1862424 h 2060996"/>
                  <a:gd name="connsiteX13" fmla="*/ 115620 w 1604456"/>
                  <a:gd name="connsiteY13" fmla="*/ 2027612 h 2060996"/>
                  <a:gd name="connsiteX14" fmla="*/ 28287 w 1604456"/>
                  <a:gd name="connsiteY14" fmla="*/ 2060108 h 2060996"/>
                  <a:gd name="connsiteX15" fmla="*/ 1207 w 1604456"/>
                  <a:gd name="connsiteY15" fmla="*/ 2048599 h 2060996"/>
                  <a:gd name="connsiteX16" fmla="*/ 9330 w 1604456"/>
                  <a:gd name="connsiteY16" fmla="*/ 2029643 h 2060996"/>
                  <a:gd name="connsiteX17" fmla="*/ 86508 w 1604456"/>
                  <a:gd name="connsiteY17" fmla="*/ 1829251 h 2060996"/>
                  <a:gd name="connsiteX18" fmla="*/ 67553 w 1604456"/>
                  <a:gd name="connsiteY18" fmla="*/ 1343166 h 2060996"/>
                  <a:gd name="connsiteX19" fmla="*/ 108850 w 1604456"/>
                  <a:gd name="connsiteY19" fmla="*/ 962693 h 2060996"/>
                  <a:gd name="connsiteX20" fmla="*/ 142023 w 1604456"/>
                  <a:gd name="connsiteY20" fmla="*/ 621485 h 2060996"/>
                  <a:gd name="connsiteX21" fmla="*/ 204983 w 1604456"/>
                  <a:gd name="connsiteY21" fmla="*/ 77855 h 2060996"/>
                  <a:gd name="connsiteX22" fmla="*/ 235448 w 1604456"/>
                  <a:gd name="connsiteY22" fmla="*/ 0 h 2060996"/>
                  <a:gd name="connsiteX23" fmla="*/ 226648 w 1604456"/>
                  <a:gd name="connsiteY23" fmla="*/ 123214 h 2060996"/>
                  <a:gd name="connsiteX24" fmla="*/ 186028 w 1604456"/>
                  <a:gd name="connsiteY24" fmla="*/ 494886 h 2060996"/>
                  <a:gd name="connsiteX25" fmla="*/ 175873 w 1604456"/>
                  <a:gd name="connsiteY25" fmla="*/ 619454 h 2060996"/>
                  <a:gd name="connsiteX26" fmla="*/ 196860 w 1604456"/>
                  <a:gd name="connsiteY26" fmla="*/ 674968 h 2060996"/>
                  <a:gd name="connsiteX27" fmla="*/ 245603 w 1604456"/>
                  <a:gd name="connsiteY27" fmla="*/ 658720 h 2060996"/>
                  <a:gd name="connsiteX28" fmla="*/ 296378 w 1604456"/>
                  <a:gd name="connsiteY28" fmla="*/ 630286 h 2060996"/>
                  <a:gd name="connsiteX29" fmla="*/ 324135 w 1604456"/>
                  <a:gd name="connsiteY29" fmla="*/ 624870 h 2060996"/>
                  <a:gd name="connsiteX30" fmla="*/ 324135 w 1604456"/>
                  <a:gd name="connsiteY30" fmla="*/ 654658 h 2060996"/>
                  <a:gd name="connsiteX31" fmla="*/ 242218 w 1604456"/>
                  <a:gd name="connsiteY31" fmla="*/ 891608 h 2060996"/>
                  <a:gd name="connsiteX32" fmla="*/ 158270 w 1604456"/>
                  <a:gd name="connsiteY32" fmla="*/ 1354675 h 2060996"/>
                  <a:gd name="connsiteX33" fmla="*/ 158270 w 1604456"/>
                  <a:gd name="connsiteY33" fmla="*/ 1377016 h 2060996"/>
                  <a:gd name="connsiteX34" fmla="*/ 171133 w 1604456"/>
                  <a:gd name="connsiteY34" fmla="*/ 1402065 h 2060996"/>
                  <a:gd name="connsiteX35" fmla="*/ 188058 w 1604456"/>
                  <a:gd name="connsiteY35" fmla="*/ 1383786 h 2060996"/>
                  <a:gd name="connsiteX36" fmla="*/ 263883 w 1604456"/>
                  <a:gd name="connsiteY36" fmla="*/ 1226045 h 2060996"/>
                  <a:gd name="connsiteX37" fmla="*/ 293670 w 1604456"/>
                  <a:gd name="connsiteY37" fmla="*/ 1175947 h 2060996"/>
                  <a:gd name="connsiteX38" fmla="*/ 318043 w 1604456"/>
                  <a:gd name="connsiteY38" fmla="*/ 1159022 h 2060996"/>
                  <a:gd name="connsiteX39" fmla="*/ 337675 w 1604456"/>
                  <a:gd name="connsiteY39" fmla="*/ 1186102 h 2060996"/>
                  <a:gd name="connsiteX40" fmla="*/ 343091 w 1604456"/>
                  <a:gd name="connsiteY40" fmla="*/ 1462318 h 2060996"/>
                  <a:gd name="connsiteX41" fmla="*/ 320750 w 1604456"/>
                  <a:gd name="connsiteY41" fmla="*/ 1683696 h 2060996"/>
                  <a:gd name="connsiteX42" fmla="*/ 381680 w 1604456"/>
                  <a:gd name="connsiteY42" fmla="*/ 1730410 h 2060996"/>
                  <a:gd name="connsiteX43" fmla="*/ 527912 w 1604456"/>
                  <a:gd name="connsiteY43" fmla="*/ 1738534 h 2060996"/>
                  <a:gd name="connsiteX44" fmla="*/ 624046 w 1604456"/>
                  <a:gd name="connsiteY44" fmla="*/ 1727701 h 2060996"/>
                  <a:gd name="connsiteX45" fmla="*/ 735074 w 1604456"/>
                  <a:gd name="connsiteY45" fmla="*/ 1637661 h 2060996"/>
                  <a:gd name="connsiteX46" fmla="*/ 936142 w 1604456"/>
                  <a:gd name="connsiteY46" fmla="*/ 1474504 h 2060996"/>
                  <a:gd name="connsiteX47" fmla="*/ 960514 w 1604456"/>
                  <a:gd name="connsiteY47" fmla="*/ 1464349 h 2060996"/>
                  <a:gd name="connsiteX48" fmla="*/ 967962 w 1604456"/>
                  <a:gd name="connsiteY48" fmla="*/ 1468411 h 2060996"/>
                  <a:gd name="connsiteX49" fmla="*/ 967962 w 1604456"/>
                  <a:gd name="connsiteY49" fmla="*/ 1468411 h 206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04456" h="2060996">
                    <a:moveTo>
                      <a:pt x="967962" y="1468411"/>
                    </a:moveTo>
                    <a:cubicBezTo>
                      <a:pt x="946297" y="1494137"/>
                      <a:pt x="924634" y="1520540"/>
                      <a:pt x="902969" y="1545589"/>
                    </a:cubicBezTo>
                    <a:cubicBezTo>
                      <a:pt x="892137" y="1558452"/>
                      <a:pt x="879274" y="1568607"/>
                      <a:pt x="870474" y="1582147"/>
                    </a:cubicBezTo>
                    <a:cubicBezTo>
                      <a:pt x="864381" y="1590948"/>
                      <a:pt x="854902" y="1602457"/>
                      <a:pt x="865057" y="1614643"/>
                    </a:cubicBezTo>
                    <a:cubicBezTo>
                      <a:pt x="873182" y="1623444"/>
                      <a:pt x="884690" y="1620059"/>
                      <a:pt x="894845" y="1615320"/>
                    </a:cubicBezTo>
                    <a:cubicBezTo>
                      <a:pt x="933434" y="1599072"/>
                      <a:pt x="972024" y="1582824"/>
                      <a:pt x="1011289" y="1566576"/>
                    </a:cubicBezTo>
                    <a:cubicBezTo>
                      <a:pt x="1166999" y="1502261"/>
                      <a:pt x="1329479" y="1488721"/>
                      <a:pt x="1495343" y="1512416"/>
                    </a:cubicBezTo>
                    <a:cubicBezTo>
                      <a:pt x="1528516" y="1517155"/>
                      <a:pt x="1557628" y="1534080"/>
                      <a:pt x="1586061" y="1550328"/>
                    </a:cubicBezTo>
                    <a:cubicBezTo>
                      <a:pt x="1594863" y="1555744"/>
                      <a:pt x="1605694" y="1561837"/>
                      <a:pt x="1604341" y="1573346"/>
                    </a:cubicBezTo>
                    <a:cubicBezTo>
                      <a:pt x="1602309" y="1587563"/>
                      <a:pt x="1588093" y="1590271"/>
                      <a:pt x="1576583" y="1591625"/>
                    </a:cubicBezTo>
                    <a:cubicBezTo>
                      <a:pt x="1554243" y="1592302"/>
                      <a:pt x="1531225" y="1594333"/>
                      <a:pt x="1508883" y="1590948"/>
                    </a:cubicBezTo>
                    <a:cubicBezTo>
                      <a:pt x="1407333" y="1574700"/>
                      <a:pt x="1305107" y="1583501"/>
                      <a:pt x="1205588" y="1598395"/>
                    </a:cubicBezTo>
                    <a:cubicBezTo>
                      <a:pt x="925310" y="1639015"/>
                      <a:pt x="669404" y="1752074"/>
                      <a:pt x="412823" y="1862424"/>
                    </a:cubicBezTo>
                    <a:cubicBezTo>
                      <a:pt x="307210" y="1907106"/>
                      <a:pt x="211076" y="1966682"/>
                      <a:pt x="115620" y="2027612"/>
                    </a:cubicBezTo>
                    <a:cubicBezTo>
                      <a:pt x="88540" y="2044537"/>
                      <a:pt x="58752" y="2052661"/>
                      <a:pt x="28287" y="2060108"/>
                    </a:cubicBezTo>
                    <a:cubicBezTo>
                      <a:pt x="17455" y="2062816"/>
                      <a:pt x="6623" y="2059431"/>
                      <a:pt x="1207" y="2048599"/>
                    </a:cubicBezTo>
                    <a:cubicBezTo>
                      <a:pt x="-2178" y="2040475"/>
                      <a:pt x="1884" y="2034382"/>
                      <a:pt x="9330" y="2029643"/>
                    </a:cubicBezTo>
                    <a:cubicBezTo>
                      <a:pt x="77030" y="1979545"/>
                      <a:pt x="83123" y="1903044"/>
                      <a:pt x="86508" y="1829251"/>
                    </a:cubicBezTo>
                    <a:cubicBezTo>
                      <a:pt x="94633" y="1666772"/>
                      <a:pt x="66875" y="1505646"/>
                      <a:pt x="67553" y="1343166"/>
                    </a:cubicBezTo>
                    <a:cubicBezTo>
                      <a:pt x="68230" y="1213859"/>
                      <a:pt x="91248" y="1088615"/>
                      <a:pt x="108850" y="962693"/>
                    </a:cubicBezTo>
                    <a:cubicBezTo>
                      <a:pt x="125098" y="849634"/>
                      <a:pt x="135930" y="735898"/>
                      <a:pt x="142023" y="621485"/>
                    </a:cubicBezTo>
                    <a:cubicBezTo>
                      <a:pt x="150823" y="439372"/>
                      <a:pt x="156240" y="256583"/>
                      <a:pt x="204983" y="77855"/>
                    </a:cubicBezTo>
                    <a:cubicBezTo>
                      <a:pt x="211076" y="52806"/>
                      <a:pt x="216493" y="26403"/>
                      <a:pt x="235448" y="0"/>
                    </a:cubicBezTo>
                    <a:cubicBezTo>
                      <a:pt x="246958" y="46713"/>
                      <a:pt x="233418" y="85302"/>
                      <a:pt x="226648" y="123214"/>
                    </a:cubicBezTo>
                    <a:cubicBezTo>
                      <a:pt x="204983" y="246428"/>
                      <a:pt x="179935" y="368964"/>
                      <a:pt x="186028" y="494886"/>
                    </a:cubicBezTo>
                    <a:cubicBezTo>
                      <a:pt x="188735" y="536860"/>
                      <a:pt x="174518" y="577480"/>
                      <a:pt x="175873" y="619454"/>
                    </a:cubicBezTo>
                    <a:cubicBezTo>
                      <a:pt x="176550" y="641118"/>
                      <a:pt x="176550" y="664136"/>
                      <a:pt x="196860" y="674968"/>
                    </a:cubicBezTo>
                    <a:cubicBezTo>
                      <a:pt x="215138" y="685123"/>
                      <a:pt x="230033" y="666167"/>
                      <a:pt x="245603" y="658720"/>
                    </a:cubicBezTo>
                    <a:cubicBezTo>
                      <a:pt x="262528" y="650596"/>
                      <a:pt x="278776" y="639087"/>
                      <a:pt x="296378" y="630286"/>
                    </a:cubicBezTo>
                    <a:cubicBezTo>
                      <a:pt x="305179" y="625547"/>
                      <a:pt x="314658" y="616069"/>
                      <a:pt x="324135" y="624870"/>
                    </a:cubicBezTo>
                    <a:cubicBezTo>
                      <a:pt x="332936" y="632994"/>
                      <a:pt x="327520" y="644503"/>
                      <a:pt x="324135" y="654658"/>
                    </a:cubicBezTo>
                    <a:cubicBezTo>
                      <a:pt x="296378" y="733867"/>
                      <a:pt x="269298" y="812399"/>
                      <a:pt x="242218" y="891608"/>
                    </a:cubicBezTo>
                    <a:cubicBezTo>
                      <a:pt x="190766" y="1041225"/>
                      <a:pt x="159625" y="1195580"/>
                      <a:pt x="158270" y="1354675"/>
                    </a:cubicBezTo>
                    <a:cubicBezTo>
                      <a:pt x="158270" y="1362122"/>
                      <a:pt x="158270" y="1370246"/>
                      <a:pt x="158270" y="1377016"/>
                    </a:cubicBezTo>
                    <a:cubicBezTo>
                      <a:pt x="158948" y="1387171"/>
                      <a:pt x="157593" y="1400034"/>
                      <a:pt x="171133" y="1402065"/>
                    </a:cubicBezTo>
                    <a:cubicBezTo>
                      <a:pt x="181965" y="1404096"/>
                      <a:pt x="184673" y="1391233"/>
                      <a:pt x="188058" y="1383786"/>
                    </a:cubicBezTo>
                    <a:cubicBezTo>
                      <a:pt x="213108" y="1330980"/>
                      <a:pt x="237480" y="1278851"/>
                      <a:pt x="263883" y="1226045"/>
                    </a:cubicBezTo>
                    <a:cubicBezTo>
                      <a:pt x="272006" y="1209120"/>
                      <a:pt x="283515" y="1192872"/>
                      <a:pt x="293670" y="1175947"/>
                    </a:cubicBezTo>
                    <a:cubicBezTo>
                      <a:pt x="299086" y="1165792"/>
                      <a:pt x="305179" y="1156991"/>
                      <a:pt x="318043" y="1159022"/>
                    </a:cubicBezTo>
                    <a:cubicBezTo>
                      <a:pt x="332259" y="1161730"/>
                      <a:pt x="336321" y="1174593"/>
                      <a:pt x="337675" y="1186102"/>
                    </a:cubicBezTo>
                    <a:cubicBezTo>
                      <a:pt x="353923" y="1277497"/>
                      <a:pt x="351215" y="1370246"/>
                      <a:pt x="343091" y="1462318"/>
                    </a:cubicBezTo>
                    <a:cubicBezTo>
                      <a:pt x="336998" y="1536111"/>
                      <a:pt x="319396" y="1609227"/>
                      <a:pt x="320750" y="1683696"/>
                    </a:cubicBezTo>
                    <a:cubicBezTo>
                      <a:pt x="321428" y="1736502"/>
                      <a:pt x="334968" y="1748011"/>
                      <a:pt x="381680" y="1730410"/>
                    </a:cubicBezTo>
                    <a:cubicBezTo>
                      <a:pt x="432455" y="1710776"/>
                      <a:pt x="477814" y="1699267"/>
                      <a:pt x="527912" y="1738534"/>
                    </a:cubicBezTo>
                    <a:cubicBezTo>
                      <a:pt x="557700" y="1762905"/>
                      <a:pt x="594258" y="1746657"/>
                      <a:pt x="624046" y="1727701"/>
                    </a:cubicBezTo>
                    <a:cubicBezTo>
                      <a:pt x="664666" y="1701976"/>
                      <a:pt x="701224" y="1672187"/>
                      <a:pt x="735074" y="1637661"/>
                    </a:cubicBezTo>
                    <a:cubicBezTo>
                      <a:pt x="795327" y="1576054"/>
                      <a:pt x="858287" y="1515801"/>
                      <a:pt x="936142" y="1474504"/>
                    </a:cubicBezTo>
                    <a:cubicBezTo>
                      <a:pt x="944267" y="1471119"/>
                      <a:pt x="952390" y="1468411"/>
                      <a:pt x="960514" y="1464349"/>
                    </a:cubicBezTo>
                    <a:cubicBezTo>
                      <a:pt x="962545" y="1462995"/>
                      <a:pt x="965254" y="1465703"/>
                      <a:pt x="967962" y="1468411"/>
                    </a:cubicBezTo>
                    <a:lnTo>
                      <a:pt x="967962" y="146841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82687CB-349F-4DC8-BDE1-6B6E6C88B29F}"/>
                  </a:ext>
                </a:extLst>
              </p:cNvPr>
              <p:cNvSpPr/>
              <p:nvPr/>
            </p:nvSpPr>
            <p:spPr>
              <a:xfrm>
                <a:off x="7648703" y="5213321"/>
                <a:ext cx="547144" cy="748473"/>
              </a:xfrm>
              <a:custGeom>
                <a:avLst/>
                <a:gdLst>
                  <a:gd name="connsiteX0" fmla="*/ 135380 w 823917"/>
                  <a:gd name="connsiteY0" fmla="*/ 228161 h 1127087"/>
                  <a:gd name="connsiteX1" fmla="*/ 288382 w 823917"/>
                  <a:gd name="connsiteY1" fmla="*/ 31154 h 1127087"/>
                  <a:gd name="connsiteX2" fmla="*/ 307338 w 823917"/>
                  <a:gd name="connsiteY2" fmla="*/ 1366 h 1127087"/>
                  <a:gd name="connsiteX3" fmla="*/ 444092 w 823917"/>
                  <a:gd name="connsiteY3" fmla="*/ 23707 h 1127087"/>
                  <a:gd name="connsiteX4" fmla="*/ 282966 w 823917"/>
                  <a:gd name="connsiteY4" fmla="*/ 191602 h 1127087"/>
                  <a:gd name="connsiteX5" fmla="*/ 127256 w 823917"/>
                  <a:gd name="connsiteY5" fmla="*/ 515208 h 1127087"/>
                  <a:gd name="connsiteX6" fmla="*/ 127256 w 823917"/>
                  <a:gd name="connsiteY6" fmla="*/ 714923 h 1127087"/>
                  <a:gd name="connsiteX7" fmla="*/ 212558 w 823917"/>
                  <a:gd name="connsiteY7" fmla="*/ 739972 h 1127087"/>
                  <a:gd name="connsiteX8" fmla="*/ 278227 w 823917"/>
                  <a:gd name="connsiteY8" fmla="*/ 693936 h 1127087"/>
                  <a:gd name="connsiteX9" fmla="*/ 289059 w 823917"/>
                  <a:gd name="connsiteY9" fmla="*/ 773145 h 1127087"/>
                  <a:gd name="connsiteX10" fmla="*/ 362852 w 823917"/>
                  <a:gd name="connsiteY10" fmla="*/ 915315 h 1127087"/>
                  <a:gd name="connsiteX11" fmla="*/ 635683 w 823917"/>
                  <a:gd name="connsiteY11" fmla="*/ 1017541 h 1127087"/>
                  <a:gd name="connsiteX12" fmla="*/ 717599 w 823917"/>
                  <a:gd name="connsiteY12" fmla="*/ 983691 h 1127087"/>
                  <a:gd name="connsiteX13" fmla="*/ 696612 w 823917"/>
                  <a:gd name="connsiteY13" fmla="*/ 897036 h 1127087"/>
                  <a:gd name="connsiteX14" fmla="*/ 446123 w 823917"/>
                  <a:gd name="connsiteY14" fmla="*/ 626913 h 1127087"/>
                  <a:gd name="connsiteX15" fmla="*/ 446800 w 823917"/>
                  <a:gd name="connsiteY15" fmla="*/ 593063 h 1127087"/>
                  <a:gd name="connsiteX16" fmla="*/ 478619 w 823917"/>
                  <a:gd name="connsiteY16" fmla="*/ 601187 h 1127087"/>
                  <a:gd name="connsiteX17" fmla="*/ 746033 w 823917"/>
                  <a:gd name="connsiteY17" fmla="*/ 866571 h 1127087"/>
                  <a:gd name="connsiteX18" fmla="*/ 790716 w 823917"/>
                  <a:gd name="connsiteY18" fmla="*/ 1022280 h 1127087"/>
                  <a:gd name="connsiteX19" fmla="*/ 814410 w 823917"/>
                  <a:gd name="connsiteY19" fmla="*/ 1106905 h 1127087"/>
                  <a:gd name="connsiteX20" fmla="*/ 802901 w 823917"/>
                  <a:gd name="connsiteY20" fmla="*/ 1126538 h 1127087"/>
                  <a:gd name="connsiteX21" fmla="*/ 135380 w 823917"/>
                  <a:gd name="connsiteY21" fmla="*/ 1090657 h 1127087"/>
                  <a:gd name="connsiteX22" fmla="*/ 48047 w 823917"/>
                  <a:gd name="connsiteY22" fmla="*/ 773822 h 1127087"/>
                  <a:gd name="connsiteX23" fmla="*/ 1334 w 823917"/>
                  <a:gd name="connsiteY23" fmla="*/ 527394 h 1127087"/>
                  <a:gd name="connsiteX24" fmla="*/ 73097 w 823917"/>
                  <a:gd name="connsiteY24" fmla="*/ 278935 h 1127087"/>
                  <a:gd name="connsiteX25" fmla="*/ 135380 w 823917"/>
                  <a:gd name="connsiteY25" fmla="*/ 228161 h 1127087"/>
                  <a:gd name="connsiteX26" fmla="*/ 135380 w 823917"/>
                  <a:gd name="connsiteY26" fmla="*/ 228161 h 112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3917" h="1127087">
                    <a:moveTo>
                      <a:pt x="135380" y="228161"/>
                    </a:moveTo>
                    <a:cubicBezTo>
                      <a:pt x="213912" y="174001"/>
                      <a:pt x="266041" y="129996"/>
                      <a:pt x="288382" y="31154"/>
                    </a:cubicBezTo>
                    <a:cubicBezTo>
                      <a:pt x="291090" y="20322"/>
                      <a:pt x="301245" y="11521"/>
                      <a:pt x="307338" y="1366"/>
                    </a:cubicBezTo>
                    <a:cubicBezTo>
                      <a:pt x="345927" y="-2019"/>
                      <a:pt x="456955" y="-665"/>
                      <a:pt x="444092" y="23707"/>
                    </a:cubicBezTo>
                    <a:cubicBezTo>
                      <a:pt x="436645" y="36570"/>
                      <a:pt x="329679" y="150306"/>
                      <a:pt x="282966" y="191602"/>
                    </a:cubicBezTo>
                    <a:cubicBezTo>
                      <a:pt x="184801" y="278258"/>
                      <a:pt x="146212" y="391317"/>
                      <a:pt x="127256" y="515208"/>
                    </a:cubicBezTo>
                    <a:cubicBezTo>
                      <a:pt x="117101" y="581554"/>
                      <a:pt x="111008" y="648577"/>
                      <a:pt x="127256" y="714923"/>
                    </a:cubicBezTo>
                    <a:cubicBezTo>
                      <a:pt x="140796" y="771791"/>
                      <a:pt x="168553" y="778561"/>
                      <a:pt x="212558" y="739972"/>
                    </a:cubicBezTo>
                    <a:cubicBezTo>
                      <a:pt x="233545" y="721693"/>
                      <a:pt x="250470" y="682427"/>
                      <a:pt x="278227" y="693936"/>
                    </a:cubicBezTo>
                    <a:cubicBezTo>
                      <a:pt x="305307" y="705445"/>
                      <a:pt x="289059" y="745388"/>
                      <a:pt x="289059" y="773145"/>
                    </a:cubicBezTo>
                    <a:cubicBezTo>
                      <a:pt x="289736" y="833397"/>
                      <a:pt x="318170" y="880111"/>
                      <a:pt x="362852" y="915315"/>
                    </a:cubicBezTo>
                    <a:cubicBezTo>
                      <a:pt x="442738" y="977599"/>
                      <a:pt x="534810" y="1010094"/>
                      <a:pt x="635683" y="1017541"/>
                    </a:cubicBezTo>
                    <a:cubicBezTo>
                      <a:pt x="668178" y="1020249"/>
                      <a:pt x="703382" y="1012802"/>
                      <a:pt x="717599" y="983691"/>
                    </a:cubicBezTo>
                    <a:cubicBezTo>
                      <a:pt x="731817" y="953904"/>
                      <a:pt x="717599" y="925470"/>
                      <a:pt x="696612" y="897036"/>
                    </a:cubicBezTo>
                    <a:cubicBezTo>
                      <a:pt x="639744" y="822566"/>
                      <a:pt x="469818" y="677688"/>
                      <a:pt x="446123" y="626913"/>
                    </a:cubicBezTo>
                    <a:cubicBezTo>
                      <a:pt x="440707" y="616081"/>
                      <a:pt x="437999" y="601864"/>
                      <a:pt x="446800" y="593063"/>
                    </a:cubicBezTo>
                    <a:cubicBezTo>
                      <a:pt x="457632" y="582908"/>
                      <a:pt x="469141" y="595094"/>
                      <a:pt x="478619" y="601187"/>
                    </a:cubicBezTo>
                    <a:cubicBezTo>
                      <a:pt x="533456" y="636391"/>
                      <a:pt x="702706" y="823242"/>
                      <a:pt x="746033" y="866571"/>
                    </a:cubicBezTo>
                    <a:cubicBezTo>
                      <a:pt x="790716" y="910575"/>
                      <a:pt x="817795" y="958642"/>
                      <a:pt x="790716" y="1022280"/>
                    </a:cubicBezTo>
                    <a:cubicBezTo>
                      <a:pt x="776498" y="1054776"/>
                      <a:pt x="793423" y="1085241"/>
                      <a:pt x="814410" y="1106905"/>
                    </a:cubicBezTo>
                    <a:cubicBezTo>
                      <a:pt x="835397" y="1127892"/>
                      <a:pt x="817118" y="1126538"/>
                      <a:pt x="802901" y="1126538"/>
                    </a:cubicBezTo>
                    <a:cubicBezTo>
                      <a:pt x="737232" y="1131277"/>
                      <a:pt x="136734" y="1104197"/>
                      <a:pt x="135380" y="1090657"/>
                    </a:cubicBezTo>
                    <a:cubicBezTo>
                      <a:pt x="118455" y="993846"/>
                      <a:pt x="73097" y="869279"/>
                      <a:pt x="48047" y="773822"/>
                    </a:cubicBezTo>
                    <a:cubicBezTo>
                      <a:pt x="26383" y="692582"/>
                      <a:pt x="7428" y="611342"/>
                      <a:pt x="1334" y="527394"/>
                    </a:cubicBezTo>
                    <a:cubicBezTo>
                      <a:pt x="-6112" y="436676"/>
                      <a:pt x="17583" y="352728"/>
                      <a:pt x="73097" y="278935"/>
                    </a:cubicBezTo>
                    <a:cubicBezTo>
                      <a:pt x="83928" y="264041"/>
                      <a:pt x="112362" y="246440"/>
                      <a:pt x="135380" y="228161"/>
                    </a:cubicBezTo>
                    <a:lnTo>
                      <a:pt x="135380" y="22816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85381A5-EEFF-4105-999C-029FBEFC4C2F}"/>
                  </a:ext>
                </a:extLst>
              </p:cNvPr>
              <p:cNvSpPr/>
              <p:nvPr/>
            </p:nvSpPr>
            <p:spPr>
              <a:xfrm>
                <a:off x="8440849" y="5631438"/>
                <a:ext cx="302567" cy="72199"/>
              </a:xfrm>
              <a:custGeom>
                <a:avLst/>
                <a:gdLst>
                  <a:gd name="connsiteX0" fmla="*/ 314805 w 455620"/>
                  <a:gd name="connsiteY0" fmla="*/ 0 h 108721"/>
                  <a:gd name="connsiteX1" fmla="*/ 455620 w 455620"/>
                  <a:gd name="connsiteY1" fmla="*/ 82594 h 108721"/>
                  <a:gd name="connsiteX2" fmla="*/ 270123 w 455620"/>
                  <a:gd name="connsiteY2" fmla="*/ 83948 h 108721"/>
                  <a:gd name="connsiteX3" fmla="*/ 0 w 455620"/>
                  <a:gd name="connsiteY3" fmla="*/ 58899 h 108721"/>
                  <a:gd name="connsiteX4" fmla="*/ 261999 w 455620"/>
                  <a:gd name="connsiteY4" fmla="*/ 1354 h 108721"/>
                  <a:gd name="connsiteX5" fmla="*/ 314805 w 455620"/>
                  <a:gd name="connsiteY5" fmla="*/ 0 h 108721"/>
                  <a:gd name="connsiteX6" fmla="*/ 314805 w 455620"/>
                  <a:gd name="connsiteY6" fmla="*/ 0 h 10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620" h="108721">
                    <a:moveTo>
                      <a:pt x="314805" y="0"/>
                    </a:moveTo>
                    <a:cubicBezTo>
                      <a:pt x="370319" y="7447"/>
                      <a:pt x="420417" y="27080"/>
                      <a:pt x="455620" y="82594"/>
                    </a:cubicBezTo>
                    <a:cubicBezTo>
                      <a:pt x="398753" y="114413"/>
                      <a:pt x="333084" y="119829"/>
                      <a:pt x="270123" y="83948"/>
                    </a:cubicBezTo>
                    <a:cubicBezTo>
                      <a:pt x="182790" y="44005"/>
                      <a:pt x="91395" y="8801"/>
                      <a:pt x="0" y="58899"/>
                    </a:cubicBezTo>
                    <a:cubicBezTo>
                      <a:pt x="68377" y="7447"/>
                      <a:pt x="155710" y="7447"/>
                      <a:pt x="261999" y="1354"/>
                    </a:cubicBezTo>
                    <a:cubicBezTo>
                      <a:pt x="279601" y="0"/>
                      <a:pt x="297203" y="0"/>
                      <a:pt x="314805" y="0"/>
                    </a:cubicBezTo>
                    <a:lnTo>
                      <a:pt x="3148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7FEDEF-CD73-4E35-BC7D-21BE49DD2BA6}"/>
                </a:ext>
              </a:extLst>
            </p:cNvPr>
            <p:cNvGrpSpPr/>
            <p:nvPr/>
          </p:nvGrpSpPr>
          <p:grpSpPr>
            <a:xfrm>
              <a:off x="8329747" y="4142405"/>
              <a:ext cx="2189032" cy="490333"/>
              <a:chOff x="8311497" y="5660309"/>
              <a:chExt cx="2189032" cy="49033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0D9077F-AC72-4602-9119-FD672CD116E0}"/>
                  </a:ext>
                </a:extLst>
              </p:cNvPr>
              <p:cNvSpPr/>
              <p:nvPr/>
            </p:nvSpPr>
            <p:spPr>
              <a:xfrm>
                <a:off x="8311497" y="5660309"/>
                <a:ext cx="849129" cy="394227"/>
              </a:xfrm>
              <a:custGeom>
                <a:avLst/>
                <a:gdLst>
                  <a:gd name="connsiteX0" fmla="*/ 479574 w 849129"/>
                  <a:gd name="connsiteY0" fmla="*/ 322251 h 394227"/>
                  <a:gd name="connsiteX1" fmla="*/ 483171 w 849129"/>
                  <a:gd name="connsiteY1" fmla="*/ 367209 h 394227"/>
                  <a:gd name="connsiteX2" fmla="*/ 381566 w 849129"/>
                  <a:gd name="connsiteY2" fmla="*/ 357768 h 394227"/>
                  <a:gd name="connsiteX3" fmla="*/ 417982 w 849129"/>
                  <a:gd name="connsiteY3" fmla="*/ 364062 h 394227"/>
                  <a:gd name="connsiteX4" fmla="*/ 479574 w 849129"/>
                  <a:gd name="connsiteY4" fmla="*/ 322251 h 394227"/>
                  <a:gd name="connsiteX5" fmla="*/ 293000 w 849129"/>
                  <a:gd name="connsiteY5" fmla="*/ 315057 h 394227"/>
                  <a:gd name="connsiteX6" fmla="*/ 298395 w 849129"/>
                  <a:gd name="connsiteY6" fmla="*/ 357767 h 394227"/>
                  <a:gd name="connsiteX7" fmla="*/ 199487 w 849129"/>
                  <a:gd name="connsiteY7" fmla="*/ 360015 h 394227"/>
                  <a:gd name="connsiteX8" fmla="*/ 234554 w 849129"/>
                  <a:gd name="connsiteY8" fmla="*/ 361364 h 394227"/>
                  <a:gd name="connsiteX9" fmla="*/ 293000 w 849129"/>
                  <a:gd name="connsiteY9" fmla="*/ 315057 h 394227"/>
                  <a:gd name="connsiteX10" fmla="*/ 648617 w 849129"/>
                  <a:gd name="connsiteY10" fmla="*/ 294826 h 394227"/>
                  <a:gd name="connsiteX11" fmla="*/ 656710 w 849129"/>
                  <a:gd name="connsiteY11" fmla="*/ 318654 h 394227"/>
                  <a:gd name="connsiteX12" fmla="*/ 662105 w 849129"/>
                  <a:gd name="connsiteY12" fmla="*/ 346528 h 394227"/>
                  <a:gd name="connsiteX13" fmla="*/ 637378 w 849129"/>
                  <a:gd name="connsiteY13" fmla="*/ 383844 h 394227"/>
                  <a:gd name="connsiteX14" fmla="*/ 543865 w 849129"/>
                  <a:gd name="connsiteY14" fmla="*/ 365860 h 394227"/>
                  <a:gd name="connsiteX15" fmla="*/ 520487 w 849129"/>
                  <a:gd name="connsiteY15" fmla="*/ 331692 h 394227"/>
                  <a:gd name="connsiteX16" fmla="*/ 547012 w 849129"/>
                  <a:gd name="connsiteY16" fmla="*/ 355070 h 394227"/>
                  <a:gd name="connsiteX17" fmla="*/ 609953 w 849129"/>
                  <a:gd name="connsiteY17" fmla="*/ 364511 h 394227"/>
                  <a:gd name="connsiteX18" fmla="*/ 645021 w 849129"/>
                  <a:gd name="connsiteY18" fmla="*/ 329444 h 394227"/>
                  <a:gd name="connsiteX19" fmla="*/ 648617 w 849129"/>
                  <a:gd name="connsiteY19" fmla="*/ 294826 h 394227"/>
                  <a:gd name="connsiteX20" fmla="*/ 93836 w 849129"/>
                  <a:gd name="connsiteY20" fmla="*/ 230537 h 394227"/>
                  <a:gd name="connsiteX21" fmla="*/ 106424 w 849129"/>
                  <a:gd name="connsiteY21" fmla="*/ 243126 h 394227"/>
                  <a:gd name="connsiteX22" fmla="*/ 124407 w 849129"/>
                  <a:gd name="connsiteY22" fmla="*/ 278642 h 394227"/>
                  <a:gd name="connsiteX23" fmla="*/ 158126 w 849129"/>
                  <a:gd name="connsiteY23" fmla="*/ 316857 h 394227"/>
                  <a:gd name="connsiteX24" fmla="*/ 86643 w 849129"/>
                  <a:gd name="connsiteY24" fmla="*/ 249869 h 394227"/>
                  <a:gd name="connsiteX25" fmla="*/ 93836 w 849129"/>
                  <a:gd name="connsiteY25" fmla="*/ 230537 h 394227"/>
                  <a:gd name="connsiteX26" fmla="*/ 237096 w 849129"/>
                  <a:gd name="connsiteY26" fmla="*/ 101633 h 394227"/>
                  <a:gd name="connsiteX27" fmla="*/ 241747 w 849129"/>
                  <a:gd name="connsiteY27" fmla="*/ 110049 h 394227"/>
                  <a:gd name="connsiteX28" fmla="*/ 292550 w 849129"/>
                  <a:gd name="connsiteY28" fmla="*/ 243125 h 394227"/>
                  <a:gd name="connsiteX29" fmla="*/ 260180 w 849129"/>
                  <a:gd name="connsiteY29" fmla="*/ 257961 h 394227"/>
                  <a:gd name="connsiteX30" fmla="*/ 223314 w 849129"/>
                  <a:gd name="connsiteY30" fmla="*/ 113646 h 394227"/>
                  <a:gd name="connsiteX31" fmla="*/ 237096 w 849129"/>
                  <a:gd name="connsiteY31" fmla="*/ 101633 h 394227"/>
                  <a:gd name="connsiteX32" fmla="*/ 392806 w 849129"/>
                  <a:gd name="connsiteY32" fmla="*/ 72733 h 394227"/>
                  <a:gd name="connsiteX33" fmla="*/ 403147 w 849129"/>
                  <a:gd name="connsiteY33" fmla="*/ 79028 h 394227"/>
                  <a:gd name="connsiteX34" fmla="*/ 456646 w 849129"/>
                  <a:gd name="connsiteY34" fmla="*/ 189625 h 394227"/>
                  <a:gd name="connsiteX35" fmla="*/ 440911 w 849129"/>
                  <a:gd name="connsiteY35" fmla="*/ 197717 h 394227"/>
                  <a:gd name="connsiteX36" fmla="*/ 426974 w 849129"/>
                  <a:gd name="connsiteY36" fmla="*/ 212553 h 394227"/>
                  <a:gd name="connsiteX37" fmla="*/ 388759 w 849129"/>
                  <a:gd name="connsiteY37" fmla="*/ 89368 h 394227"/>
                  <a:gd name="connsiteX38" fmla="*/ 392806 w 849129"/>
                  <a:gd name="connsiteY38" fmla="*/ 72733 h 394227"/>
                  <a:gd name="connsiteX39" fmla="*/ 547012 w 849129"/>
                  <a:gd name="connsiteY39" fmla="*/ 43062 h 394227"/>
                  <a:gd name="connsiteX40" fmla="*/ 617596 w 849129"/>
                  <a:gd name="connsiteY40" fmla="*/ 134777 h 394227"/>
                  <a:gd name="connsiteX41" fmla="*/ 726844 w 849129"/>
                  <a:gd name="connsiteY41" fmla="*/ 327646 h 394227"/>
                  <a:gd name="connsiteX42" fmla="*/ 801924 w 849129"/>
                  <a:gd name="connsiteY42" fmla="*/ 373503 h 394227"/>
                  <a:gd name="connsiteX43" fmla="*/ 849129 w 849129"/>
                  <a:gd name="connsiteY43" fmla="*/ 339784 h 394227"/>
                  <a:gd name="connsiteX44" fmla="*/ 843284 w 849129"/>
                  <a:gd name="connsiteY44" fmla="*/ 367209 h 394227"/>
                  <a:gd name="connsiteX45" fmla="*/ 730889 w 849129"/>
                  <a:gd name="connsiteY45" fmla="*/ 361814 h 394227"/>
                  <a:gd name="connsiteX46" fmla="*/ 662104 w 849129"/>
                  <a:gd name="connsiteY46" fmla="*/ 255713 h 394227"/>
                  <a:gd name="connsiteX47" fmla="*/ 547012 w 849129"/>
                  <a:gd name="connsiteY47" fmla="*/ 43062 h 394227"/>
                  <a:gd name="connsiteX48" fmla="*/ 181672 w 849129"/>
                  <a:gd name="connsiteY48" fmla="*/ 2318 h 394227"/>
                  <a:gd name="connsiteX49" fmla="*/ 316378 w 849129"/>
                  <a:gd name="connsiteY49" fmla="*/ 28674 h 394227"/>
                  <a:gd name="connsiteX50" fmla="*/ 280411 w 849129"/>
                  <a:gd name="connsiteY50" fmla="*/ 38116 h 394227"/>
                  <a:gd name="connsiteX51" fmla="*/ 190046 w 849129"/>
                  <a:gd name="connsiteY51" fmla="*/ 58796 h 394227"/>
                  <a:gd name="connsiteX52" fmla="*/ 64163 w 849129"/>
                  <a:gd name="connsiteY52" fmla="*/ 215700 h 394227"/>
                  <a:gd name="connsiteX53" fmla="*/ 60567 w 849129"/>
                  <a:gd name="connsiteY53" fmla="*/ 314608 h 394227"/>
                  <a:gd name="connsiteX54" fmla="*/ 20105 w 849129"/>
                  <a:gd name="connsiteY54" fmla="*/ 287633 h 394227"/>
                  <a:gd name="connsiteX55" fmla="*/ 1672 w 849129"/>
                  <a:gd name="connsiteY55" fmla="*/ 179284 h 394227"/>
                  <a:gd name="connsiteX56" fmla="*/ 60117 w 849129"/>
                  <a:gd name="connsiteY56" fmla="*/ 64641 h 394227"/>
                  <a:gd name="connsiteX57" fmla="*/ 181672 w 849129"/>
                  <a:gd name="connsiteY57" fmla="*/ 2318 h 39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49129" h="394227">
                    <a:moveTo>
                      <a:pt x="479574" y="322251"/>
                    </a:moveTo>
                    <a:cubicBezTo>
                      <a:pt x="487217" y="339785"/>
                      <a:pt x="490363" y="360016"/>
                      <a:pt x="483171" y="367209"/>
                    </a:cubicBezTo>
                    <a:cubicBezTo>
                      <a:pt x="460242" y="388789"/>
                      <a:pt x="416633" y="374852"/>
                      <a:pt x="381566" y="357768"/>
                    </a:cubicBezTo>
                    <a:cubicBezTo>
                      <a:pt x="389658" y="361814"/>
                      <a:pt x="411688" y="363612"/>
                      <a:pt x="417982" y="364062"/>
                    </a:cubicBezTo>
                    <a:cubicBezTo>
                      <a:pt x="456646" y="365860"/>
                      <a:pt x="480473" y="352822"/>
                      <a:pt x="479574" y="322251"/>
                    </a:cubicBezTo>
                    <a:close/>
                    <a:moveTo>
                      <a:pt x="293000" y="315057"/>
                    </a:moveTo>
                    <a:cubicBezTo>
                      <a:pt x="301541" y="332141"/>
                      <a:pt x="305138" y="350574"/>
                      <a:pt x="298395" y="357767"/>
                    </a:cubicBezTo>
                    <a:cubicBezTo>
                      <a:pt x="277264" y="380696"/>
                      <a:pt x="235903" y="374851"/>
                      <a:pt x="199487" y="360015"/>
                    </a:cubicBezTo>
                    <a:cubicBezTo>
                      <a:pt x="208029" y="363612"/>
                      <a:pt x="227811" y="361364"/>
                      <a:pt x="234554" y="361364"/>
                    </a:cubicBezTo>
                    <a:cubicBezTo>
                      <a:pt x="273218" y="360015"/>
                      <a:pt x="296147" y="345629"/>
                      <a:pt x="293000" y="315057"/>
                    </a:cubicBezTo>
                    <a:close/>
                    <a:moveTo>
                      <a:pt x="648617" y="294826"/>
                    </a:moveTo>
                    <a:cubicBezTo>
                      <a:pt x="652214" y="306066"/>
                      <a:pt x="654462" y="314158"/>
                      <a:pt x="656710" y="318654"/>
                    </a:cubicBezTo>
                    <a:cubicBezTo>
                      <a:pt x="659857" y="329894"/>
                      <a:pt x="661655" y="334839"/>
                      <a:pt x="662105" y="346528"/>
                    </a:cubicBezTo>
                    <a:cubicBezTo>
                      <a:pt x="661655" y="363163"/>
                      <a:pt x="653113" y="378449"/>
                      <a:pt x="637378" y="383844"/>
                    </a:cubicBezTo>
                    <a:cubicBezTo>
                      <a:pt x="605458" y="394633"/>
                      <a:pt x="565895" y="393734"/>
                      <a:pt x="543865" y="365860"/>
                    </a:cubicBezTo>
                    <a:cubicBezTo>
                      <a:pt x="529479" y="346978"/>
                      <a:pt x="520487" y="331692"/>
                      <a:pt x="520487" y="331692"/>
                    </a:cubicBezTo>
                    <a:cubicBezTo>
                      <a:pt x="531726" y="339784"/>
                      <a:pt x="541617" y="350574"/>
                      <a:pt x="547012" y="355070"/>
                    </a:cubicBezTo>
                    <a:cubicBezTo>
                      <a:pt x="566344" y="372154"/>
                      <a:pt x="584777" y="369007"/>
                      <a:pt x="609953" y="364511"/>
                    </a:cubicBezTo>
                    <a:cubicBezTo>
                      <a:pt x="635579" y="360016"/>
                      <a:pt x="637378" y="349226"/>
                      <a:pt x="645021" y="329444"/>
                    </a:cubicBezTo>
                    <a:cubicBezTo>
                      <a:pt x="648168" y="321352"/>
                      <a:pt x="647718" y="306965"/>
                      <a:pt x="648617" y="294826"/>
                    </a:cubicBezTo>
                    <a:close/>
                    <a:moveTo>
                      <a:pt x="93836" y="230537"/>
                    </a:moveTo>
                    <a:cubicBezTo>
                      <a:pt x="101928" y="228289"/>
                      <a:pt x="103727" y="237730"/>
                      <a:pt x="106424" y="243126"/>
                    </a:cubicBezTo>
                    <a:cubicBezTo>
                      <a:pt x="116764" y="262008"/>
                      <a:pt x="118113" y="266054"/>
                      <a:pt x="124407" y="278642"/>
                    </a:cubicBezTo>
                    <a:cubicBezTo>
                      <a:pt x="130252" y="291231"/>
                      <a:pt x="143739" y="302020"/>
                      <a:pt x="158126" y="316857"/>
                    </a:cubicBezTo>
                    <a:cubicBezTo>
                      <a:pt x="110470" y="308314"/>
                      <a:pt x="89340" y="286285"/>
                      <a:pt x="86643" y="249869"/>
                    </a:cubicBezTo>
                    <a:cubicBezTo>
                      <a:pt x="86193" y="242676"/>
                      <a:pt x="84395" y="232785"/>
                      <a:pt x="93836" y="230537"/>
                    </a:cubicBezTo>
                    <a:close/>
                    <a:moveTo>
                      <a:pt x="237096" y="101633"/>
                    </a:moveTo>
                    <a:cubicBezTo>
                      <a:pt x="238712" y="102828"/>
                      <a:pt x="240286" y="105441"/>
                      <a:pt x="241747" y="110049"/>
                    </a:cubicBezTo>
                    <a:cubicBezTo>
                      <a:pt x="257033" y="155007"/>
                      <a:pt x="267373" y="202663"/>
                      <a:pt x="292550" y="243125"/>
                    </a:cubicBezTo>
                    <a:cubicBezTo>
                      <a:pt x="293449" y="245373"/>
                      <a:pt x="260180" y="257961"/>
                      <a:pt x="260180" y="257961"/>
                    </a:cubicBezTo>
                    <a:cubicBezTo>
                      <a:pt x="210726" y="224692"/>
                      <a:pt x="195889" y="164448"/>
                      <a:pt x="223314" y="113646"/>
                    </a:cubicBezTo>
                    <a:cubicBezTo>
                      <a:pt x="227023" y="107239"/>
                      <a:pt x="232249" y="98051"/>
                      <a:pt x="237096" y="101633"/>
                    </a:cubicBezTo>
                    <a:close/>
                    <a:moveTo>
                      <a:pt x="392806" y="72733"/>
                    </a:moveTo>
                    <a:cubicBezTo>
                      <a:pt x="397302" y="70036"/>
                      <a:pt x="401348" y="74532"/>
                      <a:pt x="403147" y="79028"/>
                    </a:cubicBezTo>
                    <a:cubicBezTo>
                      <a:pt x="420680" y="114095"/>
                      <a:pt x="446306" y="149612"/>
                      <a:pt x="456646" y="189625"/>
                    </a:cubicBezTo>
                    <a:cubicBezTo>
                      <a:pt x="457096" y="190074"/>
                      <a:pt x="443159" y="195919"/>
                      <a:pt x="440911" y="197717"/>
                    </a:cubicBezTo>
                    <a:cubicBezTo>
                      <a:pt x="441361" y="197717"/>
                      <a:pt x="432818" y="208057"/>
                      <a:pt x="426974" y="212553"/>
                    </a:cubicBezTo>
                    <a:cubicBezTo>
                      <a:pt x="406743" y="174339"/>
                      <a:pt x="391907" y="135225"/>
                      <a:pt x="388759" y="89368"/>
                    </a:cubicBezTo>
                    <a:cubicBezTo>
                      <a:pt x="388310" y="83523"/>
                      <a:pt x="387411" y="75880"/>
                      <a:pt x="392806" y="72733"/>
                    </a:cubicBezTo>
                    <a:close/>
                    <a:moveTo>
                      <a:pt x="547012" y="43062"/>
                    </a:moveTo>
                    <a:cubicBezTo>
                      <a:pt x="580730" y="65991"/>
                      <a:pt x="598264" y="101058"/>
                      <a:pt x="617596" y="134777"/>
                    </a:cubicBezTo>
                    <a:cubicBezTo>
                      <a:pt x="654462" y="200415"/>
                      <a:pt x="690878" y="262008"/>
                      <a:pt x="726844" y="327646"/>
                    </a:cubicBezTo>
                    <a:cubicBezTo>
                      <a:pt x="747524" y="365410"/>
                      <a:pt x="770453" y="380246"/>
                      <a:pt x="801924" y="373503"/>
                    </a:cubicBezTo>
                    <a:cubicBezTo>
                      <a:pt x="822604" y="368557"/>
                      <a:pt x="849129" y="338436"/>
                      <a:pt x="849129" y="339784"/>
                    </a:cubicBezTo>
                    <a:cubicBezTo>
                      <a:pt x="849129" y="351923"/>
                      <a:pt x="849129" y="360015"/>
                      <a:pt x="843284" y="367209"/>
                    </a:cubicBezTo>
                    <a:cubicBezTo>
                      <a:pt x="837889" y="373503"/>
                      <a:pt x="781242" y="427902"/>
                      <a:pt x="730889" y="361814"/>
                    </a:cubicBezTo>
                    <a:cubicBezTo>
                      <a:pt x="721449" y="349675"/>
                      <a:pt x="682785" y="282239"/>
                      <a:pt x="662104" y="255713"/>
                    </a:cubicBezTo>
                    <a:cubicBezTo>
                      <a:pt x="646819" y="234583"/>
                      <a:pt x="607256" y="179285"/>
                      <a:pt x="547012" y="43062"/>
                    </a:cubicBezTo>
                    <a:close/>
                    <a:moveTo>
                      <a:pt x="181672" y="2318"/>
                    </a:moveTo>
                    <a:cubicBezTo>
                      <a:pt x="229946" y="-4483"/>
                      <a:pt x="280411" y="3498"/>
                      <a:pt x="316378" y="28674"/>
                    </a:cubicBezTo>
                    <a:cubicBezTo>
                      <a:pt x="306037" y="33620"/>
                      <a:pt x="290301" y="37217"/>
                      <a:pt x="280411" y="38116"/>
                    </a:cubicBezTo>
                    <a:cubicBezTo>
                      <a:pt x="249839" y="42162"/>
                      <a:pt x="218369" y="48906"/>
                      <a:pt x="190046" y="58796"/>
                    </a:cubicBezTo>
                    <a:cubicBezTo>
                      <a:pt x="116314" y="84423"/>
                      <a:pt x="70907" y="137473"/>
                      <a:pt x="64163" y="215700"/>
                    </a:cubicBezTo>
                    <a:cubicBezTo>
                      <a:pt x="61915" y="243574"/>
                      <a:pt x="56970" y="287183"/>
                      <a:pt x="60567" y="314608"/>
                    </a:cubicBezTo>
                    <a:cubicBezTo>
                      <a:pt x="45731" y="313259"/>
                      <a:pt x="24151" y="302020"/>
                      <a:pt x="20105" y="287633"/>
                    </a:cubicBezTo>
                    <a:cubicBezTo>
                      <a:pt x="20105" y="287633"/>
                      <a:pt x="-6871" y="221545"/>
                      <a:pt x="1672" y="179284"/>
                    </a:cubicBezTo>
                    <a:cubicBezTo>
                      <a:pt x="10663" y="135225"/>
                      <a:pt x="30445" y="97910"/>
                      <a:pt x="60117" y="64641"/>
                    </a:cubicBezTo>
                    <a:cubicBezTo>
                      <a:pt x="87317" y="30698"/>
                      <a:pt x="133399" y="9118"/>
                      <a:pt x="181672" y="2318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125F28-CF5C-46EC-B693-87B8EC05B096}"/>
                  </a:ext>
                </a:extLst>
              </p:cNvPr>
              <p:cNvSpPr/>
              <p:nvPr/>
            </p:nvSpPr>
            <p:spPr>
              <a:xfrm>
                <a:off x="8368917" y="5675344"/>
                <a:ext cx="791411" cy="377232"/>
              </a:xfrm>
              <a:custGeom>
                <a:avLst/>
                <a:gdLst>
                  <a:gd name="connsiteX0" fmla="*/ 609299 w 1191746"/>
                  <a:gd name="connsiteY0" fmla="*/ 543861 h 568055"/>
                  <a:gd name="connsiteX1" fmla="*/ 413647 w 1191746"/>
                  <a:gd name="connsiteY1" fmla="*/ 453820 h 568055"/>
                  <a:gd name="connsiteX2" fmla="*/ 368288 w 1191746"/>
                  <a:gd name="connsiteY2" fmla="*/ 385444 h 568055"/>
                  <a:gd name="connsiteX3" fmla="*/ 261999 w 1191746"/>
                  <a:gd name="connsiteY3" fmla="*/ 161357 h 568055"/>
                  <a:gd name="connsiteX4" fmla="*/ 249813 w 1191746"/>
                  <a:gd name="connsiteY4" fmla="*/ 264938 h 568055"/>
                  <a:gd name="connsiteX5" fmla="*/ 324283 w 1191746"/>
                  <a:gd name="connsiteY5" fmla="*/ 390183 h 568055"/>
                  <a:gd name="connsiteX6" fmla="*/ 356102 w 1191746"/>
                  <a:gd name="connsiteY6" fmla="*/ 456528 h 568055"/>
                  <a:gd name="connsiteX7" fmla="*/ 205131 w 1191746"/>
                  <a:gd name="connsiteY7" fmla="*/ 517458 h 568055"/>
                  <a:gd name="connsiteX8" fmla="*/ 66346 w 1191746"/>
                  <a:gd name="connsiteY8" fmla="*/ 455174 h 568055"/>
                  <a:gd name="connsiteX9" fmla="*/ 0 w 1191746"/>
                  <a:gd name="connsiteY9" fmla="*/ 453820 h 568055"/>
                  <a:gd name="connsiteX10" fmla="*/ 6093 w 1191746"/>
                  <a:gd name="connsiteY10" fmla="*/ 293371 h 568055"/>
                  <a:gd name="connsiteX11" fmla="*/ 202423 w 1191746"/>
                  <a:gd name="connsiteY11" fmla="*/ 55745 h 568055"/>
                  <a:gd name="connsiteX12" fmla="*/ 375734 w 1191746"/>
                  <a:gd name="connsiteY12" fmla="*/ 21218 h 568055"/>
                  <a:gd name="connsiteX13" fmla="*/ 565294 w 1191746"/>
                  <a:gd name="connsiteY13" fmla="*/ 20541 h 568055"/>
                  <a:gd name="connsiteX14" fmla="*/ 609976 w 1191746"/>
                  <a:gd name="connsiteY14" fmla="*/ 11063 h 568055"/>
                  <a:gd name="connsiteX15" fmla="*/ 1101478 w 1191746"/>
                  <a:gd name="connsiteY15" fmla="*/ 287279 h 568055"/>
                  <a:gd name="connsiteX16" fmla="*/ 1156314 w 1191746"/>
                  <a:gd name="connsiteY16" fmla="*/ 392890 h 568055"/>
                  <a:gd name="connsiteX17" fmla="*/ 1191518 w 1191746"/>
                  <a:gd name="connsiteY17" fmla="*/ 503241 h 568055"/>
                  <a:gd name="connsiteX18" fmla="*/ 1173916 w 1191746"/>
                  <a:gd name="connsiteY18" fmla="*/ 540476 h 568055"/>
                  <a:gd name="connsiteX19" fmla="*/ 1006698 w 1191746"/>
                  <a:gd name="connsiteY19" fmla="*/ 512719 h 568055"/>
                  <a:gd name="connsiteX20" fmla="*/ 890254 w 1191746"/>
                  <a:gd name="connsiteY20" fmla="*/ 303526 h 568055"/>
                  <a:gd name="connsiteX21" fmla="*/ 762978 w 1191746"/>
                  <a:gd name="connsiteY21" fmla="*/ 76055 h 568055"/>
                  <a:gd name="connsiteX22" fmla="*/ 844218 w 1191746"/>
                  <a:gd name="connsiteY22" fmla="*/ 277124 h 568055"/>
                  <a:gd name="connsiteX23" fmla="*/ 907179 w 1191746"/>
                  <a:gd name="connsiteY23" fmla="*/ 489701 h 568055"/>
                  <a:gd name="connsiteX24" fmla="*/ 752823 w 1191746"/>
                  <a:gd name="connsiteY24" fmla="*/ 547246 h 568055"/>
                  <a:gd name="connsiteX25" fmla="*/ 694601 w 1191746"/>
                  <a:gd name="connsiteY25" fmla="*/ 470745 h 568055"/>
                  <a:gd name="connsiteX26" fmla="*/ 511812 w 1191746"/>
                  <a:gd name="connsiteY26" fmla="*/ 108551 h 568055"/>
                  <a:gd name="connsiteX27" fmla="*/ 648565 w 1191746"/>
                  <a:gd name="connsiteY27" fmla="*/ 500533 h 568055"/>
                  <a:gd name="connsiteX28" fmla="*/ 609299 w 1191746"/>
                  <a:gd name="connsiteY28" fmla="*/ 543861 h 568055"/>
                  <a:gd name="connsiteX29" fmla="*/ 609299 w 1191746"/>
                  <a:gd name="connsiteY29" fmla="*/ 543861 h 56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91746" h="568055">
                    <a:moveTo>
                      <a:pt x="609299" y="543861"/>
                    </a:moveTo>
                    <a:cubicBezTo>
                      <a:pt x="557847" y="547246"/>
                      <a:pt x="470514" y="526259"/>
                      <a:pt x="413647" y="453820"/>
                    </a:cubicBezTo>
                    <a:cubicBezTo>
                      <a:pt x="396722" y="432156"/>
                      <a:pt x="383859" y="407108"/>
                      <a:pt x="368288" y="385444"/>
                    </a:cubicBezTo>
                    <a:cubicBezTo>
                      <a:pt x="360164" y="375965"/>
                      <a:pt x="278247" y="233119"/>
                      <a:pt x="261999" y="161357"/>
                    </a:cubicBezTo>
                    <a:cubicBezTo>
                      <a:pt x="231534" y="193853"/>
                      <a:pt x="232211" y="223641"/>
                      <a:pt x="249813" y="264938"/>
                    </a:cubicBezTo>
                    <a:cubicBezTo>
                      <a:pt x="264707" y="298788"/>
                      <a:pt x="320220" y="380028"/>
                      <a:pt x="324283" y="390183"/>
                    </a:cubicBezTo>
                    <a:cubicBezTo>
                      <a:pt x="333084" y="410493"/>
                      <a:pt x="347300" y="434188"/>
                      <a:pt x="356102" y="456528"/>
                    </a:cubicBezTo>
                    <a:cubicBezTo>
                      <a:pt x="377089" y="510688"/>
                      <a:pt x="361518" y="574326"/>
                      <a:pt x="205131" y="517458"/>
                    </a:cubicBezTo>
                    <a:cubicBezTo>
                      <a:pt x="205131" y="517458"/>
                      <a:pt x="134723" y="472776"/>
                      <a:pt x="66346" y="455174"/>
                    </a:cubicBezTo>
                    <a:cubicBezTo>
                      <a:pt x="54160" y="451789"/>
                      <a:pt x="12863" y="456528"/>
                      <a:pt x="0" y="453820"/>
                    </a:cubicBezTo>
                    <a:cubicBezTo>
                      <a:pt x="5416" y="400338"/>
                      <a:pt x="0" y="347531"/>
                      <a:pt x="6093" y="293371"/>
                    </a:cubicBezTo>
                    <a:cubicBezTo>
                      <a:pt x="18956" y="184375"/>
                      <a:pt x="95457" y="86887"/>
                      <a:pt x="202423" y="55745"/>
                    </a:cubicBezTo>
                    <a:cubicBezTo>
                      <a:pt x="258614" y="38820"/>
                      <a:pt x="318190" y="37466"/>
                      <a:pt x="375734" y="21218"/>
                    </a:cubicBezTo>
                    <a:cubicBezTo>
                      <a:pt x="438695" y="38820"/>
                      <a:pt x="502333" y="48975"/>
                      <a:pt x="565294" y="20541"/>
                    </a:cubicBezTo>
                    <a:cubicBezTo>
                      <a:pt x="580865" y="17156"/>
                      <a:pt x="595082" y="14448"/>
                      <a:pt x="609976" y="11063"/>
                    </a:cubicBezTo>
                    <a:cubicBezTo>
                      <a:pt x="849634" y="-42420"/>
                      <a:pt x="1012791" y="105843"/>
                      <a:pt x="1101478" y="287279"/>
                    </a:cubicBezTo>
                    <a:cubicBezTo>
                      <a:pt x="1118402" y="322483"/>
                      <a:pt x="1138712" y="357686"/>
                      <a:pt x="1156314" y="392890"/>
                    </a:cubicBezTo>
                    <a:cubicBezTo>
                      <a:pt x="1182041" y="444343"/>
                      <a:pt x="1193549" y="461268"/>
                      <a:pt x="1191518" y="503241"/>
                    </a:cubicBezTo>
                    <a:cubicBezTo>
                      <a:pt x="1190841" y="518135"/>
                      <a:pt x="1183394" y="529644"/>
                      <a:pt x="1173916" y="540476"/>
                    </a:cubicBezTo>
                    <a:cubicBezTo>
                      <a:pt x="1133297" y="585835"/>
                      <a:pt x="1048672" y="574326"/>
                      <a:pt x="1006698" y="512719"/>
                    </a:cubicBezTo>
                    <a:cubicBezTo>
                      <a:pt x="962016" y="446373"/>
                      <a:pt x="928843" y="373258"/>
                      <a:pt x="890254" y="303526"/>
                    </a:cubicBezTo>
                    <a:cubicBezTo>
                      <a:pt x="849634" y="231088"/>
                      <a:pt x="823231" y="143755"/>
                      <a:pt x="762978" y="76055"/>
                    </a:cubicBezTo>
                    <a:cubicBezTo>
                      <a:pt x="795474" y="149848"/>
                      <a:pt x="822554" y="212809"/>
                      <a:pt x="844218" y="277124"/>
                    </a:cubicBezTo>
                    <a:cubicBezTo>
                      <a:pt x="860466" y="325868"/>
                      <a:pt x="898378" y="436895"/>
                      <a:pt x="907179" y="489701"/>
                    </a:cubicBezTo>
                    <a:cubicBezTo>
                      <a:pt x="918688" y="557401"/>
                      <a:pt x="784642" y="575003"/>
                      <a:pt x="752823" y="547246"/>
                    </a:cubicBezTo>
                    <a:cubicBezTo>
                      <a:pt x="740637" y="537091"/>
                      <a:pt x="712880" y="510011"/>
                      <a:pt x="694601" y="470745"/>
                    </a:cubicBezTo>
                    <a:cubicBezTo>
                      <a:pt x="662782" y="403045"/>
                      <a:pt x="575449" y="179636"/>
                      <a:pt x="511812" y="108551"/>
                    </a:cubicBezTo>
                    <a:cubicBezTo>
                      <a:pt x="496917" y="216194"/>
                      <a:pt x="638410" y="430125"/>
                      <a:pt x="648565" y="500533"/>
                    </a:cubicBezTo>
                    <a:cubicBezTo>
                      <a:pt x="650596" y="524228"/>
                      <a:pt x="638410" y="543861"/>
                      <a:pt x="609299" y="543861"/>
                    </a:cubicBezTo>
                    <a:lnTo>
                      <a:pt x="609299" y="543861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352C79A-C734-4986-816B-BB2DE5CFAADB}"/>
                  </a:ext>
                </a:extLst>
              </p:cNvPr>
              <p:cNvSpPr/>
              <p:nvPr/>
            </p:nvSpPr>
            <p:spPr>
              <a:xfrm>
                <a:off x="9434420" y="5703425"/>
                <a:ext cx="1066109" cy="446195"/>
              </a:xfrm>
              <a:custGeom>
                <a:avLst/>
                <a:gdLst>
                  <a:gd name="connsiteX0" fmla="*/ 1596364 w 1605399"/>
                  <a:gd name="connsiteY0" fmla="*/ 404763 h 671903"/>
                  <a:gd name="connsiteX1" fmla="*/ 1362799 w 1605399"/>
                  <a:gd name="connsiteY1" fmla="*/ 121778 h 671903"/>
                  <a:gd name="connsiteX2" fmla="*/ 1362799 w 1605399"/>
                  <a:gd name="connsiteY2" fmla="*/ 121778 h 671903"/>
                  <a:gd name="connsiteX3" fmla="*/ 1234169 w 1605399"/>
                  <a:gd name="connsiteY3" fmla="*/ 77096 h 671903"/>
                  <a:gd name="connsiteX4" fmla="*/ 819846 w 1605399"/>
                  <a:gd name="connsiteY4" fmla="*/ 21582 h 671903"/>
                  <a:gd name="connsiteX5" fmla="*/ 702725 w 1605399"/>
                  <a:gd name="connsiteY5" fmla="*/ 6688 h 671903"/>
                  <a:gd name="connsiteX6" fmla="*/ 590343 w 1605399"/>
                  <a:gd name="connsiteY6" fmla="*/ 6011 h 671903"/>
                  <a:gd name="connsiteX7" fmla="*/ 414323 w 1605399"/>
                  <a:gd name="connsiteY7" fmla="*/ 76419 h 671903"/>
                  <a:gd name="connsiteX8" fmla="*/ 238304 w 1605399"/>
                  <a:gd name="connsiteY8" fmla="*/ 189478 h 671903"/>
                  <a:gd name="connsiteX9" fmla="*/ 114413 w 1605399"/>
                  <a:gd name="connsiteY9" fmla="*/ 333002 h 671903"/>
                  <a:gd name="connsiteX10" fmla="*/ 90041 w 1605399"/>
                  <a:gd name="connsiteY10" fmla="*/ 358051 h 671903"/>
                  <a:gd name="connsiteX11" fmla="*/ 5416 w 1605399"/>
                  <a:gd name="connsiteY11" fmla="*/ 483295 h 671903"/>
                  <a:gd name="connsiteX12" fmla="*/ 0 w 1605399"/>
                  <a:gd name="connsiteY12" fmla="*/ 515114 h 671903"/>
                  <a:gd name="connsiteX13" fmla="*/ 4739 w 1605399"/>
                  <a:gd name="connsiteY13" fmla="*/ 527300 h 671903"/>
                  <a:gd name="connsiteX14" fmla="*/ 133369 w 1605399"/>
                  <a:gd name="connsiteY14" fmla="*/ 546256 h 671903"/>
                  <a:gd name="connsiteX15" fmla="*/ 235596 w 1605399"/>
                  <a:gd name="connsiteY15" fmla="*/ 563858 h 671903"/>
                  <a:gd name="connsiteX16" fmla="*/ 289756 w 1605399"/>
                  <a:gd name="connsiteY16" fmla="*/ 573336 h 671903"/>
                  <a:gd name="connsiteX17" fmla="*/ 336469 w 1605399"/>
                  <a:gd name="connsiteY17" fmla="*/ 563858 h 671903"/>
                  <a:gd name="connsiteX18" fmla="*/ 374380 w 1605399"/>
                  <a:gd name="connsiteY18" fmla="*/ 525269 h 671903"/>
                  <a:gd name="connsiteX19" fmla="*/ 587635 w 1605399"/>
                  <a:gd name="connsiteY19" fmla="*/ 282904 h 671903"/>
                  <a:gd name="connsiteX20" fmla="*/ 611330 w 1605399"/>
                  <a:gd name="connsiteY20" fmla="*/ 274779 h 671903"/>
                  <a:gd name="connsiteX21" fmla="*/ 441403 w 1605399"/>
                  <a:gd name="connsiteY21" fmla="*/ 522561 h 671903"/>
                  <a:gd name="connsiteX22" fmla="*/ 441403 w 1605399"/>
                  <a:gd name="connsiteY22" fmla="*/ 523238 h 671903"/>
                  <a:gd name="connsiteX23" fmla="*/ 440727 w 1605399"/>
                  <a:gd name="connsiteY23" fmla="*/ 566566 h 671903"/>
                  <a:gd name="connsiteX24" fmla="*/ 489470 w 1605399"/>
                  <a:gd name="connsiteY24" fmla="*/ 599062 h 671903"/>
                  <a:gd name="connsiteX25" fmla="*/ 635702 w 1605399"/>
                  <a:gd name="connsiteY25" fmla="*/ 512406 h 671903"/>
                  <a:gd name="connsiteX26" fmla="*/ 676999 w 1605399"/>
                  <a:gd name="connsiteY26" fmla="*/ 463662 h 671903"/>
                  <a:gd name="connsiteX27" fmla="*/ 802921 w 1605399"/>
                  <a:gd name="connsiteY27" fmla="*/ 361436 h 671903"/>
                  <a:gd name="connsiteX28" fmla="*/ 1076429 w 1605399"/>
                  <a:gd name="connsiteY28" fmla="*/ 263271 h 671903"/>
                  <a:gd name="connsiteX29" fmla="*/ 1150899 w 1605399"/>
                  <a:gd name="connsiteY29" fmla="*/ 262594 h 671903"/>
                  <a:gd name="connsiteX30" fmla="*/ 1077106 w 1605399"/>
                  <a:gd name="connsiteY30" fmla="*/ 288319 h 671903"/>
                  <a:gd name="connsiteX31" fmla="*/ 815784 w 1605399"/>
                  <a:gd name="connsiteY31" fmla="*/ 407471 h 671903"/>
                  <a:gd name="connsiteX32" fmla="*/ 664136 w 1605399"/>
                  <a:gd name="connsiteY32" fmla="*/ 517145 h 671903"/>
                  <a:gd name="connsiteX33" fmla="*/ 664813 w 1605399"/>
                  <a:gd name="connsiteY33" fmla="*/ 577398 h 671903"/>
                  <a:gd name="connsiteX34" fmla="*/ 950506 w 1605399"/>
                  <a:gd name="connsiteY34" fmla="*/ 550318 h 671903"/>
                  <a:gd name="connsiteX35" fmla="*/ 1096061 w 1605399"/>
                  <a:gd name="connsiteY35" fmla="*/ 519853 h 671903"/>
                  <a:gd name="connsiteX36" fmla="*/ 1184071 w 1605399"/>
                  <a:gd name="connsiteY36" fmla="*/ 553026 h 671903"/>
                  <a:gd name="connsiteX37" fmla="*/ 1328949 w 1605399"/>
                  <a:gd name="connsiteY37" fmla="*/ 643067 h 671903"/>
                  <a:gd name="connsiteX38" fmla="*/ 1417636 w 1605399"/>
                  <a:gd name="connsiteY38" fmla="*/ 671501 h 671903"/>
                  <a:gd name="connsiteX39" fmla="*/ 1569284 w 1605399"/>
                  <a:gd name="connsiteY39" fmla="*/ 662023 h 671903"/>
                  <a:gd name="connsiteX40" fmla="*/ 1596364 w 1605399"/>
                  <a:gd name="connsiteY40" fmla="*/ 404763 h 671903"/>
                  <a:gd name="connsiteX41" fmla="*/ 1596364 w 1605399"/>
                  <a:gd name="connsiteY41" fmla="*/ 404763 h 671903"/>
                  <a:gd name="connsiteX42" fmla="*/ 248459 w 1605399"/>
                  <a:gd name="connsiteY42" fmla="*/ 388516 h 671903"/>
                  <a:gd name="connsiteX43" fmla="*/ 248459 w 1605399"/>
                  <a:gd name="connsiteY43" fmla="*/ 388516 h 671903"/>
                  <a:gd name="connsiteX44" fmla="*/ 248459 w 1605399"/>
                  <a:gd name="connsiteY44" fmla="*/ 388516 h 671903"/>
                  <a:gd name="connsiteX45" fmla="*/ 248459 w 1605399"/>
                  <a:gd name="connsiteY45" fmla="*/ 388516 h 671903"/>
                  <a:gd name="connsiteX46" fmla="*/ 248459 w 1605399"/>
                  <a:gd name="connsiteY46" fmla="*/ 388516 h 671903"/>
                  <a:gd name="connsiteX47" fmla="*/ 249136 w 1605399"/>
                  <a:gd name="connsiteY47" fmla="*/ 387838 h 671903"/>
                  <a:gd name="connsiteX48" fmla="*/ 249136 w 1605399"/>
                  <a:gd name="connsiteY48" fmla="*/ 387838 h 671903"/>
                  <a:gd name="connsiteX49" fmla="*/ 249812 w 1605399"/>
                  <a:gd name="connsiteY49" fmla="*/ 385807 h 671903"/>
                  <a:gd name="connsiteX50" fmla="*/ 249136 w 1605399"/>
                  <a:gd name="connsiteY50" fmla="*/ 387838 h 671903"/>
                  <a:gd name="connsiteX51" fmla="*/ 249136 w 1605399"/>
                  <a:gd name="connsiteY51" fmla="*/ 387838 h 671903"/>
                  <a:gd name="connsiteX52" fmla="*/ 249136 w 1605399"/>
                  <a:gd name="connsiteY52" fmla="*/ 387838 h 67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05399" h="671903">
                    <a:moveTo>
                      <a:pt x="1596364" y="404763"/>
                    </a:moveTo>
                    <a:cubicBezTo>
                      <a:pt x="1566575" y="271394"/>
                      <a:pt x="1495491" y="171199"/>
                      <a:pt x="1362799" y="121778"/>
                    </a:cubicBezTo>
                    <a:lnTo>
                      <a:pt x="1362799" y="121778"/>
                    </a:lnTo>
                    <a:cubicBezTo>
                      <a:pt x="1309316" y="95375"/>
                      <a:pt x="1279529" y="83189"/>
                      <a:pt x="1234169" y="77096"/>
                    </a:cubicBezTo>
                    <a:cubicBezTo>
                      <a:pt x="1096739" y="57463"/>
                      <a:pt x="957954" y="40538"/>
                      <a:pt x="819846" y="21582"/>
                    </a:cubicBezTo>
                    <a:cubicBezTo>
                      <a:pt x="781257" y="16166"/>
                      <a:pt x="741314" y="10750"/>
                      <a:pt x="702725" y="6688"/>
                    </a:cubicBezTo>
                    <a:cubicBezTo>
                      <a:pt x="666167" y="-2790"/>
                      <a:pt x="628255" y="-1436"/>
                      <a:pt x="590343" y="6011"/>
                    </a:cubicBezTo>
                    <a:cubicBezTo>
                      <a:pt x="530090" y="27675"/>
                      <a:pt x="477285" y="71003"/>
                      <a:pt x="414323" y="76419"/>
                    </a:cubicBezTo>
                    <a:cubicBezTo>
                      <a:pt x="331730" y="83866"/>
                      <a:pt x="286371" y="136672"/>
                      <a:pt x="238304" y="189478"/>
                    </a:cubicBezTo>
                    <a:cubicBezTo>
                      <a:pt x="194976" y="235514"/>
                      <a:pt x="155710" y="284934"/>
                      <a:pt x="114413" y="333002"/>
                    </a:cubicBezTo>
                    <a:cubicBezTo>
                      <a:pt x="108320" y="340448"/>
                      <a:pt x="97488" y="350603"/>
                      <a:pt x="90041" y="358051"/>
                    </a:cubicBezTo>
                    <a:cubicBezTo>
                      <a:pt x="50775" y="391901"/>
                      <a:pt x="25049" y="436582"/>
                      <a:pt x="5416" y="483295"/>
                    </a:cubicBezTo>
                    <a:cubicBezTo>
                      <a:pt x="2708" y="494127"/>
                      <a:pt x="0" y="504959"/>
                      <a:pt x="0" y="515114"/>
                    </a:cubicBezTo>
                    <a:cubicBezTo>
                      <a:pt x="677" y="519853"/>
                      <a:pt x="2031" y="523915"/>
                      <a:pt x="4739" y="527300"/>
                    </a:cubicBezTo>
                    <a:cubicBezTo>
                      <a:pt x="45359" y="570628"/>
                      <a:pt x="94780" y="560473"/>
                      <a:pt x="133369" y="546256"/>
                    </a:cubicBezTo>
                    <a:cubicBezTo>
                      <a:pt x="201069" y="513083"/>
                      <a:pt x="228826" y="563181"/>
                      <a:pt x="235596" y="563858"/>
                    </a:cubicBezTo>
                    <a:cubicBezTo>
                      <a:pt x="251844" y="560473"/>
                      <a:pt x="273507" y="567243"/>
                      <a:pt x="289756" y="573336"/>
                    </a:cubicBezTo>
                    <a:cubicBezTo>
                      <a:pt x="303972" y="574013"/>
                      <a:pt x="322929" y="570628"/>
                      <a:pt x="336469" y="563858"/>
                    </a:cubicBezTo>
                    <a:cubicBezTo>
                      <a:pt x="353394" y="552349"/>
                      <a:pt x="377089" y="527300"/>
                      <a:pt x="374380" y="525269"/>
                    </a:cubicBezTo>
                    <a:cubicBezTo>
                      <a:pt x="446142" y="437259"/>
                      <a:pt x="511135" y="359404"/>
                      <a:pt x="587635" y="282904"/>
                    </a:cubicBezTo>
                    <a:cubicBezTo>
                      <a:pt x="593728" y="276811"/>
                      <a:pt x="603883" y="273426"/>
                      <a:pt x="611330" y="274779"/>
                    </a:cubicBezTo>
                    <a:cubicBezTo>
                      <a:pt x="550400" y="353988"/>
                      <a:pt x="477285" y="427104"/>
                      <a:pt x="441403" y="522561"/>
                    </a:cubicBezTo>
                    <a:lnTo>
                      <a:pt x="441403" y="523238"/>
                    </a:lnTo>
                    <a:cubicBezTo>
                      <a:pt x="433280" y="552349"/>
                      <a:pt x="438695" y="560473"/>
                      <a:pt x="440727" y="566566"/>
                    </a:cubicBezTo>
                    <a:cubicBezTo>
                      <a:pt x="446142" y="580783"/>
                      <a:pt x="469837" y="597031"/>
                      <a:pt x="489470" y="599062"/>
                    </a:cubicBezTo>
                    <a:cubicBezTo>
                      <a:pt x="560555" y="606509"/>
                      <a:pt x="618100" y="530008"/>
                      <a:pt x="635702" y="512406"/>
                    </a:cubicBezTo>
                    <a:cubicBezTo>
                      <a:pt x="635702" y="512406"/>
                      <a:pt x="669552" y="471109"/>
                      <a:pt x="676999" y="463662"/>
                    </a:cubicBezTo>
                    <a:cubicBezTo>
                      <a:pt x="726420" y="411533"/>
                      <a:pt x="748761" y="395286"/>
                      <a:pt x="802921" y="361436"/>
                    </a:cubicBezTo>
                    <a:cubicBezTo>
                      <a:pt x="885515" y="301183"/>
                      <a:pt x="955923" y="265302"/>
                      <a:pt x="1076429" y="263271"/>
                    </a:cubicBezTo>
                    <a:cubicBezTo>
                      <a:pt x="1103509" y="262594"/>
                      <a:pt x="1129234" y="263948"/>
                      <a:pt x="1150899" y="262594"/>
                    </a:cubicBezTo>
                    <a:cubicBezTo>
                      <a:pt x="1131942" y="270041"/>
                      <a:pt x="1109601" y="277488"/>
                      <a:pt x="1077106" y="288319"/>
                    </a:cubicBezTo>
                    <a:cubicBezTo>
                      <a:pt x="984356" y="316077"/>
                      <a:pt x="903794" y="369559"/>
                      <a:pt x="815784" y="407471"/>
                    </a:cubicBezTo>
                    <a:cubicBezTo>
                      <a:pt x="762978" y="440644"/>
                      <a:pt x="703402" y="464339"/>
                      <a:pt x="664136" y="517145"/>
                    </a:cubicBezTo>
                    <a:cubicBezTo>
                      <a:pt x="653981" y="538809"/>
                      <a:pt x="653304" y="558442"/>
                      <a:pt x="664813" y="577398"/>
                    </a:cubicBezTo>
                    <a:cubicBezTo>
                      <a:pt x="683092" y="599739"/>
                      <a:pt x="804275" y="599062"/>
                      <a:pt x="950506" y="550318"/>
                    </a:cubicBezTo>
                    <a:cubicBezTo>
                      <a:pt x="989096" y="537455"/>
                      <a:pt x="1056796" y="525269"/>
                      <a:pt x="1096061" y="519853"/>
                    </a:cubicBezTo>
                    <a:cubicBezTo>
                      <a:pt x="1117726" y="516468"/>
                      <a:pt x="1165116" y="536101"/>
                      <a:pt x="1184071" y="553026"/>
                    </a:cubicBezTo>
                    <a:cubicBezTo>
                      <a:pt x="1207089" y="573336"/>
                      <a:pt x="1320825" y="641036"/>
                      <a:pt x="1328949" y="643067"/>
                    </a:cubicBezTo>
                    <a:cubicBezTo>
                      <a:pt x="1358737" y="651868"/>
                      <a:pt x="1385817" y="669470"/>
                      <a:pt x="1417636" y="671501"/>
                    </a:cubicBezTo>
                    <a:cubicBezTo>
                      <a:pt x="1467734" y="671501"/>
                      <a:pt x="1519186" y="674886"/>
                      <a:pt x="1569284" y="662023"/>
                    </a:cubicBezTo>
                    <a:cubicBezTo>
                      <a:pt x="1599072" y="580106"/>
                      <a:pt x="1617350" y="494804"/>
                      <a:pt x="1596364" y="404763"/>
                    </a:cubicBezTo>
                    <a:lnTo>
                      <a:pt x="1596364" y="404763"/>
                    </a:lnTo>
                    <a:close/>
                    <a:moveTo>
                      <a:pt x="248459" y="388516"/>
                    </a:moveTo>
                    <a:cubicBezTo>
                      <a:pt x="248459" y="388516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lnTo>
                      <a:pt x="248459" y="388516"/>
                    </a:lnTo>
                    <a:close/>
                    <a:moveTo>
                      <a:pt x="249136" y="387838"/>
                    </a:moveTo>
                    <a:lnTo>
                      <a:pt x="249136" y="387838"/>
                    </a:lnTo>
                    <a:cubicBezTo>
                      <a:pt x="249136" y="387162"/>
                      <a:pt x="249812" y="387162"/>
                      <a:pt x="249812" y="385807"/>
                    </a:cubicBezTo>
                    <a:lnTo>
                      <a:pt x="249136" y="387838"/>
                    </a:lnTo>
                    <a:lnTo>
                      <a:pt x="249136" y="387838"/>
                    </a:lnTo>
                    <a:lnTo>
                      <a:pt x="249136" y="387838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17CC1CD-10CC-40A4-9AF1-81A5E89507F4}"/>
                  </a:ext>
                </a:extLst>
              </p:cNvPr>
              <p:cNvSpPr/>
              <p:nvPr/>
            </p:nvSpPr>
            <p:spPr>
              <a:xfrm>
                <a:off x="9478029" y="5760016"/>
                <a:ext cx="1021895" cy="390626"/>
              </a:xfrm>
              <a:custGeom>
                <a:avLst/>
                <a:gdLst>
                  <a:gd name="connsiteX0" fmla="*/ 651532 w 1021895"/>
                  <a:gd name="connsiteY0" fmla="*/ 87922 h 390626"/>
                  <a:gd name="connsiteX1" fmla="*/ 714382 w 1021895"/>
                  <a:gd name="connsiteY1" fmla="*/ 107001 h 390626"/>
                  <a:gd name="connsiteX2" fmla="*/ 714831 w 1021895"/>
                  <a:gd name="connsiteY2" fmla="*/ 117791 h 390626"/>
                  <a:gd name="connsiteX3" fmla="*/ 670323 w 1021895"/>
                  <a:gd name="connsiteY3" fmla="*/ 118240 h 390626"/>
                  <a:gd name="connsiteX4" fmla="*/ 481949 w 1021895"/>
                  <a:gd name="connsiteY4" fmla="*/ 191971 h 390626"/>
                  <a:gd name="connsiteX5" fmla="*/ 385740 w 1021895"/>
                  <a:gd name="connsiteY5" fmla="*/ 277841 h 390626"/>
                  <a:gd name="connsiteX6" fmla="*/ 371802 w 1021895"/>
                  <a:gd name="connsiteY6" fmla="*/ 294925 h 390626"/>
                  <a:gd name="connsiteX7" fmla="*/ 321000 w 1021895"/>
                  <a:gd name="connsiteY7" fmla="*/ 337635 h 390626"/>
                  <a:gd name="connsiteX8" fmla="*/ 277841 w 1021895"/>
                  <a:gd name="connsiteY8" fmla="*/ 345727 h 390626"/>
                  <a:gd name="connsiteX9" fmla="*/ 246370 w 1021895"/>
                  <a:gd name="connsiteY9" fmla="*/ 309761 h 390626"/>
                  <a:gd name="connsiteX10" fmla="*/ 268399 w 1021895"/>
                  <a:gd name="connsiteY10" fmla="*/ 318753 h 390626"/>
                  <a:gd name="connsiteX11" fmla="*/ 351121 w 1021895"/>
                  <a:gd name="connsiteY11" fmla="*/ 284135 h 390626"/>
                  <a:gd name="connsiteX12" fmla="*/ 552983 w 1021895"/>
                  <a:gd name="connsiteY12" fmla="*/ 109249 h 390626"/>
                  <a:gd name="connsiteX13" fmla="*/ 613227 w 1021895"/>
                  <a:gd name="connsiteY13" fmla="*/ 89173 h 390626"/>
                  <a:gd name="connsiteX14" fmla="*/ 651532 w 1021895"/>
                  <a:gd name="connsiteY14" fmla="*/ 87922 h 390626"/>
                  <a:gd name="connsiteX15" fmla="*/ 854201 w 1021895"/>
                  <a:gd name="connsiteY15" fmla="*/ 19783 h 390626"/>
                  <a:gd name="connsiteX16" fmla="*/ 1017398 w 1021895"/>
                  <a:gd name="connsiteY16" fmla="*/ 217149 h 390626"/>
                  <a:gd name="connsiteX17" fmla="*/ 998066 w 1021895"/>
                  <a:gd name="connsiteY17" fmla="*/ 383043 h 390626"/>
                  <a:gd name="connsiteX18" fmla="*/ 763836 w 1021895"/>
                  <a:gd name="connsiteY18" fmla="*/ 328644 h 390626"/>
                  <a:gd name="connsiteX19" fmla="*/ 684710 w 1021895"/>
                  <a:gd name="connsiteY19" fmla="*/ 293577 h 390626"/>
                  <a:gd name="connsiteX20" fmla="*/ 585802 w 1021895"/>
                  <a:gd name="connsiteY20" fmla="*/ 312909 h 390626"/>
                  <a:gd name="connsiteX21" fmla="*/ 500831 w 1021895"/>
                  <a:gd name="connsiteY21" fmla="*/ 334938 h 390626"/>
                  <a:gd name="connsiteX22" fmla="*/ 403723 w 1021895"/>
                  <a:gd name="connsiteY22" fmla="*/ 331341 h 390626"/>
                  <a:gd name="connsiteX23" fmla="*/ 392033 w 1021895"/>
                  <a:gd name="connsiteY23" fmla="*/ 309762 h 390626"/>
                  <a:gd name="connsiteX24" fmla="*/ 646945 w 1021895"/>
                  <a:gd name="connsiteY24" fmla="*/ 266603 h 390626"/>
                  <a:gd name="connsiteX25" fmla="*/ 798902 w 1021895"/>
                  <a:gd name="connsiteY25" fmla="*/ 293127 h 390626"/>
                  <a:gd name="connsiteX26" fmla="*/ 866790 w 1021895"/>
                  <a:gd name="connsiteY26" fmla="*/ 346627 h 390626"/>
                  <a:gd name="connsiteX27" fmla="*/ 961650 w 1021895"/>
                  <a:gd name="connsiteY27" fmla="*/ 361913 h 390626"/>
                  <a:gd name="connsiteX28" fmla="*/ 988175 w 1021895"/>
                  <a:gd name="connsiteY28" fmla="*/ 296274 h 390626"/>
                  <a:gd name="connsiteX29" fmla="*/ 900508 w 1021895"/>
                  <a:gd name="connsiteY29" fmla="*/ 68338 h 390626"/>
                  <a:gd name="connsiteX30" fmla="*/ 854201 w 1021895"/>
                  <a:gd name="connsiteY30" fmla="*/ 19783 h 390626"/>
                  <a:gd name="connsiteX31" fmla="*/ 489143 w 1021895"/>
                  <a:gd name="connsiteY31" fmla="*/ 0 h 390626"/>
                  <a:gd name="connsiteX32" fmla="*/ 361462 w 1021895"/>
                  <a:gd name="connsiteY32" fmla="*/ 126782 h 390626"/>
                  <a:gd name="connsiteX33" fmla="*/ 335836 w 1021895"/>
                  <a:gd name="connsiteY33" fmla="*/ 150160 h 390626"/>
                  <a:gd name="connsiteX34" fmla="*/ 238727 w 1021895"/>
                  <a:gd name="connsiteY34" fmla="*/ 257609 h 390626"/>
                  <a:gd name="connsiteX35" fmla="*/ 211303 w 1021895"/>
                  <a:gd name="connsiteY35" fmla="*/ 292226 h 390626"/>
                  <a:gd name="connsiteX36" fmla="*/ 207706 w 1021895"/>
                  <a:gd name="connsiteY36" fmla="*/ 295824 h 390626"/>
                  <a:gd name="connsiteX37" fmla="*/ 178033 w 1021895"/>
                  <a:gd name="connsiteY37" fmla="*/ 322798 h 390626"/>
                  <a:gd name="connsiteX38" fmla="*/ 108349 w 1021895"/>
                  <a:gd name="connsiteY38" fmla="*/ 318752 h 390626"/>
                  <a:gd name="connsiteX39" fmla="*/ 40462 w 1021895"/>
                  <a:gd name="connsiteY39" fmla="*/ 311559 h 390626"/>
                  <a:gd name="connsiteX40" fmla="*/ 0 w 1021895"/>
                  <a:gd name="connsiteY40" fmla="*/ 316953 h 390626"/>
                  <a:gd name="connsiteX41" fmla="*/ 84521 w 1021895"/>
                  <a:gd name="connsiteY41" fmla="*/ 245020 h 390626"/>
                  <a:gd name="connsiteX42" fmla="*/ 117789 w 1021895"/>
                  <a:gd name="connsiteY42" fmla="*/ 201862 h 390626"/>
                  <a:gd name="connsiteX43" fmla="*/ 98009 w 1021895"/>
                  <a:gd name="connsiteY43" fmla="*/ 252214 h 390626"/>
                  <a:gd name="connsiteX44" fmla="*/ 111946 w 1021895"/>
                  <a:gd name="connsiteY44" fmla="*/ 307063 h 390626"/>
                  <a:gd name="connsiteX45" fmla="*/ 172189 w 1021895"/>
                  <a:gd name="connsiteY45" fmla="*/ 285933 h 390626"/>
                  <a:gd name="connsiteX46" fmla="*/ 394731 w 1021895"/>
                  <a:gd name="connsiteY46" fmla="*/ 56647 h 390626"/>
                  <a:gd name="connsiteX47" fmla="*/ 489143 w 1021895"/>
                  <a:gd name="connsiteY47" fmla="*/ 0 h 39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21895" h="390626">
                    <a:moveTo>
                      <a:pt x="651532" y="87922"/>
                    </a:moveTo>
                    <a:cubicBezTo>
                      <a:pt x="686280" y="90832"/>
                      <a:pt x="709577" y="103966"/>
                      <a:pt x="714382" y="107001"/>
                    </a:cubicBezTo>
                    <a:cubicBezTo>
                      <a:pt x="721575" y="112396"/>
                      <a:pt x="722024" y="120038"/>
                      <a:pt x="714831" y="117791"/>
                    </a:cubicBezTo>
                    <a:cubicBezTo>
                      <a:pt x="709437" y="118240"/>
                      <a:pt x="687857" y="118240"/>
                      <a:pt x="670323" y="118240"/>
                    </a:cubicBezTo>
                    <a:cubicBezTo>
                      <a:pt x="597491" y="116442"/>
                      <a:pt x="537697" y="150610"/>
                      <a:pt x="481949" y="191971"/>
                    </a:cubicBezTo>
                    <a:cubicBezTo>
                      <a:pt x="445533" y="215799"/>
                      <a:pt x="411815" y="242324"/>
                      <a:pt x="385740" y="277841"/>
                    </a:cubicBezTo>
                    <a:cubicBezTo>
                      <a:pt x="380794" y="284135"/>
                      <a:pt x="376748" y="289530"/>
                      <a:pt x="371802" y="294925"/>
                    </a:cubicBezTo>
                    <a:cubicBezTo>
                      <a:pt x="359663" y="307513"/>
                      <a:pt x="342130" y="322349"/>
                      <a:pt x="321000" y="337635"/>
                    </a:cubicBezTo>
                    <a:cubicBezTo>
                      <a:pt x="304815" y="345727"/>
                      <a:pt x="298521" y="347975"/>
                      <a:pt x="277841" y="345727"/>
                    </a:cubicBezTo>
                    <a:cubicBezTo>
                      <a:pt x="264803" y="341232"/>
                      <a:pt x="246370" y="331790"/>
                      <a:pt x="246370" y="309761"/>
                    </a:cubicBezTo>
                    <a:cubicBezTo>
                      <a:pt x="252214" y="309761"/>
                      <a:pt x="256261" y="316954"/>
                      <a:pt x="268399" y="318753"/>
                    </a:cubicBezTo>
                    <a:cubicBezTo>
                      <a:pt x="309761" y="325496"/>
                      <a:pt x="322348" y="319652"/>
                      <a:pt x="351121" y="284135"/>
                    </a:cubicBezTo>
                    <a:cubicBezTo>
                      <a:pt x="408219" y="213551"/>
                      <a:pt x="473408" y="151059"/>
                      <a:pt x="552983" y="109249"/>
                    </a:cubicBezTo>
                    <a:cubicBezTo>
                      <a:pt x="574451" y="98010"/>
                      <a:pt x="594738" y="91912"/>
                      <a:pt x="613227" y="89173"/>
                    </a:cubicBezTo>
                    <a:cubicBezTo>
                      <a:pt x="627094" y="87118"/>
                      <a:pt x="639949" y="86952"/>
                      <a:pt x="651532" y="87922"/>
                    </a:cubicBezTo>
                    <a:close/>
                    <a:moveTo>
                      <a:pt x="854201" y="19783"/>
                    </a:moveTo>
                    <a:cubicBezTo>
                      <a:pt x="942768" y="53502"/>
                      <a:pt x="989974" y="109250"/>
                      <a:pt x="1017398" y="217149"/>
                    </a:cubicBezTo>
                    <a:cubicBezTo>
                      <a:pt x="1017398" y="217149"/>
                      <a:pt x="1035831" y="316505"/>
                      <a:pt x="998066" y="383043"/>
                    </a:cubicBezTo>
                    <a:cubicBezTo>
                      <a:pt x="925684" y="400577"/>
                      <a:pt x="842961" y="389787"/>
                      <a:pt x="763836" y="328644"/>
                    </a:cubicBezTo>
                    <a:cubicBezTo>
                      <a:pt x="753046" y="320102"/>
                      <a:pt x="710336" y="290430"/>
                      <a:pt x="684710" y="293577"/>
                    </a:cubicBezTo>
                    <a:lnTo>
                      <a:pt x="585802" y="312909"/>
                    </a:lnTo>
                    <a:cubicBezTo>
                      <a:pt x="561974" y="320102"/>
                      <a:pt x="526457" y="329094"/>
                      <a:pt x="500831" y="334938"/>
                    </a:cubicBezTo>
                    <a:cubicBezTo>
                      <a:pt x="483747" y="338984"/>
                      <a:pt x="441487" y="338984"/>
                      <a:pt x="403723" y="331341"/>
                    </a:cubicBezTo>
                    <a:cubicBezTo>
                      <a:pt x="394731" y="329544"/>
                      <a:pt x="387088" y="321900"/>
                      <a:pt x="392033" y="309762"/>
                    </a:cubicBezTo>
                    <a:cubicBezTo>
                      <a:pt x="393831" y="307963"/>
                      <a:pt x="580407" y="286383"/>
                      <a:pt x="646945" y="266603"/>
                    </a:cubicBezTo>
                    <a:cubicBezTo>
                      <a:pt x="704490" y="249518"/>
                      <a:pt x="754395" y="249968"/>
                      <a:pt x="798902" y="293127"/>
                    </a:cubicBezTo>
                    <a:cubicBezTo>
                      <a:pt x="820033" y="313808"/>
                      <a:pt x="842512" y="330442"/>
                      <a:pt x="866790" y="346627"/>
                    </a:cubicBezTo>
                    <a:cubicBezTo>
                      <a:pt x="890617" y="362362"/>
                      <a:pt x="933776" y="374951"/>
                      <a:pt x="961650" y="361913"/>
                    </a:cubicBezTo>
                    <a:cubicBezTo>
                      <a:pt x="990873" y="347976"/>
                      <a:pt x="988625" y="316056"/>
                      <a:pt x="988175" y="296274"/>
                    </a:cubicBezTo>
                    <a:cubicBezTo>
                      <a:pt x="986827" y="205909"/>
                      <a:pt x="965247" y="132628"/>
                      <a:pt x="900508" y="68338"/>
                    </a:cubicBezTo>
                    <a:cubicBezTo>
                      <a:pt x="887470" y="54850"/>
                      <a:pt x="863192" y="44960"/>
                      <a:pt x="854201" y="19783"/>
                    </a:cubicBezTo>
                    <a:close/>
                    <a:moveTo>
                      <a:pt x="489143" y="0"/>
                    </a:moveTo>
                    <a:cubicBezTo>
                      <a:pt x="445084" y="40912"/>
                      <a:pt x="401025" y="81824"/>
                      <a:pt x="361462" y="126782"/>
                    </a:cubicBezTo>
                    <a:cubicBezTo>
                      <a:pt x="352471" y="134425"/>
                      <a:pt x="344378" y="142067"/>
                      <a:pt x="335836" y="150160"/>
                    </a:cubicBezTo>
                    <a:cubicBezTo>
                      <a:pt x="300769" y="183429"/>
                      <a:pt x="269748" y="220294"/>
                      <a:pt x="238727" y="257609"/>
                    </a:cubicBezTo>
                    <a:cubicBezTo>
                      <a:pt x="229286" y="268849"/>
                      <a:pt x="221643" y="281886"/>
                      <a:pt x="211303" y="292226"/>
                    </a:cubicBezTo>
                    <a:cubicBezTo>
                      <a:pt x="209953" y="293576"/>
                      <a:pt x="209055" y="294474"/>
                      <a:pt x="207706" y="295824"/>
                    </a:cubicBezTo>
                    <a:cubicBezTo>
                      <a:pt x="198264" y="305265"/>
                      <a:pt x="189273" y="315156"/>
                      <a:pt x="178033" y="322798"/>
                    </a:cubicBezTo>
                    <a:cubicBezTo>
                      <a:pt x="169042" y="327294"/>
                      <a:pt x="129029" y="343478"/>
                      <a:pt x="108349" y="318752"/>
                    </a:cubicBezTo>
                    <a:cubicBezTo>
                      <a:pt x="86769" y="304365"/>
                      <a:pt x="64740" y="298072"/>
                      <a:pt x="40462" y="311559"/>
                    </a:cubicBezTo>
                    <a:cubicBezTo>
                      <a:pt x="36416" y="314256"/>
                      <a:pt x="13038" y="320999"/>
                      <a:pt x="0" y="316953"/>
                    </a:cubicBezTo>
                    <a:cubicBezTo>
                      <a:pt x="39563" y="303916"/>
                      <a:pt x="64290" y="270198"/>
                      <a:pt x="84521" y="245020"/>
                    </a:cubicBezTo>
                    <a:cubicBezTo>
                      <a:pt x="95761" y="231084"/>
                      <a:pt x="101605" y="212202"/>
                      <a:pt x="117789" y="201862"/>
                    </a:cubicBezTo>
                    <a:cubicBezTo>
                      <a:pt x="111046" y="218496"/>
                      <a:pt x="103853" y="235130"/>
                      <a:pt x="98009" y="252214"/>
                    </a:cubicBezTo>
                    <a:cubicBezTo>
                      <a:pt x="91714" y="273345"/>
                      <a:pt x="86769" y="293576"/>
                      <a:pt x="111946" y="307063"/>
                    </a:cubicBezTo>
                    <a:cubicBezTo>
                      <a:pt x="137572" y="314705"/>
                      <a:pt x="155105" y="301668"/>
                      <a:pt x="172189" y="285933"/>
                    </a:cubicBezTo>
                    <a:cubicBezTo>
                      <a:pt x="251764" y="214000"/>
                      <a:pt x="315605" y="128580"/>
                      <a:pt x="394731" y="56647"/>
                    </a:cubicBezTo>
                    <a:cubicBezTo>
                      <a:pt x="422155" y="31920"/>
                      <a:pt x="453177" y="12588"/>
                      <a:pt x="489143" y="0"/>
                    </a:cubicBezTo>
                    <a:close/>
                  </a:path>
                </a:pathLst>
              </a:custGeom>
              <a:solidFill>
                <a:srgbClr val="EDBE98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279E35-A94F-4E02-BE4D-49DEDC00D832}"/>
                </a:ext>
              </a:extLst>
            </p:cNvPr>
            <p:cNvGrpSpPr/>
            <p:nvPr/>
          </p:nvGrpSpPr>
          <p:grpSpPr>
            <a:xfrm>
              <a:off x="9341452" y="2042036"/>
              <a:ext cx="967593" cy="1193179"/>
              <a:chOff x="9323202" y="3559940"/>
              <a:chExt cx="967593" cy="119317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08542A7-CE2C-462C-AD1F-C2653F7A877F}"/>
                  </a:ext>
                </a:extLst>
              </p:cNvPr>
              <p:cNvSpPr/>
              <p:nvPr/>
            </p:nvSpPr>
            <p:spPr>
              <a:xfrm>
                <a:off x="9323202" y="3638251"/>
                <a:ext cx="447650" cy="704105"/>
              </a:xfrm>
              <a:custGeom>
                <a:avLst/>
                <a:gdLst>
                  <a:gd name="connsiteX0" fmla="*/ 72460 w 274455"/>
                  <a:gd name="connsiteY0" fmla="*/ 0 h 431688"/>
                  <a:gd name="connsiteX1" fmla="*/ 193387 w 274455"/>
                  <a:gd name="connsiteY1" fmla="*/ 286779 h 431688"/>
                  <a:gd name="connsiteX2" fmla="*/ 215005 w 274455"/>
                  <a:gd name="connsiteY2" fmla="*/ 321571 h 431688"/>
                  <a:gd name="connsiteX3" fmla="*/ 274455 w 274455"/>
                  <a:gd name="connsiteY3" fmla="*/ 431689 h 431688"/>
                  <a:gd name="connsiteX4" fmla="*/ 174809 w 274455"/>
                  <a:gd name="connsiteY4" fmla="*/ 340825 h 431688"/>
                  <a:gd name="connsiteX5" fmla="*/ 131910 w 274455"/>
                  <a:gd name="connsiteY5" fmla="*/ 302655 h 431688"/>
                  <a:gd name="connsiteX6" fmla="*/ 83269 w 274455"/>
                  <a:gd name="connsiteY6" fmla="*/ 326300 h 431688"/>
                  <a:gd name="connsiteX7" fmla="*/ 16726 w 274455"/>
                  <a:gd name="connsiteY7" fmla="*/ 425609 h 431688"/>
                  <a:gd name="connsiteX8" fmla="*/ 1863 w 274455"/>
                  <a:gd name="connsiteY8" fmla="*/ 266850 h 431688"/>
                  <a:gd name="connsiteX9" fmla="*/ 4228 w 274455"/>
                  <a:gd name="connsiteY9" fmla="*/ 101335 h 431688"/>
                  <a:gd name="connsiteX10" fmla="*/ 850 w 274455"/>
                  <a:gd name="connsiteY10" fmla="*/ 79042 h 431688"/>
                  <a:gd name="connsiteX11" fmla="*/ 72460 w 274455"/>
                  <a:gd name="connsiteY11" fmla="*/ 0 h 43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4455" h="431688">
                    <a:moveTo>
                      <a:pt x="72460" y="0"/>
                    </a:moveTo>
                    <a:cubicBezTo>
                      <a:pt x="56922" y="119238"/>
                      <a:pt x="125155" y="203009"/>
                      <a:pt x="193387" y="286779"/>
                    </a:cubicBezTo>
                    <a:cubicBezTo>
                      <a:pt x="202170" y="297588"/>
                      <a:pt x="217708" y="307046"/>
                      <a:pt x="215005" y="321571"/>
                    </a:cubicBezTo>
                    <a:cubicBezTo>
                      <a:pt x="205547" y="374941"/>
                      <a:pt x="241353" y="402302"/>
                      <a:pt x="274455" y="431689"/>
                    </a:cubicBezTo>
                    <a:cubicBezTo>
                      <a:pt x="231219" y="412773"/>
                      <a:pt x="180214" y="402977"/>
                      <a:pt x="174809" y="340825"/>
                    </a:cubicBezTo>
                    <a:cubicBezTo>
                      <a:pt x="172782" y="317518"/>
                      <a:pt x="153866" y="306371"/>
                      <a:pt x="131910" y="302655"/>
                    </a:cubicBezTo>
                    <a:cubicBezTo>
                      <a:pt x="110292" y="298940"/>
                      <a:pt x="94078" y="306709"/>
                      <a:pt x="83269" y="326300"/>
                    </a:cubicBezTo>
                    <a:cubicBezTo>
                      <a:pt x="64016" y="360079"/>
                      <a:pt x="44086" y="393181"/>
                      <a:pt x="16726" y="425609"/>
                    </a:cubicBezTo>
                    <a:cubicBezTo>
                      <a:pt x="11659" y="372577"/>
                      <a:pt x="3552" y="319882"/>
                      <a:pt x="1863" y="266850"/>
                    </a:cubicBezTo>
                    <a:cubicBezTo>
                      <a:pt x="-164" y="211791"/>
                      <a:pt x="-1852" y="156394"/>
                      <a:pt x="4228" y="101335"/>
                    </a:cubicBezTo>
                    <a:cubicBezTo>
                      <a:pt x="4903" y="94242"/>
                      <a:pt x="2201" y="86473"/>
                      <a:pt x="850" y="79042"/>
                    </a:cubicBezTo>
                    <a:cubicBezTo>
                      <a:pt x="27535" y="54383"/>
                      <a:pt x="36655" y="15200"/>
                      <a:pt x="72460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DC0F122-DDC1-4DFA-AB10-DCED15794ADC}"/>
                  </a:ext>
                </a:extLst>
              </p:cNvPr>
              <p:cNvSpPr/>
              <p:nvPr/>
            </p:nvSpPr>
            <p:spPr>
              <a:xfrm rot="376497">
                <a:off x="9841143" y="3559940"/>
                <a:ext cx="449652" cy="800321"/>
              </a:xfrm>
              <a:custGeom>
                <a:avLst/>
                <a:gdLst>
                  <a:gd name="connsiteX0" fmla="*/ 0 w 228194"/>
                  <a:gd name="connsiteY0" fmla="*/ 404666 h 404666"/>
                  <a:gd name="connsiteX1" fmla="*/ 48303 w 228194"/>
                  <a:gd name="connsiteY1" fmla="*/ 301642 h 404666"/>
                  <a:gd name="connsiteX2" fmla="*/ 60464 w 228194"/>
                  <a:gd name="connsiteY2" fmla="*/ 272592 h 404666"/>
                  <a:gd name="connsiteX3" fmla="*/ 138492 w 228194"/>
                  <a:gd name="connsiteY3" fmla="*/ 0 h 404666"/>
                  <a:gd name="connsiteX4" fmla="*/ 202671 w 228194"/>
                  <a:gd name="connsiteY4" fmla="*/ 66544 h 404666"/>
                  <a:gd name="connsiteX5" fmla="*/ 218547 w 228194"/>
                  <a:gd name="connsiteY5" fmla="*/ 389466 h 404666"/>
                  <a:gd name="connsiteX6" fmla="*/ 168892 w 228194"/>
                  <a:gd name="connsiteY6" fmla="*/ 305020 h 404666"/>
                  <a:gd name="connsiteX7" fmla="*/ 120589 w 228194"/>
                  <a:gd name="connsiteY7" fmla="*/ 275632 h 404666"/>
                  <a:gd name="connsiteX8" fmla="*/ 82420 w 228194"/>
                  <a:gd name="connsiteY8" fmla="*/ 316842 h 404666"/>
                  <a:gd name="connsiteX9" fmla="*/ 0 w 228194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57" h="404666">
                    <a:moveTo>
                      <a:pt x="0" y="404666"/>
                    </a:moveTo>
                    <a:cubicBezTo>
                      <a:pt x="28374" y="375954"/>
                      <a:pt x="56410" y="347580"/>
                      <a:pt x="48303" y="301642"/>
                    </a:cubicBezTo>
                    <a:cubicBezTo>
                      <a:pt x="46277" y="290833"/>
                      <a:pt x="53370" y="281037"/>
                      <a:pt x="60464" y="272592"/>
                    </a:cubicBezTo>
                    <a:cubicBezTo>
                      <a:pt x="128021" y="193551"/>
                      <a:pt x="160110" y="104375"/>
                      <a:pt x="138492" y="0"/>
                    </a:cubicBezTo>
                    <a:cubicBezTo>
                      <a:pt x="174635" y="7769"/>
                      <a:pt x="184232" y="34837"/>
                      <a:pt x="199521" y="60639"/>
                    </a:cubicBezTo>
                    <a:cubicBezTo>
                      <a:pt x="223504" y="165352"/>
                      <a:pt x="237463" y="276646"/>
                      <a:pt x="218547" y="389466"/>
                    </a:cubicBezTo>
                    <a:cubicBezTo>
                      <a:pt x="195915" y="360416"/>
                      <a:pt x="182066" y="332718"/>
                      <a:pt x="168892" y="305020"/>
                    </a:cubicBezTo>
                    <a:cubicBezTo>
                      <a:pt x="159097" y="284077"/>
                      <a:pt x="144910" y="272930"/>
                      <a:pt x="120589" y="275632"/>
                    </a:cubicBezTo>
                    <a:cubicBezTo>
                      <a:pt x="95593" y="278672"/>
                      <a:pt x="86473" y="294548"/>
                      <a:pt x="82420" y="316842"/>
                    </a:cubicBezTo>
                    <a:cubicBezTo>
                      <a:pt x="73975" y="363794"/>
                      <a:pt x="46952" y="393519"/>
                      <a:pt x="0" y="404666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E5EA348-EC55-45E8-A067-6D5484D2A8CC}"/>
                  </a:ext>
                </a:extLst>
              </p:cNvPr>
              <p:cNvSpPr/>
              <p:nvPr/>
            </p:nvSpPr>
            <p:spPr>
              <a:xfrm>
                <a:off x="9782986" y="4348177"/>
                <a:ext cx="42482" cy="404942"/>
              </a:xfrm>
              <a:custGeom>
                <a:avLst/>
                <a:gdLst>
                  <a:gd name="connsiteX0" fmla="*/ 38 w 26046"/>
                  <a:gd name="connsiteY0" fmla="*/ 0 h 248271"/>
                  <a:gd name="connsiteX1" fmla="*/ 6456 w 26046"/>
                  <a:gd name="connsiteY1" fmla="*/ 2027 h 248271"/>
                  <a:gd name="connsiteX2" fmla="*/ 18278 w 26046"/>
                  <a:gd name="connsiteY2" fmla="*/ 102011 h 248271"/>
                  <a:gd name="connsiteX3" fmla="*/ 26047 w 26046"/>
                  <a:gd name="connsiteY3" fmla="*/ 248272 h 248271"/>
                  <a:gd name="connsiteX4" fmla="*/ 1051 w 26046"/>
                  <a:gd name="connsiteY4" fmla="*/ 207062 h 248271"/>
                  <a:gd name="connsiteX5" fmla="*/ 38 w 26046"/>
                  <a:gd name="connsiteY5" fmla="*/ 0 h 24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6" h="248271">
                    <a:moveTo>
                      <a:pt x="38" y="0"/>
                    </a:moveTo>
                    <a:cubicBezTo>
                      <a:pt x="2064" y="676"/>
                      <a:pt x="4429" y="1351"/>
                      <a:pt x="6456" y="2027"/>
                    </a:cubicBezTo>
                    <a:cubicBezTo>
                      <a:pt x="16589" y="34454"/>
                      <a:pt x="14900" y="68570"/>
                      <a:pt x="18278" y="102011"/>
                    </a:cubicBezTo>
                    <a:cubicBezTo>
                      <a:pt x="23007" y="150652"/>
                      <a:pt x="23682" y="199293"/>
                      <a:pt x="26047" y="248272"/>
                    </a:cubicBezTo>
                    <a:cubicBezTo>
                      <a:pt x="-1314" y="246245"/>
                      <a:pt x="1389" y="224289"/>
                      <a:pt x="1051" y="207062"/>
                    </a:cubicBezTo>
                    <a:cubicBezTo>
                      <a:pt x="-300" y="138154"/>
                      <a:pt x="38" y="69246"/>
                      <a:pt x="38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8CCC3-F75D-4DB2-BF49-C50FEB2C0505}"/>
              </a:ext>
            </a:extLst>
          </p:cNvPr>
          <p:cNvGrpSpPr/>
          <p:nvPr/>
        </p:nvGrpSpPr>
        <p:grpSpPr>
          <a:xfrm>
            <a:off x="4554941" y="5553825"/>
            <a:ext cx="3077231" cy="1008112"/>
            <a:chOff x="4493712" y="5612841"/>
            <a:chExt cx="3077231" cy="100811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F049E03-3362-44CC-906D-D758F11EBF82}"/>
                </a:ext>
              </a:extLst>
            </p:cNvPr>
            <p:cNvSpPr/>
            <p:nvPr/>
          </p:nvSpPr>
          <p:spPr>
            <a:xfrm>
              <a:off x="4870943" y="5612841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3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F0BD05-A981-4449-9001-2B4E1BA405E1}"/>
                </a:ext>
              </a:extLst>
            </p:cNvPr>
            <p:cNvSpPr/>
            <p:nvPr/>
          </p:nvSpPr>
          <p:spPr>
            <a:xfrm>
              <a:off x="4493712" y="5740517"/>
              <a:ext cx="752762" cy="752762"/>
            </a:xfrm>
            <a:prstGeom prst="rect">
              <a:avLst/>
            </a:prstGeom>
            <a:gradFill>
              <a:gsLst>
                <a:gs pos="0">
                  <a:schemeClr val="accent3">
                    <a:lumMod val="85000"/>
                    <a:lumOff val="15000"/>
                  </a:schemeClr>
                </a:gs>
                <a:gs pos="100000">
                  <a:schemeClr val="accent3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7513410-E0D6-4AFA-A3F1-F114659626BB}"/>
                </a:ext>
              </a:extLst>
            </p:cNvPr>
            <p:cNvGrpSpPr/>
            <p:nvPr/>
          </p:nvGrpSpPr>
          <p:grpSpPr>
            <a:xfrm>
              <a:off x="5380443" y="5671857"/>
              <a:ext cx="2098288" cy="734039"/>
              <a:chOff x="3131840" y="2220253"/>
              <a:chExt cx="3096344" cy="73403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09A85-2D97-4A59-8B5A-BBCE38054A39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1600"/>
                </a:lvl1pPr>
              </a:lstStyle>
              <a:p>
                <a:r>
                  <a:rPr lang="tr-TR" dirty="0"/>
                  <a:t>2. </a:t>
                </a:r>
                <a:r>
                  <a:rPr lang="tr-TR" dirty="0" err="1"/>
                  <a:t>dequeue</a:t>
                </a:r>
                <a:r>
                  <a:rPr lang="tr-TR" dirty="0"/>
                  <a:t>():</a:t>
                </a:r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DBC77B-7C6C-4819-856D-B05819F770FB}"/>
                  </a:ext>
                </a:extLst>
              </p:cNvPr>
              <p:cNvSpPr txBox="1"/>
              <p:nvPr/>
            </p:nvSpPr>
            <p:spPr>
              <a:xfrm>
                <a:off x="3131840" y="2492627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Kuyru</a:t>
                </a:r>
                <a:r>
                  <a:rPr lang="tr-TR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ktan</a:t>
                </a:r>
                <a:r>
                  <a:rPr lang="tr-T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öğe veya eleman çıkarma işlemi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6" name="Donut 39">
              <a:extLst>
                <a:ext uri="{FF2B5EF4-FFF2-40B4-BE49-F238E27FC236}">
                  <a16:creationId xmlns:a16="http://schemas.microsoft.com/office/drawing/2014/main" id="{E862D174-739F-4AC3-9833-645277EFD05A}"/>
                </a:ext>
              </a:extLst>
            </p:cNvPr>
            <p:cNvSpPr/>
            <p:nvPr/>
          </p:nvSpPr>
          <p:spPr>
            <a:xfrm>
              <a:off x="4690943" y="593597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22E18E-DF29-430D-ADEF-693B8FF096C9}"/>
              </a:ext>
            </a:extLst>
          </p:cNvPr>
          <p:cNvGrpSpPr/>
          <p:nvPr/>
        </p:nvGrpSpPr>
        <p:grpSpPr>
          <a:xfrm>
            <a:off x="593952" y="5553825"/>
            <a:ext cx="3077994" cy="1008112"/>
            <a:chOff x="465936" y="5605076"/>
            <a:chExt cx="3077994" cy="100811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CA4DC0-AD4A-4227-BC85-2E73AD3F8703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2655CE-91EE-4AF0-B76D-86D9EA154178}"/>
                </a:ext>
              </a:extLst>
            </p:cNvPr>
            <p:cNvSpPr/>
            <p:nvPr/>
          </p:nvSpPr>
          <p:spPr>
            <a:xfrm>
              <a:off x="465936" y="5732751"/>
              <a:ext cx="752762" cy="752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76B6B7E-3F47-4F84-A64F-87737425D135}"/>
                </a:ext>
              </a:extLst>
            </p:cNvPr>
            <p:cNvGrpSpPr/>
            <p:nvPr/>
          </p:nvGrpSpPr>
          <p:grpSpPr>
            <a:xfrm>
              <a:off x="1290679" y="5641080"/>
              <a:ext cx="2135211" cy="807468"/>
              <a:chOff x="3077354" y="2189476"/>
              <a:chExt cx="3150830" cy="807468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C3B262-EE25-46CA-8496-7EC1C5813175}"/>
                  </a:ext>
                </a:extLst>
              </p:cNvPr>
              <p:cNvSpPr txBox="1"/>
              <p:nvPr/>
            </p:nvSpPr>
            <p:spPr>
              <a:xfrm>
                <a:off x="3131840" y="2189476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tr-TR" sz="1600" dirty="0"/>
                  <a:t>1- </a:t>
                </a:r>
                <a:r>
                  <a:rPr lang="tr-TR" sz="1600" dirty="0" err="1"/>
                  <a:t>enqueue</a:t>
                </a:r>
                <a:r>
                  <a:rPr lang="tr-TR" sz="1600" dirty="0"/>
                  <a:t>()</a:t>
                </a:r>
                <a:r>
                  <a:rPr lang="tr-TR" sz="1200" dirty="0"/>
                  <a:t>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C825773-6168-47EC-9B56-1933589F7130}"/>
                  </a:ext>
                </a:extLst>
              </p:cNvPr>
              <p:cNvSpPr txBox="1"/>
              <p:nvPr/>
            </p:nvSpPr>
            <p:spPr>
              <a:xfrm>
                <a:off x="3077354" y="2535279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Kuyruğ</a:t>
                </a:r>
                <a:r>
                  <a:rPr lang="tr-T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tr-T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eleman veya öğe ekleme işlemi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7" name="Oval 21">
              <a:extLst>
                <a:ext uri="{FF2B5EF4-FFF2-40B4-BE49-F238E27FC236}">
                  <a16:creationId xmlns:a16="http://schemas.microsoft.com/office/drawing/2014/main" id="{7FC818D6-4FFD-4424-8683-F3B482FF2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743" y="5946203"/>
              <a:ext cx="336743" cy="33955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E27798-DE3E-44DA-BADE-8925CDAFBE75}"/>
              </a:ext>
            </a:extLst>
          </p:cNvPr>
          <p:cNvGrpSpPr/>
          <p:nvPr/>
        </p:nvGrpSpPr>
        <p:grpSpPr>
          <a:xfrm>
            <a:off x="8515168" y="5530612"/>
            <a:ext cx="3077231" cy="1031325"/>
            <a:chOff x="8387152" y="5530612"/>
            <a:chExt cx="3077231" cy="103132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554455A-41A9-4E79-9640-324D4C91ED73}"/>
                </a:ext>
              </a:extLst>
            </p:cNvPr>
            <p:cNvSpPr/>
            <p:nvPr/>
          </p:nvSpPr>
          <p:spPr>
            <a:xfrm>
              <a:off x="8764383" y="5553825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77309DF-BA9B-4DBE-88AD-21E5BAD3DA44}"/>
                </a:ext>
              </a:extLst>
            </p:cNvPr>
            <p:cNvSpPr/>
            <p:nvPr/>
          </p:nvSpPr>
          <p:spPr>
            <a:xfrm>
              <a:off x="8387152" y="5681501"/>
              <a:ext cx="752762" cy="7527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0554E7-1E64-4620-A467-B07DB71CF30D}"/>
                </a:ext>
              </a:extLst>
            </p:cNvPr>
            <p:cNvSpPr txBox="1"/>
            <p:nvPr/>
          </p:nvSpPr>
          <p:spPr>
            <a:xfrm>
              <a:off x="9253004" y="5530612"/>
              <a:ext cx="209828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tr-TR" dirty="0"/>
                <a:t>3. </a:t>
              </a:r>
              <a:r>
                <a:rPr lang="tr-TR" dirty="0" err="1"/>
                <a:t>isEmpty</a:t>
              </a:r>
              <a:r>
                <a:rPr lang="tr-TR" dirty="0"/>
                <a:t>() , </a:t>
              </a:r>
              <a:r>
                <a:rPr lang="tr-TR" dirty="0" err="1"/>
                <a:t>isFull</a:t>
              </a:r>
              <a:r>
                <a:rPr lang="tr-TR" dirty="0"/>
                <a:t>(), size() :</a:t>
              </a:r>
              <a:endParaRPr lang="ko-KR" altLang="en-US" dirty="0"/>
            </a:p>
          </p:txBody>
        </p:sp>
      </p:grpSp>
      <p:sp>
        <p:nvSpPr>
          <p:cNvPr id="79" name="Rounded Rectangle 29">
            <a:extLst>
              <a:ext uri="{FF2B5EF4-FFF2-40B4-BE49-F238E27FC236}">
                <a16:creationId xmlns:a16="http://schemas.microsoft.com/office/drawing/2014/main" id="{D5988508-2915-4341-863D-39EE04AB12E3}"/>
              </a:ext>
            </a:extLst>
          </p:cNvPr>
          <p:cNvSpPr/>
          <p:nvPr/>
        </p:nvSpPr>
        <p:spPr>
          <a:xfrm>
            <a:off x="8697186" y="5864865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3B5762-B6B4-449D-9302-2AC1069672FC}"/>
              </a:ext>
            </a:extLst>
          </p:cNvPr>
          <p:cNvSpPr txBox="1"/>
          <p:nvPr/>
        </p:nvSpPr>
        <p:spPr>
          <a:xfrm>
            <a:off x="560834" y="4685362"/>
            <a:ext cx="42251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bg1"/>
                </a:solidFill>
                <a:cs typeface="Arial" pitchFamily="34" charset="0"/>
              </a:rPr>
              <a:t>Kuyruk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cs typeface="Arial" pitchFamily="34" charset="0"/>
              </a:rPr>
              <a:t>aşağıdaki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cs typeface="Arial" pitchFamily="34" charset="0"/>
              </a:rPr>
              <a:t>işlemi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cs typeface="Arial" pitchFamily="34" charset="0"/>
              </a:rPr>
              <a:t>desteklemelidir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78F393-6194-4804-BFE0-5FF4A077F31B}"/>
              </a:ext>
            </a:extLst>
          </p:cNvPr>
          <p:cNvSpPr txBox="1"/>
          <p:nvPr/>
        </p:nvSpPr>
        <p:spPr>
          <a:xfrm>
            <a:off x="206008" y="765583"/>
            <a:ext cx="456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</a:t>
            </a:r>
            <a:r>
              <a:rPr lang="en-US" altLang="ko-KR" sz="1400" b="1" dirty="0" err="1">
                <a:solidFill>
                  <a:srgbClr val="FF0000"/>
                </a:solidFill>
              </a:rPr>
              <a:t>eltype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Kuyruk elemanının tipini temsil eder.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6C1C9B7F-CA90-408B-B700-CDA4C62DBC28}"/>
              </a:ext>
            </a:extLst>
          </p:cNvPr>
          <p:cNvSpPr/>
          <p:nvPr/>
        </p:nvSpPr>
        <p:spPr>
          <a:xfrm>
            <a:off x="83866" y="116303"/>
            <a:ext cx="6803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anose="03080500000500000004" pitchFamily="66" charset="0"/>
              </a:rPr>
              <a:t>The Queue as an Abstract Data Type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anose="03080500000500000004" pitchFamily="66" charset="0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5242B8A0-4AE2-4BD4-97A4-DD6946DE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" y="1235509"/>
            <a:ext cx="3624384" cy="3146502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3D390B52-0D22-4492-B71A-55CA36A931BE}"/>
              </a:ext>
            </a:extLst>
          </p:cNvPr>
          <p:cNvSpPr/>
          <p:nvPr/>
        </p:nvSpPr>
        <p:spPr>
          <a:xfrm>
            <a:off x="2097335" y="34290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enqueue</a:t>
            </a:r>
            <a:r>
              <a:rPr lang="tr-TR" sz="1400" dirty="0"/>
              <a:t>()</a:t>
            </a: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55A82573-01F5-45D3-8D20-483FBA608525}"/>
              </a:ext>
            </a:extLst>
          </p:cNvPr>
          <p:cNvSpPr/>
          <p:nvPr/>
        </p:nvSpPr>
        <p:spPr>
          <a:xfrm>
            <a:off x="2209811" y="2288307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dequeue</a:t>
            </a:r>
            <a:r>
              <a:rPr lang="tr-TR" sz="1400" dirty="0"/>
              <a:t>()</a:t>
            </a:r>
          </a:p>
        </p:txBody>
      </p:sp>
      <p:sp>
        <p:nvSpPr>
          <p:cNvPr id="80" name="TextBox 94">
            <a:extLst>
              <a:ext uri="{FF2B5EF4-FFF2-40B4-BE49-F238E27FC236}">
                <a16:creationId xmlns:a16="http://schemas.microsoft.com/office/drawing/2014/main" id="{590052D1-461C-49C1-B155-43DAF386E4ED}"/>
              </a:ext>
            </a:extLst>
          </p:cNvPr>
          <p:cNvSpPr txBox="1"/>
          <p:nvPr/>
        </p:nvSpPr>
        <p:spPr>
          <a:xfrm>
            <a:off x="9344689" y="6123410"/>
            <a:ext cx="209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Kuyruk durum kontrolü yapan işlemler.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tr-TR" dirty="0"/>
              <a:t>FULL </a:t>
            </a:r>
            <a:r>
              <a:rPr lang="en-US" dirty="0"/>
              <a:t>Operations</a:t>
            </a: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CF9944EF-5047-4D2B-B57D-CB20885E5E84}"/>
              </a:ext>
            </a:extLst>
          </p:cNvPr>
          <p:cNvGrpSpPr/>
          <p:nvPr/>
        </p:nvGrpSpPr>
        <p:grpSpPr>
          <a:xfrm>
            <a:off x="5255048" y="1611472"/>
            <a:ext cx="6936952" cy="3635055"/>
            <a:chOff x="138497" y="1809633"/>
            <a:chExt cx="7100113" cy="3635055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EAB99BC0-332D-4858-BB51-99FBB21E8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97" y="1809633"/>
              <a:ext cx="6820491" cy="868755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A1F2FF84-B9D7-42CB-9414-8428984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4" y="2678388"/>
              <a:ext cx="6988146" cy="2766300"/>
            </a:xfrm>
            <a:prstGeom prst="rect">
              <a:avLst/>
            </a:prstGeom>
          </p:spPr>
        </p:pic>
      </p:grpSp>
      <p:pic>
        <p:nvPicPr>
          <p:cNvPr id="3074" name="Picture 2" descr="queue">
            <a:extLst>
              <a:ext uri="{FF2B5EF4-FFF2-40B4-BE49-F238E27FC236}">
                <a16:creationId xmlns:a16="http://schemas.microsoft.com/office/drawing/2014/main" id="{C59AB948-BD27-491A-850F-0FF5E985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1" y="4749408"/>
            <a:ext cx="4702926" cy="17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1EDFFD3-6517-4D8F-AD22-C91DACF9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6" y="1873566"/>
            <a:ext cx="5130142" cy="26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10816113" y="-412809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8531612" y="-619969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9945680" y="-66528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185638" y="322929"/>
            <a:ext cx="591036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3200" b="1" dirty="0"/>
              <a:t>KUYRUKLARIN DİZİ (</a:t>
            </a:r>
            <a:r>
              <a:rPr lang="tr-TR" sz="3200" b="1" dirty="0" err="1"/>
              <a:t>Array</a:t>
            </a:r>
            <a:r>
              <a:rPr lang="tr-TR" sz="3200" b="1" dirty="0"/>
              <a:t>) İMPLEMENTASYONU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DBE2-CF23-48AF-9D69-813C9EC46211}"/>
              </a:ext>
            </a:extLst>
          </p:cNvPr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F3BB5-1DAE-4B09-B3B9-5D4B4AE5BF9D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CD661-B1C5-453A-9D8A-24DE4AFDFB0B}"/>
              </a:ext>
            </a:extLst>
          </p:cNvPr>
          <p:cNvSpPr txBox="1"/>
          <p:nvPr/>
        </p:nvSpPr>
        <p:spPr>
          <a:xfrm>
            <a:off x="5662583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CF2F58D-D0BC-450A-B6C0-39579400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" y="1653518"/>
            <a:ext cx="8310360" cy="1347626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7F83EF29-CDC8-4616-977D-AA0052118C6C}"/>
              </a:ext>
            </a:extLst>
          </p:cNvPr>
          <p:cNvSpPr/>
          <p:nvPr/>
        </p:nvSpPr>
        <p:spPr>
          <a:xfrm>
            <a:off x="578701" y="3911820"/>
            <a:ext cx="60960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/>
              <a:t>Ekleme ve çıkarma işlemlerinde ön indeks (</a:t>
            </a:r>
            <a:r>
              <a:rPr lang="tr-TR" dirty="0" err="1"/>
              <a:t>front</a:t>
            </a:r>
            <a:r>
              <a:rPr lang="tr-TR" dirty="0"/>
              <a:t>) daima sabittir. </a:t>
            </a:r>
          </a:p>
          <a:p>
            <a:endParaRPr lang="tr-TR" dirty="0"/>
          </a:p>
          <a:p>
            <a:r>
              <a:rPr lang="tr-TR" dirty="0"/>
              <a:t>Çıkarma (</a:t>
            </a:r>
            <a:r>
              <a:rPr lang="tr-TR" dirty="0" err="1"/>
              <a:t>dequeue</a:t>
            </a:r>
            <a:r>
              <a:rPr lang="tr-TR" dirty="0"/>
              <a:t>) işleminde, kuyruğun önündeki eleman çıkarılır ve diğer bütün elemanlar bir öne kayar, ayrıca </a:t>
            </a:r>
            <a:r>
              <a:rPr lang="tr-TR" dirty="0" err="1"/>
              <a:t>rear</a:t>
            </a:r>
            <a:r>
              <a:rPr lang="tr-TR" dirty="0"/>
              <a:t> değişkeninin değeri de 1 azaltılır.</a:t>
            </a:r>
          </a:p>
          <a:p>
            <a:endParaRPr lang="tr-TR" dirty="0"/>
          </a:p>
          <a:p>
            <a:r>
              <a:rPr lang="tr-TR" dirty="0"/>
              <a:t> Ekleme (</a:t>
            </a:r>
            <a:r>
              <a:rPr lang="tr-TR" dirty="0" err="1"/>
              <a:t>enqueue</a:t>
            </a:r>
            <a:r>
              <a:rPr lang="tr-TR" dirty="0"/>
              <a:t>) işleminde ise arka indeks (</a:t>
            </a:r>
            <a:r>
              <a:rPr lang="tr-TR" dirty="0" err="1"/>
              <a:t>rear</a:t>
            </a:r>
            <a:r>
              <a:rPr lang="tr-TR" dirty="0"/>
              <a:t>) dizide ileri doğru hareket eder.</a:t>
            </a: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10816113" y="-412809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8531612" y="-619969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9945680" y="-66528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185638" y="322929"/>
            <a:ext cx="591036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3200" b="1" dirty="0"/>
              <a:t>KUYRUKLARIN DİZİ (</a:t>
            </a:r>
            <a:r>
              <a:rPr lang="tr-TR" sz="3200" b="1" dirty="0" err="1"/>
              <a:t>Array</a:t>
            </a:r>
            <a:r>
              <a:rPr lang="tr-TR" sz="3200" b="1" dirty="0"/>
              <a:t>) İMPLEMENTASYONU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F3BB5-1DAE-4B09-B3B9-5D4B4AE5BF9D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CD661-B1C5-453A-9D8A-24DE4AFDFB0B}"/>
              </a:ext>
            </a:extLst>
          </p:cNvPr>
          <p:cNvSpPr txBox="1"/>
          <p:nvPr/>
        </p:nvSpPr>
        <p:spPr>
          <a:xfrm>
            <a:off x="5662583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FD2A762-33E4-4505-8FAE-3EA4B1EA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1" y="1345919"/>
            <a:ext cx="7055447" cy="255076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D60EE6F-300C-4C35-BF4D-073E42928DE5}"/>
              </a:ext>
            </a:extLst>
          </p:cNvPr>
          <p:cNvSpPr/>
          <p:nvPr/>
        </p:nvSpPr>
        <p:spPr>
          <a:xfrm>
            <a:off x="182150" y="4251252"/>
            <a:ext cx="7993937" cy="24468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700" dirty="0"/>
              <a:t>Sürekli kaydırma işleminin maliyeti düşünüldüğünde eleman çıkarmalarda verileri kaydırmak yerine </a:t>
            </a:r>
            <a:r>
              <a:rPr lang="tr-TR" sz="1700" dirty="0" err="1"/>
              <a:t>front</a:t>
            </a:r>
            <a:r>
              <a:rPr lang="tr-TR" sz="1700" dirty="0"/>
              <a:t> ön indeksi kaydırılsın şeklinde bir çözüm akla gelebilir. </a:t>
            </a:r>
          </a:p>
          <a:p>
            <a:r>
              <a:rPr lang="tr-TR" sz="1700" dirty="0"/>
              <a:t>Fakat bu defa da başka bir problem ortaya çıkmaktadır. </a:t>
            </a:r>
          </a:p>
          <a:p>
            <a:r>
              <a:rPr lang="tr-TR" sz="1700" dirty="0"/>
              <a:t>Yukarıdaki şekil dikkate alındığında kuyruklarda </a:t>
            </a:r>
            <a:r>
              <a:rPr lang="tr-TR" sz="1700" dirty="0" err="1"/>
              <a:t>enqueue</a:t>
            </a:r>
            <a:r>
              <a:rPr lang="tr-TR" sz="1700" dirty="0"/>
              <a:t> işlemi sağ taraftan, </a:t>
            </a:r>
            <a:r>
              <a:rPr lang="tr-TR" sz="1700" dirty="0" err="1"/>
              <a:t>dequeue</a:t>
            </a:r>
            <a:r>
              <a:rPr lang="tr-TR" sz="1700" dirty="0"/>
              <a:t> işlemi ise sol taraftan yapılmaktadır. </a:t>
            </a:r>
          </a:p>
          <a:p>
            <a:r>
              <a:rPr lang="tr-TR" sz="1700" dirty="0"/>
              <a:t>Verileri kaydırmayıp </a:t>
            </a:r>
            <a:r>
              <a:rPr lang="tr-TR" sz="1700" dirty="0" err="1"/>
              <a:t>front</a:t>
            </a:r>
            <a:r>
              <a:rPr lang="tr-TR" sz="1700" dirty="0"/>
              <a:t> indeksini kaydıracağımıza göre kuyruğun solundan bir eleman çıkartıldığında orada boşluk oluşacak, </a:t>
            </a:r>
            <a:r>
              <a:rPr lang="tr-TR" sz="1700" dirty="0" err="1"/>
              <a:t>front</a:t>
            </a:r>
            <a:r>
              <a:rPr lang="tr-TR" sz="1700" dirty="0"/>
              <a:t> ise 1 </a:t>
            </a:r>
            <a:r>
              <a:rPr lang="tr-TR" sz="1700" dirty="0" err="1"/>
              <a:t>no’lu</a:t>
            </a:r>
            <a:r>
              <a:rPr lang="tr-TR" sz="1700" dirty="0"/>
              <a:t> indisi gösterecektir. Sürekli bir </a:t>
            </a:r>
            <a:r>
              <a:rPr lang="tr-TR" sz="1700" dirty="0" err="1"/>
              <a:t>dequeue</a:t>
            </a:r>
            <a:r>
              <a:rPr lang="tr-TR" sz="1700" dirty="0"/>
              <a:t> işleminde başka bir önlem alınmazsa </a:t>
            </a:r>
            <a:r>
              <a:rPr lang="tr-TR" sz="1700" dirty="0" err="1"/>
              <a:t>front</a:t>
            </a:r>
            <a:r>
              <a:rPr lang="tr-TR" sz="1700" dirty="0"/>
              <a:t> indeksi dizi sonuna kadar ulaşabilecektir. </a:t>
            </a:r>
          </a:p>
        </p:txBody>
      </p:sp>
    </p:spTree>
    <p:extLst>
      <p:ext uri="{BB962C8B-B14F-4D97-AF65-F5344CB8AC3E}">
        <p14:creationId xmlns:p14="http://schemas.microsoft.com/office/powerpoint/2010/main" val="223383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10816113" y="-412809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9945680" y="-66528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112483" y="103577"/>
            <a:ext cx="99272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3200" b="1" dirty="0"/>
              <a:t>KUYRUKLARIN DİZİ (</a:t>
            </a:r>
            <a:r>
              <a:rPr lang="tr-TR" sz="3200" b="1" dirty="0" err="1"/>
              <a:t>Array</a:t>
            </a:r>
            <a:r>
              <a:rPr lang="tr-TR" sz="3200" b="1" dirty="0"/>
              <a:t>) İMPLEMENTASYONU </a:t>
            </a:r>
            <a:r>
              <a:rPr lang="pt-BR" sz="3200" dirty="0"/>
              <a:t>Dairesel dizi (circular array) modeli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CD661-B1C5-453A-9D8A-24DE4AFDFB0B}"/>
              </a:ext>
            </a:extLst>
          </p:cNvPr>
          <p:cNvSpPr txBox="1"/>
          <p:nvPr/>
        </p:nvSpPr>
        <p:spPr>
          <a:xfrm>
            <a:off x="5662583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C58B7C0-1660-4428-A1AB-2C9FDA5E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3" y="1180795"/>
            <a:ext cx="6096000" cy="118814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80A39B11-C076-407E-A917-4D4C4FBEC9C7}"/>
              </a:ext>
            </a:extLst>
          </p:cNvPr>
          <p:cNvSpPr/>
          <p:nvPr/>
        </p:nvSpPr>
        <p:spPr>
          <a:xfrm>
            <a:off x="92062" y="2300374"/>
            <a:ext cx="10012992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Şimdi duruma göre birkaç defa </a:t>
            </a:r>
            <a:r>
              <a:rPr lang="tr-TR" sz="1600" dirty="0" err="1"/>
              <a:t>enqueue</a:t>
            </a:r>
            <a:r>
              <a:rPr lang="tr-TR" sz="1600" dirty="0"/>
              <a:t> ve </a:t>
            </a:r>
            <a:r>
              <a:rPr lang="tr-TR" sz="1600" dirty="0" err="1"/>
              <a:t>dequeue</a:t>
            </a:r>
            <a:r>
              <a:rPr lang="tr-TR" sz="1600" dirty="0"/>
              <a:t> işlemleri sonucunda şekilde görüldüğü gibi </a:t>
            </a:r>
            <a:r>
              <a:rPr lang="tr-TR" sz="1600" dirty="0" err="1"/>
              <a:t>rear</a:t>
            </a:r>
            <a:r>
              <a:rPr lang="tr-TR" sz="1600" dirty="0"/>
              <a:t> indeksinin kuyruğun son indisine kadar geldiğini kabul edelim.</a:t>
            </a:r>
          </a:p>
          <a:p>
            <a:endParaRPr lang="tr-TR" sz="1600" dirty="0"/>
          </a:p>
          <a:p>
            <a:r>
              <a:rPr lang="tr-TR" sz="1600" dirty="0"/>
              <a:t>Eleman eklemek istediğimizde bu defa </a:t>
            </a:r>
            <a:r>
              <a:rPr lang="tr-TR" sz="1600" dirty="0" err="1"/>
              <a:t>overflow</a:t>
            </a:r>
            <a:r>
              <a:rPr lang="tr-TR" sz="1600" dirty="0"/>
              <a:t> hatasıyla karşılaşacağız demektir. Ayrıca kuyruğun solunda bulunan boşluklara da eleman eklenemeyecektir.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0EAA92D-8E9C-437F-A36D-6EC59C13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91" y="3909527"/>
            <a:ext cx="3724709" cy="2278922"/>
          </a:xfrm>
          <a:prstGeom prst="rect">
            <a:avLst/>
          </a:prstGeo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4C25159A-CA61-4D29-A5CF-729644F69760}"/>
              </a:ext>
            </a:extLst>
          </p:cNvPr>
          <p:cNvSpPr/>
          <p:nvPr/>
        </p:nvSpPr>
        <p:spPr>
          <a:xfrm>
            <a:off x="8324087" y="633894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Dairesel dizi (circular array) modeli.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C988E60-A57B-49A3-9401-B1267D09A9C5}"/>
              </a:ext>
            </a:extLst>
          </p:cNvPr>
          <p:cNvSpPr/>
          <p:nvPr/>
        </p:nvSpPr>
        <p:spPr>
          <a:xfrm>
            <a:off x="92062" y="3837324"/>
            <a:ext cx="8232025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Böyle bir durumdan kurtulmanın yolu, kuyruğa dairesel dizi (</a:t>
            </a:r>
            <a:r>
              <a:rPr lang="tr-TR" sz="1600" dirty="0" err="1"/>
              <a:t>circular</a:t>
            </a:r>
            <a:r>
              <a:rPr lang="tr-TR" sz="1600" dirty="0"/>
              <a:t> </a:t>
            </a:r>
            <a:r>
              <a:rPr lang="tr-TR" sz="1600" dirty="0" err="1"/>
              <a:t>array</a:t>
            </a:r>
            <a:r>
              <a:rPr lang="tr-TR" sz="1600" dirty="0"/>
              <a:t>) efekti vermektir.</a:t>
            </a:r>
          </a:p>
          <a:p>
            <a:r>
              <a:rPr lang="tr-TR" sz="1600" dirty="0"/>
              <a:t>Kuyruk işlemlerinde sürekli baştan ya da sondan çıkarma veya ekleme yaptığımıza göre elemanlar arasında boşluk yok demektir. </a:t>
            </a:r>
          </a:p>
          <a:p>
            <a:endParaRPr lang="tr-TR" sz="1600" dirty="0"/>
          </a:p>
          <a:p>
            <a:r>
              <a:rPr lang="tr-TR" sz="1600" dirty="0"/>
              <a:t>Boşluklar ya baş taraftadır, ya da kuyruğun son tarafındadır. Kuyruklarda </a:t>
            </a:r>
            <a:r>
              <a:rPr lang="tr-TR" sz="1600" dirty="0" err="1"/>
              <a:t>enqueue</a:t>
            </a:r>
            <a:r>
              <a:rPr lang="tr-TR" sz="1600" dirty="0"/>
              <a:t> işleminde önce </a:t>
            </a:r>
            <a:r>
              <a:rPr lang="tr-TR" sz="1600" dirty="0" err="1"/>
              <a:t>rear</a:t>
            </a:r>
            <a:r>
              <a:rPr lang="tr-TR" sz="1600" dirty="0"/>
              <a:t> indeksi 1 arttırılır ve sonra eleman eklenir. </a:t>
            </a:r>
            <a:r>
              <a:rPr lang="tr-TR" sz="1600" dirty="0" err="1"/>
              <a:t>rear</a:t>
            </a:r>
            <a:r>
              <a:rPr lang="tr-TR" sz="1600" dirty="0"/>
              <a:t> kuyruğun son indisini gösterdiğinde ekleme yapmadan önce 1 arttırıldığına göre indeks dizi boyutuna eşit olacak ve taşma hatası meydana gelecektir.</a:t>
            </a:r>
          </a:p>
          <a:p>
            <a:endParaRPr lang="tr-TR" sz="1600" dirty="0"/>
          </a:p>
          <a:p>
            <a:r>
              <a:rPr lang="tr-TR" sz="1600" dirty="0"/>
              <a:t>Bunun önüne geçmek için </a:t>
            </a:r>
            <a:r>
              <a:rPr lang="tr-TR" sz="1600" dirty="0" err="1"/>
              <a:t>rear</a:t>
            </a:r>
            <a:r>
              <a:rPr lang="tr-TR" sz="1600" dirty="0"/>
              <a:t> indeksi 0 olacak şekilde </a:t>
            </a:r>
            <a:r>
              <a:rPr lang="tr-TR" sz="1600" dirty="0" err="1"/>
              <a:t>update</a:t>
            </a:r>
            <a:r>
              <a:rPr lang="tr-TR" sz="1600" dirty="0"/>
              <a:t> edilerek elemanın kuyruğun 0 </a:t>
            </a:r>
            <a:r>
              <a:rPr lang="tr-TR" sz="1600" dirty="0" err="1"/>
              <a:t>no’lu</a:t>
            </a:r>
            <a:r>
              <a:rPr lang="tr-TR" sz="1600" dirty="0"/>
              <a:t> indisine eklenmesi sağlanır</a:t>
            </a:r>
          </a:p>
        </p:txBody>
      </p:sp>
    </p:spTree>
    <p:extLst>
      <p:ext uri="{BB962C8B-B14F-4D97-AF65-F5344CB8AC3E}">
        <p14:creationId xmlns:p14="http://schemas.microsoft.com/office/powerpoint/2010/main" val="12467799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1636</Words>
  <Application>Microsoft Office PowerPoint</Application>
  <PresentationFormat>Geniş ekran</PresentationFormat>
  <Paragraphs>249</Paragraphs>
  <Slides>16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Buxton Sketch</vt:lpstr>
      <vt:lpstr>Calibri</vt:lpstr>
      <vt:lpstr>Calibri Light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ilyas</cp:lastModifiedBy>
  <cp:revision>95</cp:revision>
  <dcterms:created xsi:type="dcterms:W3CDTF">2020-01-20T05:08:25Z</dcterms:created>
  <dcterms:modified xsi:type="dcterms:W3CDTF">2021-12-05T13:16:17Z</dcterms:modified>
</cp:coreProperties>
</file>