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47" r:id="rId4"/>
    <p:sldId id="307" r:id="rId5"/>
    <p:sldId id="308" r:id="rId6"/>
    <p:sldId id="318" r:id="rId7"/>
    <p:sldId id="311" r:id="rId8"/>
    <p:sldId id="322" r:id="rId9"/>
    <p:sldId id="316" r:id="rId10"/>
    <p:sldId id="319" r:id="rId11"/>
    <p:sldId id="298" r:id="rId12"/>
    <p:sldId id="336" r:id="rId13"/>
    <p:sldId id="300" r:id="rId14"/>
    <p:sldId id="349" r:id="rId15"/>
    <p:sldId id="348" r:id="rId16"/>
    <p:sldId id="350" r:id="rId17"/>
    <p:sldId id="323" r:id="rId18"/>
    <p:sldId id="330" r:id="rId19"/>
    <p:sldId id="343" r:id="rId20"/>
    <p:sldId id="321" r:id="rId21"/>
    <p:sldId id="309" r:id="rId22"/>
    <p:sldId id="351" r:id="rId23"/>
    <p:sldId id="357" r:id="rId24"/>
    <p:sldId id="352" r:id="rId25"/>
    <p:sldId id="353" r:id="rId26"/>
    <p:sldId id="354" r:id="rId27"/>
    <p:sldId id="355" r:id="rId28"/>
    <p:sldId id="356" r:id="rId29"/>
    <p:sldId id="310" r:id="rId30"/>
    <p:sldId id="358" r:id="rId31"/>
    <p:sldId id="30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s" initials="i" lastIdx="1" clrIdx="0">
    <p:extLst>
      <p:ext uri="{19B8F6BF-5375-455C-9EA6-DF929625EA0E}">
        <p15:presenceInfo xmlns:p15="http://schemas.microsoft.com/office/powerpoint/2012/main" userId="ily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3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06" y="72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4T16:08:27.007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85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F9074EBC-1F15-45F9-A91E-E5C4D64C818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67390" y="2672859"/>
            <a:ext cx="8924610" cy="29246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68FC2D2C-E288-4655-B149-7FDC6019F189}"/>
              </a:ext>
            </a:extLst>
          </p:cNvPr>
          <p:cNvSpPr/>
          <p:nvPr userDrawn="1"/>
        </p:nvSpPr>
        <p:spPr>
          <a:xfrm>
            <a:off x="1065125" y="615462"/>
            <a:ext cx="10061750" cy="5627077"/>
          </a:xfrm>
          <a:prstGeom prst="frame">
            <a:avLst>
              <a:gd name="adj1" fmla="val 12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70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5554FB4E-E79F-4FCD-B373-1990A7E51642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-1" y="0"/>
            <a:ext cx="10203255" cy="6858000"/>
          </a:xfrm>
          <a:custGeom>
            <a:avLst/>
            <a:gdLst>
              <a:gd name="connsiteX0" fmla="*/ 0 w 8908610"/>
              <a:gd name="connsiteY0" fmla="*/ 0 h 6858000"/>
              <a:gd name="connsiteX1" fmla="*/ 8908610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725909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330673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8610" h="6858000">
                <a:moveTo>
                  <a:pt x="0" y="0"/>
                </a:moveTo>
                <a:lnTo>
                  <a:pt x="4330673" y="0"/>
                </a:lnTo>
                <a:lnTo>
                  <a:pt x="890861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65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36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12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1DB724-9006-424E-A191-C08CB17EE2CA}"/>
              </a:ext>
            </a:extLst>
          </p:cNvPr>
          <p:cNvSpPr/>
          <p:nvPr userDrawn="1"/>
        </p:nvSpPr>
        <p:spPr>
          <a:xfrm>
            <a:off x="462336" y="315931"/>
            <a:ext cx="3113070" cy="6226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13FB2FD4-D355-49C8-B7E0-BC49131F2FE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2645" y="553565"/>
            <a:ext cx="2672453" cy="24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BAF68A-9D51-4222-8013-E9B5F82098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903"/>
            <a:ext cx="11600704" cy="1140891"/>
          </a:xfrm>
          <a:prstGeom prst="rect">
            <a:avLst/>
          </a:prstGeom>
        </p:spPr>
      </p:pic>
      <p:pic>
        <p:nvPicPr>
          <p:cNvPr id="3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1C4F8B41-3F98-4240-8891-4ADABC669A4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50945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8CB46E1-8EB0-4782-9CDE-623B6BC6877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98129" y="2735416"/>
            <a:ext cx="1672517" cy="2613110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88CF590-A7AC-47AA-9D77-5FF843A9CE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98" r:id="rId4"/>
    <p:sldLayoutId id="2147483676" r:id="rId5"/>
    <p:sldLayoutId id="2147483677" r:id="rId6"/>
    <p:sldLayoutId id="2147483678" r:id="rId7"/>
    <p:sldLayoutId id="2147483680" r:id="rId8"/>
    <p:sldLayoutId id="2147483691" r:id="rId9"/>
    <p:sldLayoutId id="2147483682" r:id="rId10"/>
    <p:sldLayoutId id="2147483684" r:id="rId11"/>
    <p:sldLayoutId id="2147483687" r:id="rId12"/>
    <p:sldLayoutId id="214748368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eginnersbook.com/2014/01/c-function-call-by-reference-example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eginnersbook.com/2014/01/c-passing-array-to-function-example/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win.org/2017/12/pass-return-array-function-c.html" TargetMode="External"/><Relationship Id="rId2" Type="http://schemas.openxmlformats.org/officeDocument/2006/relationships/hyperlink" Target="https://www.tutorialspoint.com/cprogramming/c_return_arrays_from_function.htm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1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tmp"/><Relationship Id="rId3" Type="http://schemas.openxmlformats.org/officeDocument/2006/relationships/image" Target="../media/image35.tmp"/><Relationship Id="rId7" Type="http://schemas.openxmlformats.org/officeDocument/2006/relationships/image" Target="../media/image39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tmp"/><Relationship Id="rId11" Type="http://schemas.openxmlformats.org/officeDocument/2006/relationships/image" Target="../media/image43.png"/><Relationship Id="rId5" Type="http://schemas.openxmlformats.org/officeDocument/2006/relationships/image" Target="../media/image37.tmp"/><Relationship Id="rId10" Type="http://schemas.openxmlformats.org/officeDocument/2006/relationships/image" Target="../media/image42.png"/><Relationship Id="rId4" Type="http://schemas.openxmlformats.org/officeDocument/2006/relationships/image" Target="../media/image36.tmp"/><Relationship Id="rId9" Type="http://schemas.openxmlformats.org/officeDocument/2006/relationships/image" Target="../media/image41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-programming/c-user-defined-function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F82C53E-6891-4695-A1B4-3BB471D7FA35}"/>
              </a:ext>
            </a:extLst>
          </p:cNvPr>
          <p:cNvSpPr txBox="1"/>
          <p:nvPr/>
        </p:nvSpPr>
        <p:spPr>
          <a:xfrm>
            <a:off x="6761286" y="3071749"/>
            <a:ext cx="5096276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tr-TR" sz="5400" dirty="0">
                <a:solidFill>
                  <a:schemeClr val="bg1"/>
                </a:solidFill>
                <a:latin typeface="+mj-lt"/>
              </a:rPr>
              <a:t>ANSI C Programming</a:t>
            </a:r>
            <a:endParaRPr lang="en-US" sz="5400" dirty="0">
              <a:solidFill>
                <a:schemeClr val="accent1"/>
              </a:solidFill>
              <a:latin typeface="+mj-lt"/>
            </a:endParaRPr>
          </a:p>
          <a:p>
            <a:pPr algn="r"/>
            <a:r>
              <a:rPr lang="tr-TR" sz="5400" dirty="0" err="1">
                <a:solidFill>
                  <a:schemeClr val="bg1"/>
                </a:solidFill>
                <a:latin typeface="+mj-lt"/>
              </a:rPr>
              <a:t>Function</a:t>
            </a:r>
            <a:r>
              <a:rPr lang="tr-TR" sz="5400" dirty="0">
                <a:solidFill>
                  <a:schemeClr val="bg1"/>
                </a:solidFill>
                <a:latin typeface="+mj-lt"/>
              </a:rPr>
              <a:t> Basics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D76FB9-48AC-45CA-8F0D-FD198B4F22AE}"/>
              </a:ext>
            </a:extLst>
          </p:cNvPr>
          <p:cNvSpPr txBox="1"/>
          <p:nvPr/>
        </p:nvSpPr>
        <p:spPr>
          <a:xfrm>
            <a:off x="6728388" y="5748042"/>
            <a:ext cx="509621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tr-TR" altLang="ko-KR" sz="1867" dirty="0">
                <a:solidFill>
                  <a:schemeClr val="bg1"/>
                </a:solidFill>
                <a:cs typeface="Arial" pitchFamily="34" charset="0"/>
              </a:rPr>
              <a:t>LYS-2020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hlinkClick r:id="rId2"/>
            <a:extLst>
              <a:ext uri="{FF2B5EF4-FFF2-40B4-BE49-F238E27FC236}">
                <a16:creationId xmlns:a16="http://schemas.microsoft.com/office/drawing/2014/main" id="{CF639353-2FBF-45AF-BF9B-02441FCB654D}"/>
              </a:ext>
            </a:extLst>
          </p:cNvPr>
          <p:cNvSpPr txBox="1"/>
          <p:nvPr/>
        </p:nvSpPr>
        <p:spPr>
          <a:xfrm>
            <a:off x="6761286" y="6521617"/>
            <a:ext cx="509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D83F1F-01A6-4770-A392-70BCE11EAD65}"/>
              </a:ext>
            </a:extLst>
          </p:cNvPr>
          <p:cNvGrpSpPr/>
          <p:nvPr/>
        </p:nvGrpSpPr>
        <p:grpSpPr>
          <a:xfrm>
            <a:off x="10155379" y="397168"/>
            <a:ext cx="1684599" cy="413563"/>
            <a:chOff x="864753" y="5755727"/>
            <a:chExt cx="1544830" cy="413563"/>
          </a:xfrm>
        </p:grpSpPr>
        <p:sp>
          <p:nvSpPr>
            <p:cNvPr id="18" name="Rounded Rectangle 7">
              <a:extLst>
                <a:ext uri="{FF2B5EF4-FFF2-40B4-BE49-F238E27FC236}">
                  <a16:creationId xmlns:a16="http://schemas.microsoft.com/office/drawing/2014/main" id="{3DA76FC9-6F8E-448B-B29C-815ADED4395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EABBF5F-0B3A-47A8-BE93-EF342D612650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D1FB72-49EC-4514-BBA8-3CD381DCC848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1A4A54-B74C-411D-B94A-D5F117D6335D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8508BBA-DD40-43EA-972A-8D3840D4A6AB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94475DA-19AD-44B4-AC8F-E50F7BB549AF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804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8558" y="262597"/>
            <a:ext cx="10179252" cy="724247"/>
          </a:xfrm>
        </p:spPr>
        <p:txBody>
          <a:bodyPr/>
          <a:lstStyle/>
          <a:p>
            <a:r>
              <a:rPr lang="tr-TR" sz="4400" b="1" dirty="0" err="1"/>
              <a:t>Parameter</a:t>
            </a:r>
            <a:r>
              <a:rPr lang="tr-TR" sz="4400" b="1" dirty="0"/>
              <a:t> </a:t>
            </a:r>
            <a:r>
              <a:rPr lang="tr-TR" sz="4400" b="1" dirty="0" err="1"/>
              <a:t>Passing</a:t>
            </a:r>
            <a:r>
              <a:rPr lang="tr-TR" sz="4400" b="1" dirty="0"/>
              <a:t> </a:t>
            </a:r>
            <a:r>
              <a:rPr lang="tr-TR" sz="4400" b="1" dirty="0" err="1"/>
              <a:t>to</a:t>
            </a:r>
            <a:r>
              <a:rPr lang="tr-TR" sz="4400" b="1" dirty="0"/>
              <a:t> </a:t>
            </a:r>
            <a:r>
              <a:rPr lang="tr-TR" sz="4400" b="1" dirty="0" err="1"/>
              <a:t>functions</a:t>
            </a:r>
            <a:endParaRPr lang="en-US" sz="4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1D8B36-E27B-4CAE-8132-E79CAC301790}"/>
              </a:ext>
            </a:extLst>
          </p:cNvPr>
          <p:cNvGrpSpPr/>
          <p:nvPr/>
        </p:nvGrpSpPr>
        <p:grpSpPr>
          <a:xfrm>
            <a:off x="4351036" y="2932922"/>
            <a:ext cx="3500774" cy="2022882"/>
            <a:chOff x="2771800" y="2419161"/>
            <a:chExt cx="3500774" cy="202288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56EB490-D317-4593-A235-5298112B4A8C}"/>
                </a:ext>
              </a:extLst>
            </p:cNvPr>
            <p:cNvSpPr/>
            <p:nvPr/>
          </p:nvSpPr>
          <p:spPr>
            <a:xfrm>
              <a:off x="2771800" y="2419161"/>
              <a:ext cx="2016224" cy="2016224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ADE9D92-42A2-4623-9491-8C5FB7271F9C}"/>
                </a:ext>
              </a:extLst>
            </p:cNvPr>
            <p:cNvSpPr/>
            <p:nvPr/>
          </p:nvSpPr>
          <p:spPr>
            <a:xfrm>
              <a:off x="4256350" y="2425819"/>
              <a:ext cx="2016224" cy="2016224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F079A88-9C43-4687-820F-C42E24D6A775}"/>
              </a:ext>
            </a:extLst>
          </p:cNvPr>
          <p:cNvGrpSpPr/>
          <p:nvPr/>
        </p:nvGrpSpPr>
        <p:grpSpPr>
          <a:xfrm>
            <a:off x="4697932" y="3562824"/>
            <a:ext cx="910988" cy="622075"/>
            <a:chOff x="3366914" y="2916559"/>
            <a:chExt cx="2424286" cy="165544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06B66B-9220-4F59-A4DC-218C3453A0F2}"/>
                </a:ext>
              </a:extLst>
            </p:cNvPr>
            <p:cNvSpPr/>
            <p:nvPr/>
          </p:nvSpPr>
          <p:spPr>
            <a:xfrm>
              <a:off x="3366914" y="3203451"/>
              <a:ext cx="2424286" cy="12961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A6C04B0-6CDC-495D-932B-C0C8E27D7D91}"/>
                </a:ext>
              </a:extLst>
            </p:cNvPr>
            <p:cNvSpPr/>
            <p:nvPr/>
          </p:nvSpPr>
          <p:spPr>
            <a:xfrm>
              <a:off x="3419872" y="3140968"/>
              <a:ext cx="2304256" cy="12961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C9B00311-0C17-400E-B32F-20CE5897EC88}"/>
                </a:ext>
              </a:extLst>
            </p:cNvPr>
            <p:cNvSpPr/>
            <p:nvPr/>
          </p:nvSpPr>
          <p:spPr>
            <a:xfrm>
              <a:off x="4572000" y="2916559"/>
              <a:ext cx="1080120" cy="1520552"/>
            </a:xfrm>
            <a:custGeom>
              <a:avLst/>
              <a:gdLst>
                <a:gd name="connsiteX0" fmla="*/ 0 w 1080120"/>
                <a:gd name="connsiteY0" fmla="*/ 0 h 1368152"/>
                <a:gd name="connsiteX1" fmla="*/ 1080120 w 1080120"/>
                <a:gd name="connsiteY1" fmla="*/ 0 h 1368152"/>
                <a:gd name="connsiteX2" fmla="*/ 1080120 w 1080120"/>
                <a:gd name="connsiteY2" fmla="*/ 1368152 h 1368152"/>
                <a:gd name="connsiteX3" fmla="*/ 0 w 1080120"/>
                <a:gd name="connsiteY3" fmla="*/ 1368152 h 1368152"/>
                <a:gd name="connsiteX4" fmla="*/ 0 w 1080120"/>
                <a:gd name="connsiteY4" fmla="*/ 0 h 1368152"/>
                <a:gd name="connsiteX0" fmla="*/ 0 w 1080120"/>
                <a:gd name="connsiteY0" fmla="*/ 95250 h 1463402"/>
                <a:gd name="connsiteX1" fmla="*/ 1080120 w 1080120"/>
                <a:gd name="connsiteY1" fmla="*/ 0 h 1463402"/>
                <a:gd name="connsiteX2" fmla="*/ 1080120 w 1080120"/>
                <a:gd name="connsiteY2" fmla="*/ 1463402 h 1463402"/>
                <a:gd name="connsiteX3" fmla="*/ 0 w 1080120"/>
                <a:gd name="connsiteY3" fmla="*/ 1463402 h 1463402"/>
                <a:gd name="connsiteX4" fmla="*/ 0 w 1080120"/>
                <a:gd name="connsiteY4" fmla="*/ 95250 h 1463402"/>
                <a:gd name="connsiteX0" fmla="*/ 0 w 1080120"/>
                <a:gd name="connsiteY0" fmla="*/ 131815 h 1499967"/>
                <a:gd name="connsiteX1" fmla="*/ 1080120 w 1080120"/>
                <a:gd name="connsiteY1" fmla="*/ 36565 h 1499967"/>
                <a:gd name="connsiteX2" fmla="*/ 1080120 w 1080120"/>
                <a:gd name="connsiteY2" fmla="*/ 1499967 h 1499967"/>
                <a:gd name="connsiteX3" fmla="*/ 0 w 1080120"/>
                <a:gd name="connsiteY3" fmla="*/ 1499967 h 1499967"/>
                <a:gd name="connsiteX4" fmla="*/ 0 w 1080120"/>
                <a:gd name="connsiteY4" fmla="*/ 131815 h 1499967"/>
                <a:gd name="connsiteX0" fmla="*/ 0 w 1080120"/>
                <a:gd name="connsiteY0" fmla="*/ 152612 h 1520764"/>
                <a:gd name="connsiteX1" fmla="*/ 1080120 w 1080120"/>
                <a:gd name="connsiteY1" fmla="*/ 57362 h 1520764"/>
                <a:gd name="connsiteX2" fmla="*/ 1080120 w 1080120"/>
                <a:gd name="connsiteY2" fmla="*/ 1520764 h 1520764"/>
                <a:gd name="connsiteX3" fmla="*/ 0 w 1080120"/>
                <a:gd name="connsiteY3" fmla="*/ 1520764 h 1520764"/>
                <a:gd name="connsiteX4" fmla="*/ 0 w 1080120"/>
                <a:gd name="connsiteY4" fmla="*/ 152612 h 1520764"/>
                <a:gd name="connsiteX0" fmla="*/ 0 w 1080120"/>
                <a:gd name="connsiteY0" fmla="*/ 123156 h 1491308"/>
                <a:gd name="connsiteX1" fmla="*/ 1080120 w 1080120"/>
                <a:gd name="connsiteY1" fmla="*/ 27906 h 1491308"/>
                <a:gd name="connsiteX2" fmla="*/ 1080120 w 1080120"/>
                <a:gd name="connsiteY2" fmla="*/ 1491308 h 1491308"/>
                <a:gd name="connsiteX3" fmla="*/ 0 w 1080120"/>
                <a:gd name="connsiteY3" fmla="*/ 1491308 h 1491308"/>
                <a:gd name="connsiteX4" fmla="*/ 0 w 1080120"/>
                <a:gd name="connsiteY4" fmla="*/ 123156 h 1491308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80120 w 1080120"/>
                <a:gd name="connsiteY2" fmla="*/ 152055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120" h="1520552">
                  <a:moveTo>
                    <a:pt x="0" y="152400"/>
                  </a:moveTo>
                  <a:cubicBezTo>
                    <a:pt x="369565" y="6350"/>
                    <a:pt x="653405" y="-44450"/>
                    <a:pt x="1080120" y="0"/>
                  </a:cubicBezTo>
                  <a:lnTo>
                    <a:pt x="1070595" y="1349102"/>
                  </a:lnTo>
                  <a:cubicBezTo>
                    <a:pt x="694680" y="1311002"/>
                    <a:pt x="309240" y="1358627"/>
                    <a:pt x="0" y="1520552"/>
                  </a:cubicBezTo>
                  <a:lnTo>
                    <a:pt x="0" y="15240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" name="Rectangle 3">
              <a:extLst>
                <a:ext uri="{FF2B5EF4-FFF2-40B4-BE49-F238E27FC236}">
                  <a16:creationId xmlns:a16="http://schemas.microsoft.com/office/drawing/2014/main" id="{ED2F860C-084C-4060-9D72-9DD3C3661835}"/>
                </a:ext>
              </a:extLst>
            </p:cNvPr>
            <p:cNvSpPr/>
            <p:nvPr/>
          </p:nvSpPr>
          <p:spPr>
            <a:xfrm flipH="1">
              <a:off x="3491880" y="2916559"/>
              <a:ext cx="1080120" cy="1520552"/>
            </a:xfrm>
            <a:custGeom>
              <a:avLst/>
              <a:gdLst>
                <a:gd name="connsiteX0" fmla="*/ 0 w 1080120"/>
                <a:gd name="connsiteY0" fmla="*/ 0 h 1368152"/>
                <a:gd name="connsiteX1" fmla="*/ 1080120 w 1080120"/>
                <a:gd name="connsiteY1" fmla="*/ 0 h 1368152"/>
                <a:gd name="connsiteX2" fmla="*/ 1080120 w 1080120"/>
                <a:gd name="connsiteY2" fmla="*/ 1368152 h 1368152"/>
                <a:gd name="connsiteX3" fmla="*/ 0 w 1080120"/>
                <a:gd name="connsiteY3" fmla="*/ 1368152 h 1368152"/>
                <a:gd name="connsiteX4" fmla="*/ 0 w 1080120"/>
                <a:gd name="connsiteY4" fmla="*/ 0 h 1368152"/>
                <a:gd name="connsiteX0" fmla="*/ 0 w 1080120"/>
                <a:gd name="connsiteY0" fmla="*/ 95250 h 1463402"/>
                <a:gd name="connsiteX1" fmla="*/ 1080120 w 1080120"/>
                <a:gd name="connsiteY1" fmla="*/ 0 h 1463402"/>
                <a:gd name="connsiteX2" fmla="*/ 1080120 w 1080120"/>
                <a:gd name="connsiteY2" fmla="*/ 1463402 h 1463402"/>
                <a:gd name="connsiteX3" fmla="*/ 0 w 1080120"/>
                <a:gd name="connsiteY3" fmla="*/ 1463402 h 1463402"/>
                <a:gd name="connsiteX4" fmla="*/ 0 w 1080120"/>
                <a:gd name="connsiteY4" fmla="*/ 95250 h 1463402"/>
                <a:gd name="connsiteX0" fmla="*/ 0 w 1080120"/>
                <a:gd name="connsiteY0" fmla="*/ 131815 h 1499967"/>
                <a:gd name="connsiteX1" fmla="*/ 1080120 w 1080120"/>
                <a:gd name="connsiteY1" fmla="*/ 36565 h 1499967"/>
                <a:gd name="connsiteX2" fmla="*/ 1080120 w 1080120"/>
                <a:gd name="connsiteY2" fmla="*/ 1499967 h 1499967"/>
                <a:gd name="connsiteX3" fmla="*/ 0 w 1080120"/>
                <a:gd name="connsiteY3" fmla="*/ 1499967 h 1499967"/>
                <a:gd name="connsiteX4" fmla="*/ 0 w 1080120"/>
                <a:gd name="connsiteY4" fmla="*/ 131815 h 1499967"/>
                <a:gd name="connsiteX0" fmla="*/ 0 w 1080120"/>
                <a:gd name="connsiteY0" fmla="*/ 152612 h 1520764"/>
                <a:gd name="connsiteX1" fmla="*/ 1080120 w 1080120"/>
                <a:gd name="connsiteY1" fmla="*/ 57362 h 1520764"/>
                <a:gd name="connsiteX2" fmla="*/ 1080120 w 1080120"/>
                <a:gd name="connsiteY2" fmla="*/ 1520764 h 1520764"/>
                <a:gd name="connsiteX3" fmla="*/ 0 w 1080120"/>
                <a:gd name="connsiteY3" fmla="*/ 1520764 h 1520764"/>
                <a:gd name="connsiteX4" fmla="*/ 0 w 1080120"/>
                <a:gd name="connsiteY4" fmla="*/ 152612 h 1520764"/>
                <a:gd name="connsiteX0" fmla="*/ 0 w 1080120"/>
                <a:gd name="connsiteY0" fmla="*/ 123156 h 1491308"/>
                <a:gd name="connsiteX1" fmla="*/ 1080120 w 1080120"/>
                <a:gd name="connsiteY1" fmla="*/ 27906 h 1491308"/>
                <a:gd name="connsiteX2" fmla="*/ 1080120 w 1080120"/>
                <a:gd name="connsiteY2" fmla="*/ 1491308 h 1491308"/>
                <a:gd name="connsiteX3" fmla="*/ 0 w 1080120"/>
                <a:gd name="connsiteY3" fmla="*/ 1491308 h 1491308"/>
                <a:gd name="connsiteX4" fmla="*/ 0 w 1080120"/>
                <a:gd name="connsiteY4" fmla="*/ 123156 h 1491308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80120 w 1080120"/>
                <a:gd name="connsiteY2" fmla="*/ 152055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120" h="1520552">
                  <a:moveTo>
                    <a:pt x="0" y="152400"/>
                  </a:moveTo>
                  <a:cubicBezTo>
                    <a:pt x="369565" y="6350"/>
                    <a:pt x="653405" y="-44450"/>
                    <a:pt x="1080120" y="0"/>
                  </a:cubicBezTo>
                  <a:lnTo>
                    <a:pt x="1070595" y="1349102"/>
                  </a:lnTo>
                  <a:cubicBezTo>
                    <a:pt x="694680" y="1311002"/>
                    <a:pt x="309240" y="1358627"/>
                    <a:pt x="0" y="1520552"/>
                  </a:cubicBezTo>
                  <a:lnTo>
                    <a:pt x="0" y="15240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7" name="Oval 7">
              <a:extLst>
                <a:ext uri="{FF2B5EF4-FFF2-40B4-BE49-F238E27FC236}">
                  <a16:creationId xmlns:a16="http://schemas.microsoft.com/office/drawing/2014/main" id="{0CE03D57-2AEE-4731-8388-3D066BBCA0C7}"/>
                </a:ext>
              </a:extLst>
            </p:cNvPr>
            <p:cNvSpPr/>
            <p:nvPr/>
          </p:nvSpPr>
          <p:spPr>
            <a:xfrm>
              <a:off x="4439051" y="4449847"/>
              <a:ext cx="257915" cy="122153"/>
            </a:xfrm>
            <a:custGeom>
              <a:avLst/>
              <a:gdLst/>
              <a:ahLst/>
              <a:cxnLst/>
              <a:rect l="l" t="t" r="r" b="b"/>
              <a:pathLst>
                <a:path w="900094" h="360040">
                  <a:moveTo>
                    <a:pt x="0" y="0"/>
                  </a:moveTo>
                  <a:lnTo>
                    <a:pt x="900094" y="0"/>
                  </a:lnTo>
                  <a:cubicBezTo>
                    <a:pt x="900094" y="198845"/>
                    <a:pt x="698601" y="360040"/>
                    <a:pt x="450047" y="360040"/>
                  </a:cubicBezTo>
                  <a:cubicBezTo>
                    <a:pt x="201493" y="360040"/>
                    <a:pt x="0" y="19884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8" name="Trapezoid 18">
            <a:extLst>
              <a:ext uri="{FF2B5EF4-FFF2-40B4-BE49-F238E27FC236}">
                <a16:creationId xmlns:a16="http://schemas.microsoft.com/office/drawing/2014/main" id="{47E28C43-07D1-4DC1-85C9-AE062D7D4545}"/>
              </a:ext>
            </a:extLst>
          </p:cNvPr>
          <p:cNvSpPr/>
          <p:nvPr/>
        </p:nvSpPr>
        <p:spPr>
          <a:xfrm rot="10800000">
            <a:off x="6463478" y="3576812"/>
            <a:ext cx="1083270" cy="599409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2456768" y="996791"/>
            <a:ext cx="7704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Fonksiyona  geçirilen parametrelere </a:t>
            </a:r>
            <a:r>
              <a:rPr lang="tr-TR" b="1" dirty="0"/>
              <a:t>gerçek</a:t>
            </a:r>
            <a:r>
              <a:rPr lang="tr-TR" dirty="0"/>
              <a:t> parametreler denir. </a:t>
            </a:r>
          </a:p>
          <a:p>
            <a:r>
              <a:rPr lang="tr-TR" dirty="0"/>
              <a:t>Fonksiyon tarafından alınan parametrelere </a:t>
            </a:r>
            <a:r>
              <a:rPr lang="tr-TR" b="1" dirty="0"/>
              <a:t>biçimsel</a:t>
            </a:r>
            <a:r>
              <a:rPr lang="tr-TR" dirty="0"/>
              <a:t> parametreler denir.</a:t>
            </a:r>
          </a:p>
        </p:txBody>
      </p:sp>
      <p:sp>
        <p:nvSpPr>
          <p:cNvPr id="21" name="Dikdörtgen 20"/>
          <p:cNvSpPr/>
          <p:nvPr/>
        </p:nvSpPr>
        <p:spPr>
          <a:xfrm>
            <a:off x="168648" y="1642710"/>
            <a:ext cx="45762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i="1" dirty="0" err="1"/>
              <a:t>Pass</a:t>
            </a:r>
            <a:r>
              <a:rPr lang="tr-TR" b="1" i="1" dirty="0"/>
              <a:t> </a:t>
            </a:r>
            <a:r>
              <a:rPr lang="tr-TR" b="1" i="1" dirty="0" err="1"/>
              <a:t>by</a:t>
            </a:r>
            <a:r>
              <a:rPr lang="tr-TR" b="1" i="1" dirty="0"/>
              <a:t> Value:</a:t>
            </a:r>
          </a:p>
          <a:p>
            <a:endParaRPr lang="tr-TR" b="1" i="1" dirty="0"/>
          </a:p>
          <a:p>
            <a:r>
              <a:rPr lang="tr-TR" sz="1400" dirty="0"/>
              <a:t>Bu parametre geçirme yönteminde, gerçek parametrelerin değerleri fonksiyonun biçimsel parametrelerine kopyalanır ve iki tür parametre farklı bellek konumlarında saklanır. </a:t>
            </a:r>
          </a:p>
          <a:p>
            <a:r>
              <a:rPr lang="tr-TR" sz="1400" dirty="0"/>
              <a:t>Bu nedenle, fonksiyonlar içinde yapılan herhangi bir değişiklik, çağrılan gerçek parametrelere yansıtılmaz. 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06" y="3562823"/>
            <a:ext cx="2316736" cy="287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26548" y="6381938"/>
            <a:ext cx="1745652" cy="34109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Output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: 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 20</a:t>
            </a:r>
            <a:r>
              <a:rPr kumimoji="0" lang="tr-TR" altLang="tr-T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tr-TR" altLang="tr-T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Dikdörtgen 22"/>
          <p:cNvSpPr/>
          <p:nvPr/>
        </p:nvSpPr>
        <p:spPr>
          <a:xfrm>
            <a:off x="7851810" y="1854711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i="1" dirty="0" err="1"/>
              <a:t>Pass</a:t>
            </a:r>
            <a:r>
              <a:rPr lang="tr-TR" b="1" i="1" dirty="0"/>
              <a:t> </a:t>
            </a:r>
            <a:r>
              <a:rPr lang="tr-TR" b="1" i="1" dirty="0" err="1"/>
              <a:t>by</a:t>
            </a:r>
            <a:r>
              <a:rPr lang="tr-TR" b="1" i="1" dirty="0"/>
              <a:t> Reference :</a:t>
            </a:r>
            <a:endParaRPr lang="tr-TR" dirty="0"/>
          </a:p>
        </p:txBody>
      </p:sp>
      <p:sp>
        <p:nvSpPr>
          <p:cNvPr id="24" name="Dikdörtgen 23"/>
          <p:cNvSpPr/>
          <p:nvPr/>
        </p:nvSpPr>
        <p:spPr>
          <a:xfrm>
            <a:off x="7945814" y="2234851"/>
            <a:ext cx="35824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Hem gerçek hem de biçimsel parametreler aynı konumları ifade eder, bu nedenle işlev içinde yapılan değişiklikler aslında çağrılan gerçek parametrelere yansıtılır</a:t>
            </a:r>
            <a:r>
              <a:rPr lang="tr-TR" dirty="0"/>
              <a:t>.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097" y="3349988"/>
            <a:ext cx="2102508" cy="274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8699619" y="6331221"/>
            <a:ext cx="1871529" cy="34109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Output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cs typeface="Arial" pitchFamily="34" charset="0"/>
              </a:rPr>
              <a:t>: 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 30</a:t>
            </a:r>
            <a:r>
              <a:rPr kumimoji="0" lang="tr-TR" altLang="tr-T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tr-TR" altLang="tr-T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Dikdörtgen 25"/>
          <p:cNvSpPr/>
          <p:nvPr/>
        </p:nvSpPr>
        <p:spPr>
          <a:xfrm>
            <a:off x="3136568" y="5350311"/>
            <a:ext cx="49447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/>
              <a:t>https://beginnersbook.com/2014/01/c-function-call-by-value-example/</a:t>
            </a:r>
          </a:p>
        </p:txBody>
      </p:sp>
      <p:sp>
        <p:nvSpPr>
          <p:cNvPr id="27" name="Dikdörtgen 26"/>
          <p:cNvSpPr/>
          <p:nvPr/>
        </p:nvSpPr>
        <p:spPr>
          <a:xfrm>
            <a:off x="3136568" y="5835646"/>
            <a:ext cx="51581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hlinkClick r:id="rId4"/>
              </a:rPr>
              <a:t>https://beginnersbook.com/2014/01/c-function-call-by-reference-example/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5">
            <a:extLst>
              <a:ext uri="{FF2B5EF4-FFF2-40B4-BE49-F238E27FC236}">
                <a16:creationId xmlns:a16="http://schemas.microsoft.com/office/drawing/2014/main" id="{520ADB37-6AA3-49D0-A801-70F47DF8226D}"/>
              </a:ext>
            </a:extLst>
          </p:cNvPr>
          <p:cNvSpPr txBox="1">
            <a:spLocks/>
          </p:cNvSpPr>
          <p:nvPr/>
        </p:nvSpPr>
        <p:spPr>
          <a:xfrm>
            <a:off x="3675552" y="2405506"/>
            <a:ext cx="2698750" cy="38671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10000"/>
              </a:lnSpc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Passing array to </a:t>
            </a:r>
            <a:r>
              <a:rPr lang="en-US" sz="3600" dirty="0">
                <a:solidFill>
                  <a:schemeClr val="accent5"/>
                </a:solidFill>
              </a:rPr>
              <a:t>function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call by value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64311-9535-4C55-87DF-999827EB7B41}"/>
              </a:ext>
            </a:extLst>
          </p:cNvPr>
          <p:cNvSpPr txBox="1"/>
          <p:nvPr/>
        </p:nvSpPr>
        <p:spPr>
          <a:xfrm>
            <a:off x="347529" y="372945"/>
            <a:ext cx="4139013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Passing array to function in C programming</a:t>
            </a:r>
          </a:p>
          <a:p>
            <a:endParaRPr lang="ko-KR" altLang="en-US" sz="1867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347528" y="1183488"/>
            <a:ext cx="57114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>
                <a:cs typeface="Arial" pitchFamily="34" charset="0"/>
              </a:rPr>
              <a:t>Değişkenler gibi dizi de argüman olarak bir fonksiyona aktarılabilir.</a:t>
            </a:r>
          </a:p>
          <a:p>
            <a:r>
              <a:rPr lang="tr-TR" sz="1600" dirty="0">
                <a:cs typeface="Arial" pitchFamily="34" charset="0"/>
              </a:rPr>
              <a:t>Bu tür bir fonksiyon çağrısında zaten bildiğimiz gibi, gerçek parametre biçimsel parametrelere kopyalanır.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26" y="870549"/>
            <a:ext cx="5494946" cy="438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ikdörtgen 7"/>
          <p:cNvSpPr/>
          <p:nvPr/>
        </p:nvSpPr>
        <p:spPr>
          <a:xfrm>
            <a:off x="6818366" y="561811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/>
              <a:t>Output</a:t>
            </a:r>
            <a:r>
              <a:rPr lang="tr-TR" b="1" dirty="0"/>
              <a:t>:</a:t>
            </a:r>
            <a:endParaRPr lang="tr-TR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951530" y="6200845"/>
            <a:ext cx="2520935" cy="30777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 b c d e f g h i j</a:t>
            </a:r>
            <a:r>
              <a:rPr kumimoji="0" lang="tr-TR" altLang="tr-T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tr-TR" altLang="tr-T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464311-9535-4C55-87DF-999827EB7B41}"/>
              </a:ext>
            </a:extLst>
          </p:cNvPr>
          <p:cNvSpPr txBox="1"/>
          <p:nvPr/>
        </p:nvSpPr>
        <p:spPr>
          <a:xfrm>
            <a:off x="347529" y="236213"/>
            <a:ext cx="4139013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Passing array to function in C programming</a:t>
            </a:r>
          </a:p>
          <a:p>
            <a:endParaRPr lang="ko-KR" altLang="en-US" sz="1867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347529" y="1046756"/>
            <a:ext cx="59678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/>
              <a:t>Bir fonksiyon çağırırken bir dizinin adresini ilettiğimizde buna </a:t>
            </a:r>
            <a:r>
              <a:rPr lang="tr-TR" sz="1600" b="1" dirty="0"/>
              <a:t>referans</a:t>
            </a:r>
            <a:r>
              <a:rPr lang="tr-TR" sz="1600" dirty="0"/>
              <a:t> olarak fonksiyon çağrısı denir.</a:t>
            </a:r>
          </a:p>
          <a:p>
            <a:r>
              <a:rPr lang="tr-TR" sz="1600" dirty="0"/>
              <a:t>Bir adresi bağımsız değişken olarak ilettiğimizde, fonksiyon bildiriminde iletilen adresi almak için parametre olarak bir işaretçi (</a:t>
            </a:r>
            <a:r>
              <a:rPr lang="tr-TR" sz="16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</a:t>
            </a:r>
            <a:r>
              <a:rPr lang="tr-TR" sz="1600" dirty="0"/>
              <a:t>)bulunmalıdır.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346" y="1047750"/>
            <a:ext cx="49339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Düz Ok Bağlayıcısı 3"/>
          <p:cNvCxnSpPr/>
          <p:nvPr/>
        </p:nvCxnSpPr>
        <p:spPr>
          <a:xfrm flipV="1">
            <a:off x="7979012" y="487110"/>
            <a:ext cx="1281870" cy="881044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Metin kutusu 4"/>
          <p:cNvSpPr txBox="1"/>
          <p:nvPr/>
        </p:nvSpPr>
        <p:spPr>
          <a:xfrm>
            <a:off x="9260882" y="130688"/>
            <a:ext cx="22664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err="1"/>
              <a:t>Pointer</a:t>
            </a:r>
            <a:r>
              <a:rPr lang="tr-TR" sz="1600" dirty="0"/>
              <a:t> operatörü </a:t>
            </a:r>
            <a:r>
              <a:rPr lang="tr-TR" sz="2400" dirty="0">
                <a:solidFill>
                  <a:srgbClr val="FF0000"/>
                </a:solidFill>
              </a:rPr>
              <a:t>*</a:t>
            </a:r>
          </a:p>
          <a:p>
            <a:r>
              <a:rPr lang="tr-TR" b="1" dirty="0"/>
              <a:t>“Value at </a:t>
            </a:r>
            <a:r>
              <a:rPr lang="tr-TR" b="1" dirty="0" err="1"/>
              <a:t>Address</a:t>
            </a:r>
            <a:r>
              <a:rPr lang="tr-TR" b="1" dirty="0"/>
              <a:t>”</a:t>
            </a:r>
          </a:p>
          <a:p>
            <a:r>
              <a:rPr lang="tr-TR" b="1" dirty="0"/>
              <a:t>(*) </a:t>
            </a:r>
            <a:r>
              <a:rPr lang="tr-TR" b="1" dirty="0" err="1"/>
              <a:t>Operator</a:t>
            </a:r>
            <a:endParaRPr lang="tr-TR" b="1" dirty="0"/>
          </a:p>
          <a:p>
            <a:endParaRPr lang="tr-TR" sz="2400" dirty="0">
              <a:solidFill>
                <a:srgbClr val="FF0000"/>
              </a:solidFill>
            </a:endParaRPr>
          </a:p>
        </p:txBody>
      </p:sp>
      <p:cxnSp>
        <p:nvCxnSpPr>
          <p:cNvPr id="12" name="Düz Ok Bağlayıcısı 11"/>
          <p:cNvCxnSpPr/>
          <p:nvPr/>
        </p:nvCxnSpPr>
        <p:spPr>
          <a:xfrm>
            <a:off x="7896314" y="4648912"/>
            <a:ext cx="1516968" cy="1666430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Metin kutusu 14"/>
          <p:cNvSpPr txBox="1"/>
          <p:nvPr/>
        </p:nvSpPr>
        <p:spPr>
          <a:xfrm>
            <a:off x="9413282" y="5957496"/>
            <a:ext cx="1919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Adres operatörü </a:t>
            </a:r>
            <a:r>
              <a:rPr lang="tr-TR" sz="2400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10" name="Title 45">
            <a:extLst>
              <a:ext uri="{FF2B5EF4-FFF2-40B4-BE49-F238E27FC236}">
                <a16:creationId xmlns:a16="http://schemas.microsoft.com/office/drawing/2014/main" id="{520ADB37-6AA3-49D0-A801-70F47DF8226D}"/>
              </a:ext>
            </a:extLst>
          </p:cNvPr>
          <p:cNvSpPr txBox="1">
            <a:spLocks/>
          </p:cNvSpPr>
          <p:nvPr/>
        </p:nvSpPr>
        <p:spPr>
          <a:xfrm>
            <a:off x="3675552" y="2580830"/>
            <a:ext cx="2733794" cy="32644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Passing array to </a:t>
            </a:r>
            <a:r>
              <a:rPr lang="en-US" sz="3600" b="1" dirty="0">
                <a:solidFill>
                  <a:schemeClr val="accent1"/>
                </a:solidFill>
              </a:rPr>
              <a:t>function</a:t>
            </a:r>
            <a:r>
              <a:rPr lang="en-US" sz="3600" b="1" dirty="0"/>
              <a:t> using call by reference</a:t>
            </a:r>
          </a:p>
        </p:txBody>
      </p:sp>
    </p:spTree>
    <p:extLst>
      <p:ext uri="{BB962C8B-B14F-4D97-AF65-F5344CB8AC3E}">
        <p14:creationId xmlns:p14="http://schemas.microsoft.com/office/powerpoint/2010/main" val="320955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464311-9535-4C55-87DF-999827EB7B41}"/>
              </a:ext>
            </a:extLst>
          </p:cNvPr>
          <p:cNvSpPr txBox="1"/>
          <p:nvPr/>
        </p:nvSpPr>
        <p:spPr>
          <a:xfrm>
            <a:off x="347529" y="130688"/>
            <a:ext cx="4139013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Passing array to function in C programming</a:t>
            </a:r>
          </a:p>
          <a:p>
            <a:endParaRPr lang="ko-KR" altLang="en-US" sz="1867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347529" y="1046756"/>
            <a:ext cx="5967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/>
              <a:t>Dizi adının kendisi, bu dizinin ilk öğesinin adresidir. Örneğin dizi adı </a:t>
            </a:r>
            <a:r>
              <a:rPr lang="tr-TR" sz="1600" dirty="0" err="1"/>
              <a:t>arr</a:t>
            </a:r>
            <a:r>
              <a:rPr lang="tr-TR" sz="1600" dirty="0"/>
              <a:t> ise, </a:t>
            </a:r>
            <a:r>
              <a:rPr lang="tr-TR" sz="1600" dirty="0" err="1"/>
              <a:t>arr</a:t>
            </a:r>
            <a:r>
              <a:rPr lang="tr-TR" sz="1600" dirty="0"/>
              <a:t> değerinin &amp;</a:t>
            </a:r>
            <a:r>
              <a:rPr lang="tr-TR" sz="1600" dirty="0" err="1"/>
              <a:t>arr</a:t>
            </a:r>
            <a:r>
              <a:rPr lang="tr-TR" sz="1600" dirty="0"/>
              <a:t>[0] öğesine eşdeğer olduğunu söyleyebilirsiniz.</a:t>
            </a:r>
          </a:p>
        </p:txBody>
      </p:sp>
      <p:sp>
        <p:nvSpPr>
          <p:cNvPr id="19" name="Title 45">
            <a:extLst>
              <a:ext uri="{FF2B5EF4-FFF2-40B4-BE49-F238E27FC236}">
                <a16:creationId xmlns:a16="http://schemas.microsoft.com/office/drawing/2014/main" id="{520ADB37-6AA3-49D0-A801-70F47DF8226D}"/>
              </a:ext>
            </a:extLst>
          </p:cNvPr>
          <p:cNvSpPr txBox="1">
            <a:spLocks/>
          </p:cNvSpPr>
          <p:nvPr/>
        </p:nvSpPr>
        <p:spPr>
          <a:xfrm>
            <a:off x="3477573" y="2622295"/>
            <a:ext cx="2666854" cy="2547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Passing </a:t>
            </a:r>
            <a:r>
              <a:rPr lang="tr-TR" sz="3200" b="1" dirty="0"/>
              <a:t> </a:t>
            </a:r>
          </a:p>
          <a:p>
            <a:r>
              <a:rPr lang="tr-TR" sz="3200" b="1" dirty="0" err="1"/>
              <a:t>entire</a:t>
            </a:r>
            <a:r>
              <a:rPr lang="tr-TR" sz="3200" b="1" dirty="0"/>
              <a:t> </a:t>
            </a:r>
            <a:r>
              <a:rPr lang="tr-TR" sz="3200" b="1" dirty="0" err="1"/>
              <a:t>array</a:t>
            </a:r>
            <a:r>
              <a:rPr lang="tr-TR" sz="3200" b="1" dirty="0"/>
              <a:t> </a:t>
            </a:r>
          </a:p>
          <a:p>
            <a:r>
              <a:rPr lang="en-US" sz="3200" b="1" dirty="0"/>
              <a:t>to </a:t>
            </a:r>
            <a:r>
              <a:rPr lang="en-US" sz="3200" b="1" dirty="0">
                <a:solidFill>
                  <a:schemeClr val="accent1"/>
                </a:solidFill>
              </a:rPr>
              <a:t>function</a:t>
            </a:r>
            <a:r>
              <a:rPr lang="en-US" sz="3200" b="1" dirty="0"/>
              <a:t> using call by reference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5993451" y="6468610"/>
            <a:ext cx="60732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hlinkClick r:id="rId2"/>
              </a:rPr>
              <a:t>https://beginnersbook.com/2014/01/c-passing-array-to-function-example/</a:t>
            </a:r>
            <a:endParaRPr lang="tr-TR" sz="1400" dirty="0"/>
          </a:p>
        </p:txBody>
      </p:sp>
      <p:sp>
        <p:nvSpPr>
          <p:cNvPr id="18" name="Dikdörtgen 17"/>
          <p:cNvSpPr/>
          <p:nvPr/>
        </p:nvSpPr>
        <p:spPr>
          <a:xfrm>
            <a:off x="6403647" y="863478"/>
            <a:ext cx="5663015" cy="5447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myfuncn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tr-TR" sz="1200" dirty="0">
                <a:solidFill>
                  <a:srgbClr val="808080"/>
                </a:solidFill>
                <a:latin typeface="Consolas"/>
              </a:rPr>
              <a:t>var1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808080"/>
                </a:solidFill>
                <a:latin typeface="Consolas"/>
              </a:rPr>
              <a:t>var2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/* The pointer var1 is pointing to the first element of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    * the array and the var2 is the size of the array. In the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    * loop we are incrementing pointer so that it points to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/>
              </a:rPr>
              <a:t>     * the next element of the array on each increment.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8000"/>
                </a:solidFill>
                <a:latin typeface="Consolas"/>
              </a:rPr>
              <a:t>     *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8000"/>
                </a:solidFill>
                <a:latin typeface="Consolas"/>
              </a:rPr>
              <a:t>     */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for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x = 0; x &lt; </a:t>
            </a:r>
            <a:r>
              <a:rPr lang="tr-TR" sz="1200" dirty="0">
                <a:solidFill>
                  <a:srgbClr val="808080"/>
                </a:solidFill>
                <a:latin typeface="Consolas"/>
              </a:rPr>
              <a:t>var2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 x++)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//1. kullanım şekli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"Value of </a:t>
            </a:r>
            <a:r>
              <a:rPr lang="en-US" sz="1200" dirty="0" err="1">
                <a:solidFill>
                  <a:srgbClr val="A31515"/>
                </a:solidFill>
                <a:latin typeface="Consolas"/>
              </a:rPr>
              <a:t>var_arr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[%d] is: %d \n"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x, *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var1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/*increment pointer for next element fetch*/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tr-TR" sz="1200" dirty="0">
                <a:solidFill>
                  <a:srgbClr val="808080"/>
                </a:solidFill>
                <a:latin typeface="Consolas"/>
              </a:rPr>
              <a:t>var1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//2. kullanım şekli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printf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("Value of </a:t>
            </a:r>
            <a:r>
              <a:rPr lang="en-US" sz="1200" dirty="0" err="1">
                <a:solidFill>
                  <a:srgbClr val="008000"/>
                </a:solidFill>
                <a:latin typeface="Consolas"/>
              </a:rPr>
              <a:t>var_arr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[%d] is: %d \n", x, var1[x]);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sv-SE" sz="12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sv-SE" sz="1200" dirty="0">
                <a:solidFill>
                  <a:srgbClr val="000000"/>
                </a:solidFill>
                <a:latin typeface="Consolas"/>
              </a:rPr>
              <a:t> var_arr[] = { 11, 22, 33, 44, 55, 66, 77 };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myfuncn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var_arr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7);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}</a:t>
            </a:r>
            <a:endParaRPr lang="tr-TR" sz="1200" dirty="0"/>
          </a:p>
        </p:txBody>
      </p:sp>
      <p:cxnSp>
        <p:nvCxnSpPr>
          <p:cNvPr id="4" name="Düz Ok Bağlayıcısı 3"/>
          <p:cNvCxnSpPr/>
          <p:nvPr/>
        </p:nvCxnSpPr>
        <p:spPr>
          <a:xfrm flipV="1">
            <a:off x="7961831" y="637190"/>
            <a:ext cx="1367328" cy="621695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Metin kutusu 24"/>
          <p:cNvSpPr txBox="1"/>
          <p:nvPr/>
        </p:nvSpPr>
        <p:spPr>
          <a:xfrm>
            <a:off x="9329159" y="166888"/>
            <a:ext cx="2266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err="1"/>
              <a:t>Pointer</a:t>
            </a:r>
            <a:r>
              <a:rPr lang="tr-TR" sz="1600" dirty="0"/>
              <a:t> operatörü </a:t>
            </a:r>
            <a:r>
              <a:rPr lang="tr-TR" sz="2400" dirty="0">
                <a:solidFill>
                  <a:srgbClr val="FF0000"/>
                </a:solidFill>
              </a:rPr>
              <a:t>*</a:t>
            </a:r>
          </a:p>
          <a:p>
            <a:r>
              <a:rPr lang="tr-TR" b="1" dirty="0"/>
              <a:t>“Value at </a:t>
            </a:r>
            <a:r>
              <a:rPr lang="tr-TR" b="1" dirty="0" err="1"/>
              <a:t>Address</a:t>
            </a:r>
            <a:r>
              <a:rPr lang="tr-TR" b="1" dirty="0"/>
              <a:t>”</a:t>
            </a:r>
          </a:p>
          <a:p>
            <a:r>
              <a:rPr lang="tr-TR" b="1" dirty="0"/>
              <a:t>(*) </a:t>
            </a:r>
            <a:r>
              <a:rPr lang="tr-TR" b="1" dirty="0" err="1"/>
              <a:t>Operator</a:t>
            </a:r>
            <a:endParaRPr lang="tr-T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3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464311-9535-4C55-87DF-999827EB7B41}"/>
              </a:ext>
            </a:extLst>
          </p:cNvPr>
          <p:cNvSpPr txBox="1"/>
          <p:nvPr/>
        </p:nvSpPr>
        <p:spPr>
          <a:xfrm>
            <a:off x="347529" y="229926"/>
            <a:ext cx="5967813" cy="6874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Passing array to function in C programming</a:t>
            </a:r>
          </a:p>
          <a:p>
            <a:endParaRPr lang="ko-KR" altLang="en-US" sz="1867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347528" y="728753"/>
            <a:ext cx="59678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/>
              <a:t>Bir fonksiyondan </a:t>
            </a:r>
            <a:r>
              <a:rPr lang="tr-TR" sz="1600" dirty="0" err="1"/>
              <a:t>string</a:t>
            </a:r>
            <a:r>
              <a:rPr lang="tr-TR" sz="1600" dirty="0"/>
              <a:t> yada diziyi dönüş değeri olarak almak için fonksiyon </a:t>
            </a:r>
            <a:r>
              <a:rPr lang="tr-TR" sz="1600" dirty="0" err="1"/>
              <a:t>pointer</a:t>
            </a:r>
            <a:r>
              <a:rPr lang="tr-TR" sz="1600" dirty="0"/>
              <a:t> olarak belirlenmelidir.</a:t>
            </a:r>
          </a:p>
          <a:p>
            <a:endParaRPr lang="tr-TR" sz="1600" dirty="0"/>
          </a:p>
          <a:p>
            <a:r>
              <a:rPr lang="tr-TR" sz="1600" dirty="0"/>
              <a:t>Fonksiyonun çağrıldığı noktada  dönüş değerini alacak değişken de aynı tipte bir </a:t>
            </a:r>
            <a:r>
              <a:rPr lang="tr-TR" sz="1600" dirty="0" err="1"/>
              <a:t>pointer</a:t>
            </a:r>
            <a:r>
              <a:rPr lang="tr-TR" sz="1600" dirty="0"/>
              <a:t> olmalıdır.</a:t>
            </a:r>
          </a:p>
        </p:txBody>
      </p:sp>
      <p:sp>
        <p:nvSpPr>
          <p:cNvPr id="19" name="Title 45">
            <a:extLst>
              <a:ext uri="{FF2B5EF4-FFF2-40B4-BE49-F238E27FC236}">
                <a16:creationId xmlns:a16="http://schemas.microsoft.com/office/drawing/2014/main" id="{520ADB37-6AA3-49D0-A801-70F47DF8226D}"/>
              </a:ext>
            </a:extLst>
          </p:cNvPr>
          <p:cNvSpPr txBox="1">
            <a:spLocks/>
          </p:cNvSpPr>
          <p:nvPr/>
        </p:nvSpPr>
        <p:spPr>
          <a:xfrm>
            <a:off x="3477573" y="2622295"/>
            <a:ext cx="2436117" cy="25479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/>
              <a:t>Return a </a:t>
            </a:r>
            <a:r>
              <a:rPr lang="tr-TR" sz="3200" b="1" dirty="0" err="1"/>
              <a:t>string</a:t>
            </a:r>
            <a:r>
              <a:rPr lang="tr-TR" sz="3200" b="1" dirty="0"/>
              <a:t> </a:t>
            </a:r>
            <a:r>
              <a:rPr lang="tr-TR" sz="3200" b="1" dirty="0" err="1"/>
              <a:t>array</a:t>
            </a:r>
            <a:r>
              <a:rPr lang="tr-TR" sz="3200" b="1" dirty="0"/>
              <a:t> </a:t>
            </a:r>
            <a:r>
              <a:rPr lang="tr-TR" sz="3200" b="1" dirty="0" err="1"/>
              <a:t>from</a:t>
            </a:r>
            <a:r>
              <a:rPr lang="tr-TR" sz="3200" b="1" dirty="0"/>
              <a:t>  </a:t>
            </a:r>
          </a:p>
          <a:p>
            <a:r>
              <a:rPr lang="tr-TR" sz="3200" b="1" dirty="0"/>
              <a:t>a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accent1"/>
                </a:solidFill>
              </a:rPr>
              <a:t>function</a:t>
            </a:r>
            <a:endParaRPr lang="en-US" sz="3200" b="1" dirty="0"/>
          </a:p>
        </p:txBody>
      </p:sp>
      <p:sp>
        <p:nvSpPr>
          <p:cNvPr id="18" name="Dikdörtgen 17"/>
          <p:cNvSpPr/>
          <p:nvPr/>
        </p:nvSpPr>
        <p:spPr>
          <a:xfrm>
            <a:off x="6403647" y="213998"/>
            <a:ext cx="5663015" cy="58169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stdio.h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string.h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&gt;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returnArr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* </a:t>
            </a:r>
            <a:r>
              <a:rPr lang="tr-TR" sz="1200" dirty="0" err="1">
                <a:solidFill>
                  <a:srgbClr val="808080"/>
                </a:solidFill>
                <a:latin typeface="Consolas"/>
              </a:rPr>
              <a:t>str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c_sabit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[] = 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string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/*1. tanımlama şekli*/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tr-TR" sz="1200" dirty="0" err="1">
                <a:solidFill>
                  <a:srgbClr val="008000"/>
                </a:solidFill>
                <a:latin typeface="Consolas"/>
              </a:rPr>
              <a:t>static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8000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8000"/>
                </a:solidFill>
                <a:latin typeface="Consolas"/>
              </a:rPr>
              <a:t>retbuf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[100];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>
                <a:solidFill>
                  <a:srgbClr val="008000"/>
                </a:solidFill>
                <a:latin typeface="Consolas"/>
              </a:rPr>
              <a:t>/* 2. tanımlama şekli */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retbuf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malloc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(100);//B</a:t>
            </a:r>
            <a:r>
              <a:rPr lang="tr-TR" sz="1200" dirty="0"/>
              <a:t>ellekten 100 elemanlık yer alınır</a:t>
            </a:r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sprintf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retbuf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"%s-%s"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c_sabit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808080"/>
                </a:solidFill>
                <a:latin typeface="Consolas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retbuf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*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var_arr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char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in_str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[50];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var_arr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returnArr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"Sabit"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n%s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 \n"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var_arr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nInput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String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 :"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scanf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"%s"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in_str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var_arr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returnArr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in_str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printf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"\</a:t>
            </a:r>
            <a:r>
              <a:rPr lang="tr-TR" sz="1200" dirty="0" err="1">
                <a:solidFill>
                  <a:srgbClr val="A31515"/>
                </a:solidFill>
                <a:latin typeface="Consolas"/>
              </a:rPr>
              <a:t>n%s</a:t>
            </a:r>
            <a:r>
              <a:rPr lang="tr-TR" sz="1200" dirty="0">
                <a:solidFill>
                  <a:srgbClr val="A31515"/>
                </a:solidFill>
                <a:latin typeface="Consolas"/>
              </a:rPr>
              <a:t> \n"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1200" dirty="0" err="1">
                <a:solidFill>
                  <a:srgbClr val="000000"/>
                </a:solidFill>
                <a:latin typeface="Consolas"/>
              </a:rPr>
              <a:t>var_arr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tr-TR" sz="1200" dirty="0">
              <a:solidFill>
                <a:srgbClr val="000000"/>
              </a:solidFill>
              <a:latin typeface="Consolas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/>
              </a:rPr>
              <a:t> 0;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/>
              </a:rPr>
              <a:t>}</a:t>
            </a:r>
            <a:endParaRPr lang="tr-TR" sz="1200" dirty="0"/>
          </a:p>
        </p:txBody>
      </p:sp>
      <p:sp>
        <p:nvSpPr>
          <p:cNvPr id="2" name="Dikdörtgen 1"/>
          <p:cNvSpPr/>
          <p:nvPr/>
        </p:nvSpPr>
        <p:spPr>
          <a:xfrm>
            <a:off x="4939470" y="6116433"/>
            <a:ext cx="71271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hlinkClick r:id="rId2"/>
              </a:rPr>
              <a:t>https://www.tutorialspoint.com/cprogramming/c_return_arrays_from_function.htm</a:t>
            </a:r>
            <a:endParaRPr lang="tr-TR" sz="1400" dirty="0"/>
          </a:p>
        </p:txBody>
      </p:sp>
      <p:sp>
        <p:nvSpPr>
          <p:cNvPr id="3" name="Dikdörtgen 2"/>
          <p:cNvSpPr/>
          <p:nvPr/>
        </p:nvSpPr>
        <p:spPr>
          <a:xfrm>
            <a:off x="5032048" y="644501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400" dirty="0">
                <a:hlinkClick r:id="rId3"/>
              </a:rPr>
              <a:t>https://codeforwin.org/2017/12/pass-return-array-function-c.html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33393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17BF43BD-E71D-4291-8D42-C41EB0778E81}"/>
              </a:ext>
            </a:extLst>
          </p:cNvPr>
          <p:cNvSpPr/>
          <p:nvPr/>
        </p:nvSpPr>
        <p:spPr>
          <a:xfrm rot="10800000">
            <a:off x="3251768" y="0"/>
            <a:ext cx="8940232" cy="4911047"/>
          </a:xfrm>
          <a:prstGeom prst="rt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05659-D200-4545-AED2-42C5D0626E75}"/>
              </a:ext>
            </a:extLst>
          </p:cNvPr>
          <p:cNvSpPr txBox="1"/>
          <p:nvPr/>
        </p:nvSpPr>
        <p:spPr>
          <a:xfrm>
            <a:off x="2104008" y="2270856"/>
            <a:ext cx="3870777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C permits a function to call itself.</a:t>
            </a:r>
            <a:endParaRPr lang="tr-TR" altLang="ko-KR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This process is termed recursion. </a:t>
            </a:r>
            <a:endParaRPr lang="tr-TR" altLang="ko-KR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Recursion is a sometimes  tricky, sometimes convenient tool. 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2C0C196-5D12-412F-BD4F-4C753F913408}"/>
              </a:ext>
            </a:extLst>
          </p:cNvPr>
          <p:cNvSpPr txBox="1">
            <a:spLocks/>
          </p:cNvSpPr>
          <p:nvPr/>
        </p:nvSpPr>
        <p:spPr>
          <a:xfrm>
            <a:off x="5974785" y="272453"/>
            <a:ext cx="5904719" cy="90416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tr-TR" sz="44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Recursion</a:t>
            </a:r>
            <a:r>
              <a:rPr lang="tr-T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tr-TR" sz="44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Functions</a:t>
            </a:r>
            <a:r>
              <a:rPr lang="tr-T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tr-TR" sz="4400" dirty="0"/>
              <a:t> </a:t>
            </a:r>
            <a:endParaRPr lang="en-US" altLang="ko-KR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7FD0E-E345-4FC9-B9DF-4F90288091B1}"/>
              </a:ext>
            </a:extLst>
          </p:cNvPr>
          <p:cNvSpPr txBox="1"/>
          <p:nvPr/>
        </p:nvSpPr>
        <p:spPr>
          <a:xfrm>
            <a:off x="8474299" y="1255545"/>
            <a:ext cx="32196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altLang="ko-KR" b="1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Özyinelemeli Fonksiyonlar</a:t>
            </a:r>
            <a:endParaRPr lang="ko-KR" altLang="en-US" b="1" i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917733" y="3670653"/>
            <a:ext cx="4421746" cy="1477328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1002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r-TR" dirty="0" err="1">
                <a:solidFill>
                  <a:schemeClr val="bg1"/>
                </a:solidFill>
                <a:cs typeface="Arial" pitchFamily="34" charset="0"/>
              </a:rPr>
              <a:t>It’s</a:t>
            </a:r>
            <a:r>
              <a:rPr lang="tr-T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r-TR" dirty="0" err="1">
                <a:solidFill>
                  <a:schemeClr val="bg1"/>
                </a:solidFill>
                <a:cs typeface="Arial" pitchFamily="34" charset="0"/>
              </a:rPr>
              <a:t>tricky</a:t>
            </a:r>
            <a:r>
              <a:rPr lang="tr-T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r-TR" dirty="0" err="1">
                <a:solidFill>
                  <a:schemeClr val="bg1"/>
                </a:solidFill>
                <a:cs typeface="Arial" pitchFamily="34" charset="0"/>
              </a:rPr>
              <a:t>to</a:t>
            </a:r>
            <a:r>
              <a:rPr lang="tr-T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r-TR" dirty="0" err="1">
                <a:solidFill>
                  <a:schemeClr val="bg1"/>
                </a:solidFill>
                <a:cs typeface="Arial" pitchFamily="34" charset="0"/>
              </a:rPr>
              <a:t>get</a:t>
            </a:r>
            <a:r>
              <a:rPr lang="tr-T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r-TR" dirty="0" err="1">
                <a:solidFill>
                  <a:schemeClr val="bg1"/>
                </a:solidFill>
                <a:cs typeface="Arial" pitchFamily="34" charset="0"/>
              </a:rPr>
              <a:t>recursion</a:t>
            </a:r>
            <a:r>
              <a:rPr lang="tr-T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r-TR" dirty="0" err="1">
                <a:solidFill>
                  <a:schemeClr val="bg1"/>
                </a:solidFill>
                <a:cs typeface="Arial" pitchFamily="34" charset="0"/>
              </a:rPr>
              <a:t>to</a:t>
            </a:r>
            <a:r>
              <a:rPr lang="tr-T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r-TR" dirty="0" err="1">
                <a:solidFill>
                  <a:schemeClr val="bg1"/>
                </a:solidFill>
                <a:cs typeface="Arial" pitchFamily="34" charset="0"/>
              </a:rPr>
              <a:t>end</a:t>
            </a:r>
            <a:r>
              <a:rPr lang="tr-T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r-TR" dirty="0" err="1">
                <a:solidFill>
                  <a:schemeClr val="bg1"/>
                </a:solidFill>
                <a:cs typeface="Arial" pitchFamily="34" charset="0"/>
              </a:rPr>
              <a:t>because</a:t>
            </a:r>
            <a:r>
              <a:rPr lang="tr-TR" dirty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tr-TR" dirty="0" err="1">
                <a:solidFill>
                  <a:schemeClr val="bg1"/>
                </a:solidFill>
                <a:cs typeface="Arial" pitchFamily="34" charset="0"/>
              </a:rPr>
              <a:t>function</a:t>
            </a:r>
            <a:r>
              <a:rPr lang="tr-T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r-TR" dirty="0" err="1">
                <a:solidFill>
                  <a:schemeClr val="bg1"/>
                </a:solidFill>
                <a:cs typeface="Arial" pitchFamily="34" charset="0"/>
              </a:rPr>
              <a:t>that</a:t>
            </a:r>
            <a:r>
              <a:rPr lang="tr-TR" dirty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tr-TR" dirty="0" err="1">
                <a:solidFill>
                  <a:schemeClr val="bg1"/>
                </a:solidFill>
                <a:cs typeface="Arial" pitchFamily="34" charset="0"/>
              </a:rPr>
              <a:t>calls</a:t>
            </a:r>
            <a:r>
              <a:rPr lang="tr-T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r-TR" dirty="0" err="1">
                <a:solidFill>
                  <a:schemeClr val="bg1"/>
                </a:solidFill>
                <a:cs typeface="Arial" pitchFamily="34" charset="0"/>
              </a:rPr>
              <a:t>itself</a:t>
            </a:r>
            <a:r>
              <a:rPr lang="tr-T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r-TR" dirty="0" err="1">
                <a:solidFill>
                  <a:schemeClr val="bg1"/>
                </a:solidFill>
                <a:cs typeface="Arial" pitchFamily="34" charset="0"/>
              </a:rPr>
              <a:t>tends</a:t>
            </a:r>
            <a:r>
              <a:rPr lang="tr-T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r-TR" dirty="0" err="1">
                <a:solidFill>
                  <a:schemeClr val="bg1"/>
                </a:solidFill>
                <a:cs typeface="Arial" pitchFamily="34" charset="0"/>
              </a:rPr>
              <a:t>to</a:t>
            </a:r>
            <a:r>
              <a:rPr lang="tr-TR" dirty="0">
                <a:solidFill>
                  <a:schemeClr val="bg1"/>
                </a:solidFill>
                <a:cs typeface="Arial" pitchFamily="34" charset="0"/>
              </a:rPr>
              <a:t> do </a:t>
            </a:r>
            <a:r>
              <a:rPr lang="tr-TR" dirty="0" err="1">
                <a:solidFill>
                  <a:schemeClr val="bg1"/>
                </a:solidFill>
                <a:cs typeface="Arial" pitchFamily="34" charset="0"/>
              </a:rPr>
              <a:t>so</a:t>
            </a:r>
            <a:r>
              <a:rPr lang="tr-T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r-TR" dirty="0" err="1">
                <a:solidFill>
                  <a:schemeClr val="bg1"/>
                </a:solidFill>
                <a:cs typeface="Arial" pitchFamily="34" charset="0"/>
              </a:rPr>
              <a:t>indefinitely</a:t>
            </a:r>
            <a:r>
              <a:rPr lang="tr-T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r-TR" dirty="0" err="1">
                <a:solidFill>
                  <a:schemeClr val="bg1"/>
                </a:solidFill>
                <a:cs typeface="Arial" pitchFamily="34" charset="0"/>
              </a:rPr>
              <a:t>unless</a:t>
            </a:r>
            <a:r>
              <a:rPr lang="tr-T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r-TR" dirty="0" err="1">
                <a:solidFill>
                  <a:schemeClr val="bg1"/>
                </a:solidFill>
                <a:cs typeface="Arial" pitchFamily="34" charset="0"/>
              </a:rPr>
              <a:t>the</a:t>
            </a:r>
            <a:r>
              <a:rPr lang="tr-T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r-TR" dirty="0" err="1">
                <a:solidFill>
                  <a:schemeClr val="bg1"/>
                </a:solidFill>
                <a:cs typeface="Arial" pitchFamily="34" charset="0"/>
              </a:rPr>
              <a:t>programming</a:t>
            </a:r>
            <a:r>
              <a:rPr lang="tr-T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r-TR" dirty="0" err="1">
                <a:solidFill>
                  <a:schemeClr val="bg1"/>
                </a:solidFill>
                <a:cs typeface="Arial" pitchFamily="34" charset="0"/>
              </a:rPr>
              <a:t>includes</a:t>
            </a:r>
            <a:r>
              <a:rPr lang="tr-TR" dirty="0">
                <a:solidFill>
                  <a:schemeClr val="bg1"/>
                </a:solidFill>
                <a:cs typeface="Arial" pitchFamily="34" charset="0"/>
              </a:rPr>
              <a:t> a </a:t>
            </a:r>
            <a:r>
              <a:rPr lang="tr-TR" dirty="0" err="1">
                <a:solidFill>
                  <a:schemeClr val="bg1"/>
                </a:solidFill>
                <a:cs typeface="Arial" pitchFamily="34" charset="0"/>
              </a:rPr>
              <a:t>conditional</a:t>
            </a:r>
            <a:r>
              <a:rPr lang="tr-TR" dirty="0">
                <a:solidFill>
                  <a:schemeClr val="bg1"/>
                </a:solidFill>
                <a:cs typeface="Arial" pitchFamily="34" charset="0"/>
              </a:rPr>
              <a:t> test </a:t>
            </a:r>
            <a:r>
              <a:rPr lang="tr-TR" dirty="0" err="1">
                <a:solidFill>
                  <a:schemeClr val="bg1"/>
                </a:solidFill>
                <a:cs typeface="Arial" pitchFamily="34" charset="0"/>
              </a:rPr>
              <a:t>to</a:t>
            </a:r>
            <a:r>
              <a:rPr lang="tr-TR" dirty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tr-TR" dirty="0" err="1">
                <a:solidFill>
                  <a:schemeClr val="bg1"/>
                </a:solidFill>
                <a:cs typeface="Arial" pitchFamily="34" charset="0"/>
              </a:rPr>
              <a:t>terminate</a:t>
            </a:r>
            <a:r>
              <a:rPr lang="tr-T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r-TR" dirty="0" err="1">
                <a:solidFill>
                  <a:schemeClr val="bg1"/>
                </a:solidFill>
                <a:cs typeface="Arial" pitchFamily="34" charset="0"/>
              </a:rPr>
              <a:t>recursion</a:t>
            </a:r>
            <a:r>
              <a:rPr lang="tr-TR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7043627" y="2270856"/>
            <a:ext cx="407953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/>
              <a:t>C, bir fonksiyonun kendisini çağırmasına izin verir. Bu sürece özyineleme denir. Özyineleme bazen zor, bazen de kullanışlı bir araçtır.</a:t>
            </a:r>
          </a:p>
        </p:txBody>
      </p:sp>
      <p:sp>
        <p:nvSpPr>
          <p:cNvPr id="8" name="Dikdörtgen 7"/>
          <p:cNvSpPr/>
          <p:nvPr/>
        </p:nvSpPr>
        <p:spPr>
          <a:xfrm>
            <a:off x="7043627" y="3756710"/>
            <a:ext cx="4730840" cy="1477328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r>
              <a:rPr lang="tr-TR" dirty="0"/>
              <a:t>Özyinelemeyi sona erdirmek zordur, çünkü kendini çağıran bir işlev, programlama özyinelemeyi sonlandırmak için koşullu bir test içermediği sürece bunu süresiz olarak yapma eğilimindedir.</a:t>
            </a: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82">
            <a:extLst>
              <a:ext uri="{FF2B5EF4-FFF2-40B4-BE49-F238E27FC236}">
                <a16:creationId xmlns:a16="http://schemas.microsoft.com/office/drawing/2014/main" id="{ADE5F145-AC16-4982-B578-B0D5EF8EDB25}"/>
              </a:ext>
            </a:extLst>
          </p:cNvPr>
          <p:cNvSpPr/>
          <p:nvPr/>
        </p:nvSpPr>
        <p:spPr>
          <a:xfrm>
            <a:off x="8353418" y="3124566"/>
            <a:ext cx="4150502" cy="4204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4" name="Graphic 14">
            <a:extLst>
              <a:ext uri="{FF2B5EF4-FFF2-40B4-BE49-F238E27FC236}">
                <a16:creationId xmlns:a16="http://schemas.microsoft.com/office/drawing/2014/main" id="{15DDA8FA-C87D-4C43-81F0-A8F5C8073A26}"/>
              </a:ext>
            </a:extLst>
          </p:cNvPr>
          <p:cNvGrpSpPr/>
          <p:nvPr/>
        </p:nvGrpSpPr>
        <p:grpSpPr>
          <a:xfrm>
            <a:off x="8997056" y="947743"/>
            <a:ext cx="2770135" cy="2178759"/>
            <a:chOff x="2444748" y="555045"/>
            <a:chExt cx="7282048" cy="5727454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A1216DB-C9D7-453C-8790-7EB62F240FC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F3F33FE-6D94-4411-A3BD-BE7FB6EABA2E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33F642A-CDB2-4697-81AF-78F5118CA584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0C96483-F14D-4447-86E7-62D8D2648181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CD42A4-6DBB-4D30-B86A-AE4DC5996E15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ECA736B-848B-4898-8953-26C3E9626659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0E54273-D8F0-4C64-9899-C78C35C490D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3014205-3705-4293-BB44-01C5C4DE28C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9B3510-C717-4BA3-89CD-4D3F0DFED596}"/>
              </a:ext>
            </a:extLst>
          </p:cNvPr>
          <p:cNvGrpSpPr/>
          <p:nvPr/>
        </p:nvGrpSpPr>
        <p:grpSpPr>
          <a:xfrm>
            <a:off x="9323711" y="1962363"/>
            <a:ext cx="2175867" cy="579042"/>
            <a:chOff x="3960971" y="2767117"/>
            <a:chExt cx="4267200" cy="1321489"/>
          </a:xfrm>
          <a:solidFill>
            <a:schemeClr val="accent3"/>
          </a:solidFill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F1B8B7D-2872-4322-9195-77708F4D17CE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BB1CFAC-02A3-4688-B37D-69EF25D2B9E2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F52A1B5-D9FE-4DF8-B117-FFDCD7FDB2B0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43827F1-1DEE-4839-A7EB-706BF37C2F5F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</p:grpSp>
      <p:sp>
        <p:nvSpPr>
          <p:cNvPr id="5" name="Dikdörtgen 4"/>
          <p:cNvSpPr/>
          <p:nvPr/>
        </p:nvSpPr>
        <p:spPr>
          <a:xfrm>
            <a:off x="420374" y="118073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Özyineleme genellikle döngülerin kullanılabildiği yerlerde kullanılabilir.</a:t>
            </a:r>
          </a:p>
          <a:p>
            <a:endParaRPr lang="tr-TR" dirty="0"/>
          </a:p>
          <a:p>
            <a:r>
              <a:rPr lang="tr-TR" dirty="0"/>
              <a:t>Bazen döngü çözümü daha açıktır; bazen yinelemeli çözüm daha açıktır. </a:t>
            </a:r>
          </a:p>
          <a:p>
            <a:endParaRPr lang="tr-TR" dirty="0"/>
          </a:p>
          <a:p>
            <a:r>
              <a:rPr lang="tr-TR" dirty="0"/>
              <a:t>Yinelemeli çözümler, döngü çözümlerinden daha zarif ve daha az verimli olma eğilimindedir</a:t>
            </a:r>
          </a:p>
        </p:txBody>
      </p:sp>
      <p:sp>
        <p:nvSpPr>
          <p:cNvPr id="89" name="TextBox 6">
            <a:extLst>
              <a:ext uri="{FF2B5EF4-FFF2-40B4-BE49-F238E27FC236}">
                <a16:creationId xmlns:a16="http://schemas.microsoft.com/office/drawing/2014/main" id="{62F7FD0E-E345-4FC9-B9DF-4F90288091B1}"/>
              </a:ext>
            </a:extLst>
          </p:cNvPr>
          <p:cNvSpPr txBox="1"/>
          <p:nvPr/>
        </p:nvSpPr>
        <p:spPr>
          <a:xfrm>
            <a:off x="304122" y="197568"/>
            <a:ext cx="804929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altLang="ko-KR" sz="2800" b="1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Özyinelemeli Fonksiyonlar</a:t>
            </a:r>
            <a:endParaRPr lang="ko-KR" altLang="en-US" sz="2800" b="1" i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Recursive Fonksiyonlar Başlık Görsel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074" y="1224645"/>
            <a:ext cx="1236904" cy="87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Dikdörtgen 16"/>
          <p:cNvSpPr/>
          <p:nvPr/>
        </p:nvSpPr>
        <p:spPr>
          <a:xfrm>
            <a:off x="420374" y="4030600"/>
            <a:ext cx="51196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r-TR" b="1" dirty="0" err="1">
                <a:solidFill>
                  <a:srgbClr val="707885"/>
                </a:solidFill>
                <a:latin typeface="Open Sans"/>
              </a:rPr>
              <a:t>Recursive</a:t>
            </a:r>
            <a:r>
              <a:rPr lang="tr-TR" b="1" dirty="0">
                <a:solidFill>
                  <a:srgbClr val="707885"/>
                </a:solidFill>
                <a:latin typeface="Open Sans"/>
              </a:rPr>
              <a:t> Fonksiyon Avantajları</a:t>
            </a:r>
          </a:p>
          <a:p>
            <a:pPr fontAlgn="base"/>
            <a:endParaRPr lang="tr-TR" b="1" dirty="0">
              <a:solidFill>
                <a:srgbClr val="707885"/>
              </a:solidFill>
              <a:latin typeface="Open Sans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707885"/>
                </a:solidFill>
                <a:latin typeface="Open Sans"/>
              </a:rPr>
              <a:t>Bazı durumlarda çok hızlı çalışır.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707885"/>
                </a:solidFill>
                <a:latin typeface="Open Sans"/>
              </a:rPr>
              <a:t>Genellikle çok az satır işlemde fonksiyonu</a:t>
            </a:r>
          </a:p>
          <a:p>
            <a:pPr fontAlgn="base"/>
            <a:r>
              <a:rPr lang="tr-TR" dirty="0">
                <a:solidFill>
                  <a:srgbClr val="707885"/>
                </a:solidFill>
                <a:latin typeface="Open Sans"/>
              </a:rPr>
              <a:t>     yazabilirsiniz. </a:t>
            </a:r>
            <a:endParaRPr lang="tr-TR" b="0" i="0" dirty="0">
              <a:solidFill>
                <a:srgbClr val="707885"/>
              </a:solidFill>
              <a:effectLst/>
              <a:latin typeface="Open Sans"/>
            </a:endParaRPr>
          </a:p>
        </p:txBody>
      </p:sp>
      <p:sp>
        <p:nvSpPr>
          <p:cNvPr id="90" name="Dikdörtgen 89"/>
          <p:cNvSpPr/>
          <p:nvPr/>
        </p:nvSpPr>
        <p:spPr>
          <a:xfrm>
            <a:off x="6259431" y="4014288"/>
            <a:ext cx="51196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r-TR" b="1" dirty="0" err="1">
                <a:solidFill>
                  <a:srgbClr val="707885"/>
                </a:solidFill>
                <a:latin typeface="Open Sans"/>
              </a:rPr>
              <a:t>Recursive</a:t>
            </a:r>
            <a:r>
              <a:rPr lang="tr-TR" b="1" dirty="0">
                <a:solidFill>
                  <a:srgbClr val="707885"/>
                </a:solidFill>
                <a:latin typeface="Open Sans"/>
              </a:rPr>
              <a:t> </a:t>
            </a:r>
            <a:r>
              <a:rPr lang="tr-TR" b="1" dirty="0" err="1">
                <a:solidFill>
                  <a:srgbClr val="707885"/>
                </a:solidFill>
                <a:latin typeface="Open Sans"/>
              </a:rPr>
              <a:t>Fonsiyon</a:t>
            </a:r>
            <a:r>
              <a:rPr lang="tr-TR" b="1" dirty="0">
                <a:solidFill>
                  <a:srgbClr val="707885"/>
                </a:solidFill>
                <a:latin typeface="Open Sans"/>
              </a:rPr>
              <a:t> Dezavantajları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tr-TR" b="1" dirty="0">
              <a:solidFill>
                <a:srgbClr val="707885"/>
              </a:solidFill>
              <a:latin typeface="Open Sans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707885"/>
                </a:solidFill>
                <a:latin typeface="Open Sans"/>
              </a:rPr>
              <a:t>Bazı dururumlar sürekli aynı işlemi yapabilir. Bu durumlarda </a:t>
            </a:r>
            <a:r>
              <a:rPr lang="tr-TR" dirty="0" err="1">
                <a:solidFill>
                  <a:srgbClr val="707885"/>
                </a:solidFill>
                <a:latin typeface="Open Sans"/>
              </a:rPr>
              <a:t>iteratif</a:t>
            </a:r>
            <a:r>
              <a:rPr lang="tr-TR" dirty="0">
                <a:solidFill>
                  <a:srgbClr val="707885"/>
                </a:solidFill>
                <a:latin typeface="Open Sans"/>
              </a:rPr>
              <a:t> fonksiyonlara göre yavaş olur.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707885"/>
                </a:solidFill>
                <a:latin typeface="Open Sans"/>
              </a:rPr>
              <a:t>Recursive</a:t>
            </a:r>
            <a:r>
              <a:rPr lang="tr-TR" dirty="0">
                <a:solidFill>
                  <a:srgbClr val="707885"/>
                </a:solidFill>
                <a:latin typeface="Open Sans"/>
              </a:rPr>
              <a:t> işlemler </a:t>
            </a:r>
            <a:r>
              <a:rPr lang="tr-TR" dirty="0" err="1">
                <a:solidFill>
                  <a:srgbClr val="707885"/>
                </a:solidFill>
                <a:latin typeface="Open Sans"/>
              </a:rPr>
              <a:t>Stack’de</a:t>
            </a:r>
            <a:r>
              <a:rPr lang="tr-TR" dirty="0">
                <a:solidFill>
                  <a:srgbClr val="707885"/>
                </a:solidFill>
                <a:latin typeface="Open Sans"/>
              </a:rPr>
              <a:t> tutulduğundan bellek sorunu ortaya çıkabilir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707885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dersleri.com/wp-content/uploads/2019/01/how-recursion-works-c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897" y="846497"/>
            <a:ext cx="3879393" cy="325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62F7FD0E-E345-4FC9-B9DF-4F90288091B1}"/>
              </a:ext>
            </a:extLst>
          </p:cNvPr>
          <p:cNvSpPr txBox="1"/>
          <p:nvPr/>
        </p:nvSpPr>
        <p:spPr>
          <a:xfrm>
            <a:off x="1076855" y="0"/>
            <a:ext cx="804929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tr-TR" altLang="ko-KR" sz="2800" b="1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Özyinelemeli Fonksiyonlar</a:t>
            </a:r>
            <a:endParaRPr lang="ko-KR" altLang="en-US" sz="2800" b="1" i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1300342" y="906181"/>
            <a:ext cx="46149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tr-TR" b="1" dirty="0" err="1">
                <a:solidFill>
                  <a:srgbClr val="707885"/>
                </a:solidFill>
                <a:latin typeface="Open Sans"/>
              </a:rPr>
              <a:t>Recursive</a:t>
            </a:r>
            <a:r>
              <a:rPr lang="tr-TR" b="1" dirty="0">
                <a:solidFill>
                  <a:srgbClr val="707885"/>
                </a:solidFill>
                <a:latin typeface="Open Sans"/>
              </a:rPr>
              <a:t> Fonksiyon Bileşenleri</a:t>
            </a:r>
          </a:p>
          <a:p>
            <a:pPr fontAlgn="base"/>
            <a:endParaRPr lang="tr-TR" b="1" dirty="0">
              <a:solidFill>
                <a:srgbClr val="707885"/>
              </a:solidFill>
              <a:latin typeface="Open Sans"/>
            </a:endParaRPr>
          </a:p>
          <a:p>
            <a:pPr fontAlgn="base">
              <a:buFont typeface="+mj-lt"/>
              <a:buAutoNum type="arabicPeriod"/>
            </a:pPr>
            <a:r>
              <a:rPr lang="tr-TR" b="1" dirty="0">
                <a:solidFill>
                  <a:srgbClr val="707885"/>
                </a:solidFill>
                <a:latin typeface="inherit"/>
              </a:rPr>
              <a:t>Base Case</a:t>
            </a:r>
            <a:r>
              <a:rPr lang="tr-TR" dirty="0">
                <a:solidFill>
                  <a:srgbClr val="707885"/>
                </a:solidFill>
                <a:latin typeface="Open Sans"/>
              </a:rPr>
              <a:t> (Temel durum): </a:t>
            </a:r>
            <a:r>
              <a:rPr lang="tr-TR" dirty="0" err="1">
                <a:solidFill>
                  <a:srgbClr val="707885"/>
                </a:solidFill>
                <a:latin typeface="Open Sans"/>
              </a:rPr>
              <a:t>Recursive</a:t>
            </a:r>
            <a:r>
              <a:rPr lang="tr-TR" dirty="0">
                <a:solidFill>
                  <a:srgbClr val="707885"/>
                </a:solidFill>
                <a:latin typeface="Open Sans"/>
              </a:rPr>
              <a:t> olmayan durum.</a:t>
            </a:r>
          </a:p>
          <a:p>
            <a:pPr fontAlgn="base">
              <a:buFont typeface="+mj-lt"/>
              <a:buAutoNum type="arabicPeriod"/>
            </a:pPr>
            <a:endParaRPr lang="tr-TR" dirty="0">
              <a:solidFill>
                <a:srgbClr val="707885"/>
              </a:solidFill>
              <a:latin typeface="Open Sans"/>
            </a:endParaRPr>
          </a:p>
          <a:p>
            <a:pPr fontAlgn="base">
              <a:buFont typeface="+mj-lt"/>
              <a:buAutoNum type="arabicPeriod"/>
            </a:pPr>
            <a:r>
              <a:rPr lang="tr-TR" b="1" dirty="0">
                <a:solidFill>
                  <a:srgbClr val="707885"/>
                </a:solidFill>
                <a:latin typeface="inherit"/>
              </a:rPr>
              <a:t>General Case</a:t>
            </a:r>
            <a:r>
              <a:rPr lang="tr-TR" dirty="0">
                <a:solidFill>
                  <a:srgbClr val="707885"/>
                </a:solidFill>
                <a:latin typeface="Open Sans"/>
              </a:rPr>
              <a:t> (Genel durum): </a:t>
            </a:r>
            <a:r>
              <a:rPr lang="tr-TR" dirty="0" err="1">
                <a:solidFill>
                  <a:srgbClr val="707885"/>
                </a:solidFill>
                <a:latin typeface="Open Sans"/>
              </a:rPr>
              <a:t>Recursive</a:t>
            </a:r>
            <a:r>
              <a:rPr lang="tr-TR" dirty="0">
                <a:solidFill>
                  <a:srgbClr val="707885"/>
                </a:solidFill>
                <a:latin typeface="Open Sans"/>
              </a:rPr>
              <a:t> durum.</a:t>
            </a:r>
          </a:p>
          <a:p>
            <a:pPr fontAlgn="base">
              <a:buFont typeface="+mj-lt"/>
              <a:buAutoNum type="arabicPeriod"/>
            </a:pPr>
            <a:endParaRPr lang="tr-TR" dirty="0">
              <a:solidFill>
                <a:srgbClr val="707885"/>
              </a:solidFill>
              <a:latin typeface="Open Sans"/>
            </a:endParaRPr>
          </a:p>
          <a:p>
            <a:pPr fontAlgn="base">
              <a:buFont typeface="+mj-lt"/>
              <a:buAutoNum type="arabicPeriod"/>
            </a:pPr>
            <a:r>
              <a:rPr lang="tr-TR" b="1" dirty="0" err="1">
                <a:solidFill>
                  <a:srgbClr val="707885"/>
                </a:solidFill>
                <a:latin typeface="inherit"/>
              </a:rPr>
              <a:t>Convergence</a:t>
            </a:r>
            <a:r>
              <a:rPr lang="tr-TR" dirty="0">
                <a:solidFill>
                  <a:srgbClr val="707885"/>
                </a:solidFill>
                <a:latin typeface="Open Sans"/>
              </a:rPr>
              <a:t> (Yakınlaşma): Base </a:t>
            </a:r>
            <a:r>
              <a:rPr lang="tr-TR" dirty="0" err="1">
                <a:solidFill>
                  <a:srgbClr val="707885"/>
                </a:solidFill>
                <a:latin typeface="Open Sans"/>
              </a:rPr>
              <a:t>Case’e</a:t>
            </a:r>
            <a:r>
              <a:rPr lang="tr-TR" dirty="0">
                <a:solidFill>
                  <a:srgbClr val="707885"/>
                </a:solidFill>
                <a:latin typeface="Open Sans"/>
              </a:rPr>
              <a:t> yaklaşma.</a:t>
            </a:r>
          </a:p>
          <a:p>
            <a:pPr fontAlgn="base">
              <a:buFont typeface="+mj-lt"/>
              <a:buAutoNum type="arabicPeriod"/>
            </a:pPr>
            <a:endParaRPr lang="tr-TR" b="0" i="0" dirty="0">
              <a:solidFill>
                <a:srgbClr val="707885"/>
              </a:solidFill>
              <a:effectLst/>
              <a:latin typeface="Open Sans"/>
            </a:endParaRPr>
          </a:p>
        </p:txBody>
      </p:sp>
      <p:pic>
        <p:nvPicPr>
          <p:cNvPr id="2053" name="Picture 5" descr="https://ckaynak.com/wp-content/uploads/2017/04/fib-300x1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843" y="4038851"/>
            <a:ext cx="4288268" cy="15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Çift Ayraç 5"/>
          <p:cNvSpPr/>
          <p:nvPr/>
        </p:nvSpPr>
        <p:spPr>
          <a:xfrm>
            <a:off x="6809882" y="4183144"/>
            <a:ext cx="1883357" cy="49064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tr-TR" sz="1600" b="1" dirty="0">
                <a:solidFill>
                  <a:srgbClr val="707885"/>
                </a:solidFill>
                <a:latin typeface="inherit"/>
              </a:rPr>
              <a:t>Base Case</a:t>
            </a:r>
          </a:p>
        </p:txBody>
      </p:sp>
      <p:cxnSp>
        <p:nvCxnSpPr>
          <p:cNvPr id="12" name="Eğri Bağlayıcı 11"/>
          <p:cNvCxnSpPr>
            <a:cxnSpLocks/>
          </p:cNvCxnSpPr>
          <p:nvPr/>
        </p:nvCxnSpPr>
        <p:spPr>
          <a:xfrm flipV="1">
            <a:off x="4163627" y="4488149"/>
            <a:ext cx="2494625" cy="25252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Çift Ayraç 18"/>
          <p:cNvSpPr/>
          <p:nvPr/>
        </p:nvSpPr>
        <p:spPr>
          <a:xfrm>
            <a:off x="6809883" y="4934868"/>
            <a:ext cx="1883356" cy="49064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tr-TR" sz="1600" b="1" dirty="0">
                <a:solidFill>
                  <a:srgbClr val="707885"/>
                </a:solidFill>
                <a:latin typeface="inherit"/>
              </a:rPr>
              <a:t>General Case</a:t>
            </a:r>
            <a:endParaRPr lang="tr-TR" sz="1600" dirty="0"/>
          </a:p>
        </p:txBody>
      </p:sp>
      <p:sp>
        <p:nvSpPr>
          <p:cNvPr id="15" name="Dikdörtgen 14"/>
          <p:cNvSpPr/>
          <p:nvPr/>
        </p:nvSpPr>
        <p:spPr>
          <a:xfrm>
            <a:off x="1345104" y="5476306"/>
            <a:ext cx="63435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707885"/>
                </a:solidFill>
                <a:latin typeface="Open Sans"/>
              </a:rPr>
              <a:t> Girilen n değeri n=0 ve n=1 durumlarına</a:t>
            </a:r>
          </a:p>
          <a:p>
            <a:r>
              <a:rPr lang="tr-TR" dirty="0">
                <a:solidFill>
                  <a:srgbClr val="707885"/>
                </a:solidFill>
                <a:latin typeface="Open Sans"/>
              </a:rPr>
              <a:t> yaklaşmaktadır. </a:t>
            </a:r>
            <a:endParaRPr lang="tr-TR" dirty="0"/>
          </a:p>
        </p:txBody>
      </p:sp>
      <p:sp>
        <p:nvSpPr>
          <p:cNvPr id="16" name="Dikdörtgen 15"/>
          <p:cNvSpPr/>
          <p:nvPr/>
        </p:nvSpPr>
        <p:spPr>
          <a:xfrm>
            <a:off x="3027845" y="5753305"/>
            <a:ext cx="5211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707885"/>
                </a:solidFill>
                <a:latin typeface="Open Sans"/>
              </a:rPr>
              <a:t>Bu durum ise </a:t>
            </a:r>
            <a:r>
              <a:rPr lang="tr-TR" b="1" dirty="0" err="1">
                <a:solidFill>
                  <a:srgbClr val="707885"/>
                </a:solidFill>
                <a:latin typeface="Open Sans"/>
              </a:rPr>
              <a:t>Convergence</a:t>
            </a:r>
            <a:r>
              <a:rPr lang="tr-TR" dirty="0">
                <a:solidFill>
                  <a:srgbClr val="707885"/>
                </a:solidFill>
                <a:latin typeface="Open Sans"/>
              </a:rPr>
              <a:t> olarak adlandırılıyor.</a:t>
            </a:r>
            <a:endParaRPr lang="tr-TR" dirty="0"/>
          </a:p>
        </p:txBody>
      </p:sp>
      <p:sp>
        <p:nvSpPr>
          <p:cNvPr id="17" name="Dikdörtgen 16"/>
          <p:cNvSpPr/>
          <p:nvPr/>
        </p:nvSpPr>
        <p:spPr>
          <a:xfrm>
            <a:off x="1430435" y="3920522"/>
            <a:ext cx="206979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r-T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fibonacci</a:t>
            </a:r>
            <a:r>
              <a:rPr lang="tr-T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</a:rPr>
              <a:t> serisi :</a:t>
            </a:r>
            <a:r>
              <a:rPr lang="tr-TR" dirty="0">
                <a:solidFill>
                  <a:srgbClr val="707885"/>
                </a:solidFill>
                <a:latin typeface="Open Sans"/>
              </a:rPr>
              <a:t> 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5577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/>
        </p:nvSpPr>
        <p:spPr>
          <a:xfrm>
            <a:off x="452593" y="113139"/>
            <a:ext cx="706191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"pozitif bir tamsayı girin: 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"Toplam = %d"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0)</a:t>
            </a:r>
          </a:p>
          <a:p>
            <a:pPr lvl="1"/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sum(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- 1);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sum() function calls itself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num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36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86865" y="113139"/>
            <a:ext cx="4093259" cy="1238784"/>
          </a:xfrm>
        </p:spPr>
        <p:txBody>
          <a:bodyPr/>
          <a:lstStyle/>
          <a:p>
            <a:r>
              <a:rPr lang="tr-TR" sz="4000" dirty="0" err="1"/>
              <a:t>Ornek</a:t>
            </a:r>
            <a:r>
              <a:rPr lang="tr-TR" sz="4000" dirty="0"/>
              <a:t> 0-n arası </a:t>
            </a:r>
            <a:r>
              <a:rPr lang="tr-TR" sz="4000" dirty="0" err="1"/>
              <a:t>sayi</a:t>
            </a:r>
            <a:r>
              <a:rPr lang="tr-TR" sz="4000" dirty="0"/>
              <a:t> toplamı:</a:t>
            </a:r>
            <a:endParaRPr lang="en-US" sz="4000" dirty="0"/>
          </a:p>
        </p:txBody>
      </p:sp>
      <p:sp>
        <p:nvSpPr>
          <p:cNvPr id="10" name="Çift Ayraç 9"/>
          <p:cNvSpPr/>
          <p:nvPr/>
        </p:nvSpPr>
        <p:spPr>
          <a:xfrm>
            <a:off x="4285623" y="3628107"/>
            <a:ext cx="1883357" cy="49064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tr-TR" sz="1600" b="1" dirty="0">
                <a:solidFill>
                  <a:srgbClr val="707885"/>
                </a:solidFill>
                <a:latin typeface="inherit"/>
              </a:rPr>
              <a:t>Base Case</a:t>
            </a:r>
          </a:p>
        </p:txBody>
      </p:sp>
      <p:cxnSp>
        <p:nvCxnSpPr>
          <p:cNvPr id="12" name="Eğri Bağlayıcı 11"/>
          <p:cNvCxnSpPr/>
          <p:nvPr/>
        </p:nvCxnSpPr>
        <p:spPr>
          <a:xfrm flipV="1">
            <a:off x="2420781" y="3873427"/>
            <a:ext cx="1697864" cy="63106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Çift Ayraç 12"/>
          <p:cNvSpPr/>
          <p:nvPr/>
        </p:nvSpPr>
        <p:spPr>
          <a:xfrm>
            <a:off x="4243946" y="5308996"/>
            <a:ext cx="1883356" cy="49064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tr-TR" sz="1600" b="1" dirty="0">
                <a:solidFill>
                  <a:srgbClr val="707885"/>
                </a:solidFill>
                <a:latin typeface="inherit"/>
              </a:rPr>
              <a:t>General Case</a:t>
            </a:r>
            <a:endParaRPr lang="tr-TR" sz="1600" dirty="0"/>
          </a:p>
        </p:txBody>
      </p:sp>
      <p:cxnSp>
        <p:nvCxnSpPr>
          <p:cNvPr id="14" name="Eğri Bağlayıcı 13"/>
          <p:cNvCxnSpPr/>
          <p:nvPr/>
        </p:nvCxnSpPr>
        <p:spPr>
          <a:xfrm>
            <a:off x="2747850" y="4993177"/>
            <a:ext cx="1365160" cy="46828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://www.cdersleri.com/wp-content/uploads/2019/01/natural-numbers-sum-recursion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124" y="475262"/>
            <a:ext cx="3859283" cy="590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Resim 15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3" y="5911229"/>
            <a:ext cx="3007315" cy="66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aphic 14">
            <a:extLst>
              <a:ext uri="{FF2B5EF4-FFF2-40B4-BE49-F238E27FC236}">
                <a16:creationId xmlns:a16="http://schemas.microsoft.com/office/drawing/2014/main" id="{A48C5573-1486-42B0-8DF6-1B9A638D5217}"/>
              </a:ext>
            </a:extLst>
          </p:cNvPr>
          <p:cNvGrpSpPr/>
          <p:nvPr/>
        </p:nvGrpSpPr>
        <p:grpSpPr>
          <a:xfrm>
            <a:off x="1380525" y="4240412"/>
            <a:ext cx="2222555" cy="1748076"/>
            <a:chOff x="2444748" y="555045"/>
            <a:chExt cx="7282048" cy="5727454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3441CEB-654D-4116-BBF0-AA44684D3877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753FA82-0C80-412C-9F6B-20E3CCA32843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E6CFF66-BA7E-4F70-A398-A81DE94CAA35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163EB2-D6A5-4468-A7F9-A3F9354F8104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A8EEEAF-BF8F-41B3-A3E1-7D66D36BF9DE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AD40D25-5C90-494F-AF12-DF2DE215AD9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ADC02FE-5929-45CD-B1D7-FC2F68851D1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7648BFF-973B-42DA-8E7C-1A8989288E46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723" y="262883"/>
            <a:ext cx="9232595" cy="724247"/>
          </a:xfrm>
        </p:spPr>
        <p:txBody>
          <a:bodyPr/>
          <a:lstStyle/>
          <a:p>
            <a:pPr algn="l"/>
            <a:r>
              <a:rPr lang="tr-TR" sz="4000" dirty="0"/>
              <a:t>Bunu biraz kafa karıştırıcı bulursanız…</a:t>
            </a:r>
            <a:endParaRPr lang="en-US" sz="4000" dirty="0"/>
          </a:p>
        </p:txBody>
      </p:sp>
      <p:sp>
        <p:nvSpPr>
          <p:cNvPr id="9" name="Dikdörtgen 8"/>
          <p:cNvSpPr/>
          <p:nvPr/>
        </p:nvSpPr>
        <p:spPr>
          <a:xfrm>
            <a:off x="5075047" y="1652515"/>
            <a:ext cx="4584271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/>
              <a:t>fun1 () çağrı fun2 (), fun2 () çağrı fun3 () ve fun3 () ,fun4 () çağrısı ile bir dizi fonksiyon çağrınız olduğunda düşünün.</a:t>
            </a:r>
          </a:p>
          <a:p>
            <a:endParaRPr lang="tr-TR" dirty="0"/>
          </a:p>
          <a:p>
            <a:r>
              <a:rPr lang="tr-TR" dirty="0"/>
              <a:t> fun4 () bittiğinde, kontrolü fun3 () 'e geri gönderir. fun3 () bittiğinde, kontrolü fun2 () 'ye geri döndürür. Ve fun2 () bittiğinde, kontrolü tekrar fun1 () 'e geçirir. </a:t>
            </a:r>
          </a:p>
          <a:p>
            <a:endParaRPr lang="tr-TR" dirty="0"/>
          </a:p>
          <a:p>
            <a:r>
              <a:rPr lang="tr-TR" dirty="0"/>
              <a:t>Yinelemeli durum aynı şekilde çalışır, ancak fun1 (), fun2 (), fun3 () ve fun4 () aynı fonksiyondur(işlevdir).</a:t>
            </a:r>
          </a:p>
        </p:txBody>
      </p:sp>
      <p:grpSp>
        <p:nvGrpSpPr>
          <p:cNvPr id="42" name="Grup 41"/>
          <p:cNvGrpSpPr/>
          <p:nvPr/>
        </p:nvGrpSpPr>
        <p:grpSpPr>
          <a:xfrm>
            <a:off x="99372" y="1431763"/>
            <a:ext cx="4768842" cy="2547809"/>
            <a:chOff x="435537" y="1560505"/>
            <a:chExt cx="5660982" cy="30421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53D8896-346B-49BC-8C02-32605928A5B5}"/>
                </a:ext>
              </a:extLst>
            </p:cNvPr>
            <p:cNvGrpSpPr/>
            <p:nvPr/>
          </p:nvGrpSpPr>
          <p:grpSpPr>
            <a:xfrm rot="1080000">
              <a:off x="435537" y="2291042"/>
              <a:ext cx="2302013" cy="2202965"/>
              <a:chOff x="5792718" y="3057304"/>
              <a:chExt cx="2302013" cy="2202965"/>
            </a:xfrm>
          </p:grpSpPr>
          <p:sp>
            <p:nvSpPr>
              <p:cNvPr id="4" name="Block Arc 3">
                <a:extLst>
                  <a:ext uri="{FF2B5EF4-FFF2-40B4-BE49-F238E27FC236}">
                    <a16:creationId xmlns:a16="http://schemas.microsoft.com/office/drawing/2014/main" id="{EE01E939-2123-49BA-8CC1-8BB58D8EE056}"/>
                  </a:ext>
                </a:extLst>
              </p:cNvPr>
              <p:cNvSpPr/>
              <p:nvPr/>
            </p:nvSpPr>
            <p:spPr>
              <a:xfrm>
                <a:off x="5792718" y="3057304"/>
                <a:ext cx="2202966" cy="2202965"/>
              </a:xfrm>
              <a:prstGeom prst="blockArc">
                <a:avLst>
                  <a:gd name="adj1" fmla="val 21590014"/>
                  <a:gd name="adj2" fmla="val 16405680"/>
                  <a:gd name="adj3" fmla="val 1018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461EA2AB-02AE-4A20-9FFC-1AF01EB727A6}"/>
                  </a:ext>
                </a:extLst>
              </p:cNvPr>
              <p:cNvSpPr/>
              <p:nvPr/>
            </p:nvSpPr>
            <p:spPr>
              <a:xfrm>
                <a:off x="7644895" y="3794601"/>
                <a:ext cx="449836" cy="387790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2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724C10A-C043-41FC-92F0-AC1E3A5D8B04}"/>
                </a:ext>
              </a:extLst>
            </p:cNvPr>
            <p:cNvGrpSpPr/>
            <p:nvPr/>
          </p:nvGrpSpPr>
          <p:grpSpPr>
            <a:xfrm rot="326729">
              <a:off x="2007754" y="1560505"/>
              <a:ext cx="2202966" cy="2202965"/>
              <a:chOff x="7263416" y="1957282"/>
              <a:chExt cx="2202966" cy="2202965"/>
            </a:xfrm>
          </p:grpSpPr>
          <p:sp>
            <p:nvSpPr>
              <p:cNvPr id="7" name="Block Arc 6">
                <a:extLst>
                  <a:ext uri="{FF2B5EF4-FFF2-40B4-BE49-F238E27FC236}">
                    <a16:creationId xmlns:a16="http://schemas.microsoft.com/office/drawing/2014/main" id="{06B59339-6106-4087-920F-A264F7A30059}"/>
                  </a:ext>
                </a:extLst>
              </p:cNvPr>
              <p:cNvSpPr/>
              <p:nvPr/>
            </p:nvSpPr>
            <p:spPr>
              <a:xfrm rot="5400000">
                <a:off x="7263416" y="1957282"/>
                <a:ext cx="2202965" cy="2202966"/>
              </a:xfrm>
              <a:prstGeom prst="blockArc">
                <a:avLst>
                  <a:gd name="adj1" fmla="val 2869218"/>
                  <a:gd name="adj2" fmla="val 17062686"/>
                  <a:gd name="adj3" fmla="val 12081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11D7BB18-5561-483E-959C-52C77FDCB276}"/>
                  </a:ext>
                </a:extLst>
              </p:cNvPr>
              <p:cNvSpPr/>
              <p:nvPr/>
            </p:nvSpPr>
            <p:spPr>
              <a:xfrm rot="12353748">
                <a:off x="9011050" y="3247822"/>
                <a:ext cx="449836" cy="387790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20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3ED8BB1-AB78-4812-884E-C1F558E76BF4}"/>
                </a:ext>
              </a:extLst>
            </p:cNvPr>
            <p:cNvGrpSpPr/>
            <p:nvPr/>
          </p:nvGrpSpPr>
          <p:grpSpPr>
            <a:xfrm>
              <a:off x="3893407" y="2388520"/>
              <a:ext cx="2203112" cy="2214087"/>
              <a:chOff x="9170425" y="2386609"/>
              <a:chExt cx="2203112" cy="2214087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B1AF8A3-BDB0-4AE3-B25F-0E6EA2AE3EF4}"/>
                  </a:ext>
                </a:extLst>
              </p:cNvPr>
              <p:cNvSpPr/>
              <p:nvPr/>
            </p:nvSpPr>
            <p:spPr>
              <a:xfrm rot="4740000" flipH="1" flipV="1">
                <a:off x="9170493" y="2397652"/>
                <a:ext cx="2202976" cy="2203112"/>
              </a:xfrm>
              <a:custGeom>
                <a:avLst/>
                <a:gdLst>
                  <a:gd name="connsiteX0" fmla="*/ 2192927 w 2202976"/>
                  <a:gd name="connsiteY0" fmla="*/ 1250461 h 2203112"/>
                  <a:gd name="connsiteX1" fmla="*/ 1431898 w 2202976"/>
                  <a:gd name="connsiteY1" fmla="*/ 2152295 h 2203112"/>
                  <a:gd name="connsiteX2" fmla="*/ 179665 w 2202976"/>
                  <a:gd name="connsiteY2" fmla="*/ 1704449 h 2203112"/>
                  <a:gd name="connsiteX3" fmla="*/ 271234 w 2202976"/>
                  <a:gd name="connsiteY3" fmla="*/ 377698 h 2203112"/>
                  <a:gd name="connsiteX4" fmla="*/ 1227211 w 2202976"/>
                  <a:gd name="connsiteY4" fmla="*/ 7161 h 2203112"/>
                  <a:gd name="connsiteX5" fmla="*/ 1391405 w 2202976"/>
                  <a:gd name="connsiteY5" fmla="*/ 39708 h 2203112"/>
                  <a:gd name="connsiteX6" fmla="*/ 1462907 w 2202976"/>
                  <a:gd name="connsiteY6" fmla="*/ 336250 h 2203112"/>
                  <a:gd name="connsiteX7" fmla="*/ 1332781 w 2202976"/>
                  <a:gd name="connsiteY7" fmla="*/ 287272 h 2203112"/>
                  <a:gd name="connsiteX8" fmla="*/ 463488 w 2202976"/>
                  <a:gd name="connsiteY8" fmla="*/ 545310 h 2203112"/>
                  <a:gd name="connsiteX9" fmla="*/ 393123 w 2202976"/>
                  <a:gd name="connsiteY9" fmla="*/ 1564838 h 2203112"/>
                  <a:gd name="connsiteX10" fmla="*/ 1355388 w 2202976"/>
                  <a:gd name="connsiteY10" fmla="*/ 1908981 h 2203112"/>
                  <a:gd name="connsiteX11" fmla="*/ 1947528 w 2202976"/>
                  <a:gd name="connsiteY11" fmla="*/ 1076059 h 2203112"/>
                  <a:gd name="connsiteX12" fmla="*/ 2202473 w 2202976"/>
                  <a:gd name="connsiteY12" fmla="*/ 1068383 h 2203112"/>
                  <a:gd name="connsiteX13" fmla="*/ 2192927 w 2202976"/>
                  <a:gd name="connsiteY13" fmla="*/ 1250461 h 2203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02976" h="2203112">
                    <a:moveTo>
                      <a:pt x="2192927" y="1250461"/>
                    </a:moveTo>
                    <a:cubicBezTo>
                      <a:pt x="2136182" y="1667582"/>
                      <a:pt x="1843675" y="2022814"/>
                      <a:pt x="1431898" y="2152295"/>
                    </a:cubicBezTo>
                    <a:cubicBezTo>
                      <a:pt x="961295" y="2300275"/>
                      <a:pt x="449692" y="2117306"/>
                      <a:pt x="179665" y="1704449"/>
                    </a:cubicBezTo>
                    <a:cubicBezTo>
                      <a:pt x="-90361" y="1291592"/>
                      <a:pt x="-52950" y="749544"/>
                      <a:pt x="271234" y="377698"/>
                    </a:cubicBezTo>
                    <a:cubicBezTo>
                      <a:pt x="514372" y="98813"/>
                      <a:pt x="874344" y="-33316"/>
                      <a:pt x="1227211" y="7161"/>
                    </a:cubicBezTo>
                    <a:lnTo>
                      <a:pt x="1391405" y="39708"/>
                    </a:lnTo>
                    <a:lnTo>
                      <a:pt x="1462907" y="336250"/>
                    </a:lnTo>
                    <a:lnTo>
                      <a:pt x="1332781" y="287272"/>
                    </a:lnTo>
                    <a:cubicBezTo>
                      <a:pt x="1021642" y="198757"/>
                      <a:pt x="681464" y="295287"/>
                      <a:pt x="463488" y="545310"/>
                    </a:cubicBezTo>
                    <a:cubicBezTo>
                      <a:pt x="214372" y="831051"/>
                      <a:pt x="185624" y="1247583"/>
                      <a:pt x="393123" y="1564838"/>
                    </a:cubicBezTo>
                    <a:cubicBezTo>
                      <a:pt x="600622" y="1882094"/>
                      <a:pt x="993759" y="2022695"/>
                      <a:pt x="1355388" y="1908981"/>
                    </a:cubicBezTo>
                    <a:cubicBezTo>
                      <a:pt x="1717017" y="1795267"/>
                      <a:pt x="1958938" y="1454974"/>
                      <a:pt x="1947528" y="1076059"/>
                    </a:cubicBezTo>
                    <a:lnTo>
                      <a:pt x="2202473" y="1068383"/>
                    </a:lnTo>
                    <a:cubicBezTo>
                      <a:pt x="2204329" y="1130021"/>
                      <a:pt x="2201034" y="1190872"/>
                      <a:pt x="2192927" y="12504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7734918F-3AB2-4A30-BCBB-02A41D8EF8B3}"/>
                  </a:ext>
                </a:extLst>
              </p:cNvPr>
              <p:cNvSpPr/>
              <p:nvPr/>
            </p:nvSpPr>
            <p:spPr>
              <a:xfrm rot="15540000">
                <a:off x="9676972" y="2417632"/>
                <a:ext cx="449836" cy="387790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200"/>
              </a:p>
            </p:txBody>
          </p:sp>
        </p:grpSp>
        <p:sp>
          <p:nvSpPr>
            <p:cNvPr id="10" name="Dikdörtgen 9"/>
            <p:cNvSpPr/>
            <p:nvPr/>
          </p:nvSpPr>
          <p:spPr>
            <a:xfrm>
              <a:off x="1012825" y="3259768"/>
              <a:ext cx="851515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tr-TR" dirty="0"/>
                <a:t>fun1() </a:t>
              </a:r>
            </a:p>
          </p:txBody>
        </p:sp>
        <p:sp>
          <p:nvSpPr>
            <p:cNvPr id="36" name="Dikdörtgen 35"/>
            <p:cNvSpPr/>
            <p:nvPr/>
          </p:nvSpPr>
          <p:spPr>
            <a:xfrm>
              <a:off x="2706987" y="2428771"/>
              <a:ext cx="851515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tr-TR" dirty="0"/>
                <a:t>fun2() </a:t>
              </a:r>
            </a:p>
          </p:txBody>
        </p:sp>
        <p:sp>
          <p:nvSpPr>
            <p:cNvPr id="39" name="Dikdörtgen 38"/>
            <p:cNvSpPr/>
            <p:nvPr/>
          </p:nvSpPr>
          <p:spPr>
            <a:xfrm>
              <a:off x="4684095" y="3444434"/>
              <a:ext cx="851515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tr-TR" dirty="0"/>
                <a:t>fun3() </a:t>
              </a:r>
            </a:p>
          </p:txBody>
        </p:sp>
      </p:grpSp>
      <p:sp>
        <p:nvSpPr>
          <p:cNvPr id="41" name="Dikdörtgen 40"/>
          <p:cNvSpPr/>
          <p:nvPr/>
        </p:nvSpPr>
        <p:spPr>
          <a:xfrm>
            <a:off x="9916836" y="1195246"/>
            <a:ext cx="1996122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/>
              <a:t>fun1() {</a:t>
            </a:r>
          </a:p>
          <a:p>
            <a:r>
              <a:rPr lang="tr-TR" dirty="0"/>
              <a:t>	fun2();</a:t>
            </a:r>
          </a:p>
          <a:p>
            <a:r>
              <a:rPr lang="tr-TR" dirty="0"/>
              <a:t>}</a:t>
            </a:r>
          </a:p>
          <a:p>
            <a:endParaRPr lang="tr-TR" dirty="0"/>
          </a:p>
          <a:p>
            <a:r>
              <a:rPr lang="tr-TR" dirty="0"/>
              <a:t>fun2() {</a:t>
            </a:r>
          </a:p>
          <a:p>
            <a:r>
              <a:rPr lang="tr-TR" dirty="0"/>
              <a:t>	fun3();</a:t>
            </a:r>
          </a:p>
          <a:p>
            <a:r>
              <a:rPr lang="tr-TR" dirty="0"/>
              <a:t>}</a:t>
            </a:r>
          </a:p>
          <a:p>
            <a:endParaRPr lang="tr-TR" dirty="0"/>
          </a:p>
          <a:p>
            <a:r>
              <a:rPr lang="tr-TR" dirty="0"/>
              <a:t>fun3() {</a:t>
            </a:r>
          </a:p>
          <a:p>
            <a:r>
              <a:rPr lang="tr-TR" dirty="0"/>
              <a:t>	fun4();</a:t>
            </a:r>
          </a:p>
          <a:p>
            <a:r>
              <a:rPr lang="tr-TR" dirty="0"/>
              <a:t>}</a:t>
            </a:r>
          </a:p>
          <a:p>
            <a:endParaRPr lang="tr-TR" dirty="0"/>
          </a:p>
          <a:p>
            <a:r>
              <a:rPr lang="tr-TR" dirty="0"/>
              <a:t>fun4() {</a:t>
            </a:r>
          </a:p>
          <a:p>
            <a:r>
              <a:rPr lang="tr-TR" dirty="0"/>
              <a:t>	...</a:t>
            </a:r>
          </a:p>
          <a:p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do you organize a program?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D59553-A039-471C-AE26-F96ADECAB6CF}"/>
              </a:ext>
            </a:extLst>
          </p:cNvPr>
          <p:cNvGrpSpPr/>
          <p:nvPr/>
        </p:nvGrpSpPr>
        <p:grpSpPr>
          <a:xfrm>
            <a:off x="201170" y="1352097"/>
            <a:ext cx="3805368" cy="3304499"/>
            <a:chOff x="668085" y="2077401"/>
            <a:chExt cx="4701308" cy="3689499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51AE6B3-E184-44A5-BDD7-FD4611BA780A}"/>
                </a:ext>
              </a:extLst>
            </p:cNvPr>
            <p:cNvSpPr/>
            <p:nvPr/>
          </p:nvSpPr>
          <p:spPr>
            <a:xfrm>
              <a:off x="1359982" y="2656301"/>
              <a:ext cx="2595962" cy="1801149"/>
            </a:xfrm>
            <a:custGeom>
              <a:avLst/>
              <a:gdLst>
                <a:gd name="connsiteX0" fmla="*/ 3863340 w 3857625"/>
                <a:gd name="connsiteY0" fmla="*/ 153352 h 2676525"/>
                <a:gd name="connsiteX1" fmla="*/ 3707130 w 3857625"/>
                <a:gd name="connsiteY1" fmla="*/ 0 h 2676525"/>
                <a:gd name="connsiteX2" fmla="*/ 1952625 w 3857625"/>
                <a:gd name="connsiteY2" fmla="*/ 952 h 2676525"/>
                <a:gd name="connsiteX3" fmla="*/ 156210 w 3857625"/>
                <a:gd name="connsiteY3" fmla="*/ 0 h 2676525"/>
                <a:gd name="connsiteX4" fmla="*/ 0 w 3857625"/>
                <a:gd name="connsiteY4" fmla="*/ 153352 h 2676525"/>
                <a:gd name="connsiteX5" fmla="*/ 0 w 3857625"/>
                <a:gd name="connsiteY5" fmla="*/ 2525078 h 2676525"/>
                <a:gd name="connsiteX6" fmla="*/ 156210 w 3857625"/>
                <a:gd name="connsiteY6" fmla="*/ 2680335 h 2676525"/>
                <a:gd name="connsiteX7" fmla="*/ 2029778 w 3857625"/>
                <a:gd name="connsiteY7" fmla="*/ 2680335 h 2676525"/>
                <a:gd name="connsiteX8" fmla="*/ 2029778 w 3857625"/>
                <a:gd name="connsiteY8" fmla="*/ 2680335 h 2676525"/>
                <a:gd name="connsiteX9" fmla="*/ 3708083 w 3857625"/>
                <a:gd name="connsiteY9" fmla="*/ 2680335 h 2676525"/>
                <a:gd name="connsiteX10" fmla="*/ 3864293 w 3857625"/>
                <a:gd name="connsiteY10" fmla="*/ 2525078 h 2676525"/>
                <a:gd name="connsiteX11" fmla="*/ 3863340 w 3857625"/>
                <a:gd name="connsiteY11" fmla="*/ 153352 h 2676525"/>
                <a:gd name="connsiteX12" fmla="*/ 3618548 w 3857625"/>
                <a:gd name="connsiteY12" fmla="*/ 2458403 h 2676525"/>
                <a:gd name="connsiteX13" fmla="*/ 2455545 w 3857625"/>
                <a:gd name="connsiteY13" fmla="*/ 2458403 h 2676525"/>
                <a:gd name="connsiteX14" fmla="*/ 2455545 w 3857625"/>
                <a:gd name="connsiteY14" fmla="*/ 2458403 h 2676525"/>
                <a:gd name="connsiteX15" fmla="*/ 244792 w 3857625"/>
                <a:gd name="connsiteY15" fmla="*/ 2458403 h 2676525"/>
                <a:gd name="connsiteX16" fmla="*/ 143827 w 3857625"/>
                <a:gd name="connsiteY16" fmla="*/ 2355533 h 2676525"/>
                <a:gd name="connsiteX17" fmla="*/ 143827 w 3857625"/>
                <a:gd name="connsiteY17" fmla="*/ 345757 h 2676525"/>
                <a:gd name="connsiteX18" fmla="*/ 237172 w 3857625"/>
                <a:gd name="connsiteY18" fmla="*/ 249555 h 2676525"/>
                <a:gd name="connsiteX19" fmla="*/ 1890713 w 3857625"/>
                <a:gd name="connsiteY19" fmla="*/ 249555 h 2676525"/>
                <a:gd name="connsiteX20" fmla="*/ 1890713 w 3857625"/>
                <a:gd name="connsiteY20" fmla="*/ 249555 h 2676525"/>
                <a:gd name="connsiteX21" fmla="*/ 3626168 w 3857625"/>
                <a:gd name="connsiteY21" fmla="*/ 249555 h 2676525"/>
                <a:gd name="connsiteX22" fmla="*/ 3719513 w 3857625"/>
                <a:gd name="connsiteY22" fmla="*/ 345757 h 2676525"/>
                <a:gd name="connsiteX23" fmla="*/ 3719513 w 3857625"/>
                <a:gd name="connsiteY23" fmla="*/ 2355533 h 2676525"/>
                <a:gd name="connsiteX24" fmla="*/ 3618548 w 3857625"/>
                <a:gd name="connsiteY24" fmla="*/ 2458403 h 267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57625" h="2676525">
                  <a:moveTo>
                    <a:pt x="3863340" y="153352"/>
                  </a:moveTo>
                  <a:cubicBezTo>
                    <a:pt x="3863340" y="49530"/>
                    <a:pt x="3811905" y="0"/>
                    <a:pt x="3707130" y="0"/>
                  </a:cubicBezTo>
                  <a:cubicBezTo>
                    <a:pt x="3122295" y="0"/>
                    <a:pt x="2537460" y="0"/>
                    <a:pt x="1952625" y="952"/>
                  </a:cubicBezTo>
                  <a:cubicBezTo>
                    <a:pt x="1353503" y="0"/>
                    <a:pt x="755333" y="0"/>
                    <a:pt x="156210" y="0"/>
                  </a:cubicBezTo>
                  <a:cubicBezTo>
                    <a:pt x="51435" y="0"/>
                    <a:pt x="0" y="49530"/>
                    <a:pt x="0" y="153352"/>
                  </a:cubicBezTo>
                  <a:cubicBezTo>
                    <a:pt x="0" y="943927"/>
                    <a:pt x="0" y="1734502"/>
                    <a:pt x="0" y="2525078"/>
                  </a:cubicBezTo>
                  <a:cubicBezTo>
                    <a:pt x="0" y="2627948"/>
                    <a:pt x="53340" y="2680335"/>
                    <a:pt x="156210" y="2680335"/>
                  </a:cubicBezTo>
                  <a:cubicBezTo>
                    <a:pt x="781050" y="2680335"/>
                    <a:pt x="1404938" y="2680335"/>
                    <a:pt x="2029778" y="2680335"/>
                  </a:cubicBezTo>
                  <a:cubicBezTo>
                    <a:pt x="2029778" y="2680335"/>
                    <a:pt x="2029778" y="2680335"/>
                    <a:pt x="2029778" y="2680335"/>
                  </a:cubicBezTo>
                  <a:cubicBezTo>
                    <a:pt x="2588895" y="2680335"/>
                    <a:pt x="3148965" y="2680335"/>
                    <a:pt x="3708083" y="2680335"/>
                  </a:cubicBezTo>
                  <a:cubicBezTo>
                    <a:pt x="3810953" y="2680335"/>
                    <a:pt x="3864293" y="2627948"/>
                    <a:pt x="3864293" y="2525078"/>
                  </a:cubicBezTo>
                  <a:cubicBezTo>
                    <a:pt x="3864293" y="1733550"/>
                    <a:pt x="3864293" y="943927"/>
                    <a:pt x="3863340" y="153352"/>
                  </a:cubicBezTo>
                  <a:close/>
                  <a:moveTo>
                    <a:pt x="3618548" y="2458403"/>
                  </a:moveTo>
                  <a:cubicBezTo>
                    <a:pt x="3230880" y="2458403"/>
                    <a:pt x="2843213" y="2458403"/>
                    <a:pt x="2455545" y="2458403"/>
                  </a:cubicBezTo>
                  <a:lnTo>
                    <a:pt x="2455545" y="2458403"/>
                  </a:lnTo>
                  <a:cubicBezTo>
                    <a:pt x="1718310" y="2458403"/>
                    <a:pt x="982028" y="2458403"/>
                    <a:pt x="244792" y="2458403"/>
                  </a:cubicBezTo>
                  <a:cubicBezTo>
                    <a:pt x="158115" y="2458403"/>
                    <a:pt x="143827" y="2444115"/>
                    <a:pt x="143827" y="2355533"/>
                  </a:cubicBezTo>
                  <a:cubicBezTo>
                    <a:pt x="143827" y="1685925"/>
                    <a:pt x="143827" y="1016318"/>
                    <a:pt x="143827" y="345757"/>
                  </a:cubicBezTo>
                  <a:cubicBezTo>
                    <a:pt x="143827" y="265747"/>
                    <a:pt x="159067" y="249555"/>
                    <a:pt x="237172" y="249555"/>
                  </a:cubicBezTo>
                  <a:cubicBezTo>
                    <a:pt x="788670" y="249555"/>
                    <a:pt x="1339215" y="249555"/>
                    <a:pt x="1890713" y="249555"/>
                  </a:cubicBezTo>
                  <a:cubicBezTo>
                    <a:pt x="1890713" y="249555"/>
                    <a:pt x="1890713" y="249555"/>
                    <a:pt x="1890713" y="249555"/>
                  </a:cubicBezTo>
                  <a:cubicBezTo>
                    <a:pt x="2468880" y="249555"/>
                    <a:pt x="3047048" y="249555"/>
                    <a:pt x="3626168" y="249555"/>
                  </a:cubicBezTo>
                  <a:cubicBezTo>
                    <a:pt x="3704273" y="249555"/>
                    <a:pt x="3719513" y="265747"/>
                    <a:pt x="3719513" y="345757"/>
                  </a:cubicBezTo>
                  <a:cubicBezTo>
                    <a:pt x="3719513" y="1015365"/>
                    <a:pt x="3719513" y="1684973"/>
                    <a:pt x="3719513" y="2355533"/>
                  </a:cubicBezTo>
                  <a:cubicBezTo>
                    <a:pt x="3719513" y="2444115"/>
                    <a:pt x="3705225" y="2458403"/>
                    <a:pt x="3618548" y="245840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480DBFD-B6D4-420D-95A4-9DD9E200101D}"/>
                </a:ext>
              </a:extLst>
            </p:cNvPr>
            <p:cNvGrpSpPr/>
            <p:nvPr/>
          </p:nvGrpSpPr>
          <p:grpSpPr>
            <a:xfrm>
              <a:off x="2042984" y="2974608"/>
              <a:ext cx="1275678" cy="1121578"/>
              <a:chOff x="3983887" y="4061275"/>
              <a:chExt cx="2122406" cy="1866023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694CA47E-15C9-45B7-9685-1DD17B02D1DB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Freeform 15">
                  <a:extLst>
                    <a:ext uri="{FF2B5EF4-FFF2-40B4-BE49-F238E27FC236}">
                      <a16:creationId xmlns:a16="http://schemas.microsoft.com/office/drawing/2014/main" id="{8CFA59E0-877E-4828-8E8F-D9749F56B681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67" name="Rectangle 22">
                  <a:extLst>
                    <a:ext uri="{FF2B5EF4-FFF2-40B4-BE49-F238E27FC236}">
                      <a16:creationId xmlns:a16="http://schemas.microsoft.com/office/drawing/2014/main" id="{C067EB7C-7925-4A0A-8C7D-4F28711D249F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679EE6A1-8171-4DFB-AABD-9E9CA0B26E0D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4" name="Freeform 18">
                  <a:extLst>
                    <a:ext uri="{FF2B5EF4-FFF2-40B4-BE49-F238E27FC236}">
                      <a16:creationId xmlns:a16="http://schemas.microsoft.com/office/drawing/2014/main" id="{EDBF89F9-BAE3-4F56-AD8E-8228F08B05E8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65" name="Freeform 19">
                  <a:extLst>
                    <a:ext uri="{FF2B5EF4-FFF2-40B4-BE49-F238E27FC236}">
                      <a16:creationId xmlns:a16="http://schemas.microsoft.com/office/drawing/2014/main" id="{52AC83ED-6081-44AB-AE10-D94D76014E84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C672A13F-8FB6-452C-90A9-9E1404B1DB7F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2" name="Freeform 21">
                  <a:extLst>
                    <a:ext uri="{FF2B5EF4-FFF2-40B4-BE49-F238E27FC236}">
                      <a16:creationId xmlns:a16="http://schemas.microsoft.com/office/drawing/2014/main" id="{EA8532AC-8DFF-4DE3-A652-7810AC0B6027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63" name="Rectangle 22">
                  <a:extLst>
                    <a:ext uri="{FF2B5EF4-FFF2-40B4-BE49-F238E27FC236}">
                      <a16:creationId xmlns:a16="http://schemas.microsoft.com/office/drawing/2014/main" id="{BF033FB8-301F-4737-A1A1-F8EEAB2A337F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D6F8D50-52F5-4102-B5DD-5834564E86EA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0" name="Freeform 24">
                  <a:extLst>
                    <a:ext uri="{FF2B5EF4-FFF2-40B4-BE49-F238E27FC236}">
                      <a16:creationId xmlns:a16="http://schemas.microsoft.com/office/drawing/2014/main" id="{5F3DC716-76B9-455D-BE45-C99D9E48B53F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61" name="Rectangle 22">
                  <a:extLst>
                    <a:ext uri="{FF2B5EF4-FFF2-40B4-BE49-F238E27FC236}">
                      <a16:creationId xmlns:a16="http://schemas.microsoft.com/office/drawing/2014/main" id="{38EF642D-56BE-4E6D-A977-BBCCF9C73E4B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0757341-3EF7-412E-A2DC-1324573192D9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8" name="Freeform 27">
                  <a:extLst>
                    <a:ext uri="{FF2B5EF4-FFF2-40B4-BE49-F238E27FC236}">
                      <a16:creationId xmlns:a16="http://schemas.microsoft.com/office/drawing/2014/main" id="{DF03E9CA-4223-4A49-B27F-8970C5CA10F4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59" name="Freeform 28">
                  <a:extLst>
                    <a:ext uri="{FF2B5EF4-FFF2-40B4-BE49-F238E27FC236}">
                      <a16:creationId xmlns:a16="http://schemas.microsoft.com/office/drawing/2014/main" id="{FA682260-64ED-4EBF-BB39-C2BC429B7ABB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6F85BB2-FB72-4106-A80E-8EC54D4E390F}"/>
                </a:ext>
              </a:extLst>
            </p:cNvPr>
            <p:cNvSpPr/>
            <p:nvPr/>
          </p:nvSpPr>
          <p:spPr>
            <a:xfrm>
              <a:off x="668085" y="4549042"/>
              <a:ext cx="3954836" cy="1217858"/>
            </a:xfrm>
            <a:custGeom>
              <a:avLst/>
              <a:gdLst>
                <a:gd name="connsiteX0" fmla="*/ 2940786 w 5876925"/>
                <a:gd name="connsiteY0" fmla="*/ 1810802 h 1809750"/>
                <a:gd name="connsiteX1" fmla="*/ 265213 w 5876925"/>
                <a:gd name="connsiteY1" fmla="*/ 1810802 h 1809750"/>
                <a:gd name="connsiteX2" fmla="*/ 10896 w 5876925"/>
                <a:gd name="connsiteY2" fmla="*/ 1631732 h 1809750"/>
                <a:gd name="connsiteX3" fmla="*/ 54711 w 5876925"/>
                <a:gd name="connsiteY3" fmla="*/ 1386940 h 1809750"/>
                <a:gd name="connsiteX4" fmla="*/ 1051978 w 5876925"/>
                <a:gd name="connsiteY4" fmla="*/ 88682 h 1809750"/>
                <a:gd name="connsiteX5" fmla="*/ 1066266 w 5876925"/>
                <a:gd name="connsiteY5" fmla="*/ 69632 h 1809750"/>
                <a:gd name="connsiteX6" fmla="*/ 1208188 w 5876925"/>
                <a:gd name="connsiteY6" fmla="*/ 99 h 1809750"/>
                <a:gd name="connsiteX7" fmla="*/ 3893286 w 5876925"/>
                <a:gd name="connsiteY7" fmla="*/ 18197 h 1809750"/>
                <a:gd name="connsiteX8" fmla="*/ 4812448 w 5876925"/>
                <a:gd name="connsiteY8" fmla="*/ 24864 h 1809750"/>
                <a:gd name="connsiteX9" fmla="*/ 4868646 w 5876925"/>
                <a:gd name="connsiteY9" fmla="*/ 61059 h 1809750"/>
                <a:gd name="connsiteX10" fmla="*/ 4895316 w 5876925"/>
                <a:gd name="connsiteY10" fmla="*/ 105827 h 1809750"/>
                <a:gd name="connsiteX11" fmla="*/ 5849721 w 5876925"/>
                <a:gd name="connsiteY11" fmla="*/ 1482190 h 1809750"/>
                <a:gd name="connsiteX12" fmla="*/ 5862103 w 5876925"/>
                <a:gd name="connsiteY12" fmla="*/ 1672690 h 1809750"/>
                <a:gd name="connsiteX13" fmla="*/ 5635408 w 5876925"/>
                <a:gd name="connsiteY13" fmla="*/ 1810802 h 1809750"/>
                <a:gd name="connsiteX14" fmla="*/ 5287746 w 5876925"/>
                <a:gd name="connsiteY14" fmla="*/ 1810802 h 1809750"/>
                <a:gd name="connsiteX15" fmla="*/ 2940786 w 5876925"/>
                <a:gd name="connsiteY15" fmla="*/ 1810802 h 1809750"/>
                <a:gd name="connsiteX16" fmla="*/ 714793 w 5876925"/>
                <a:gd name="connsiteY16" fmla="*/ 760194 h 1809750"/>
                <a:gd name="connsiteX17" fmla="*/ 5211546 w 5876925"/>
                <a:gd name="connsiteY17" fmla="*/ 760194 h 1809750"/>
                <a:gd name="connsiteX18" fmla="*/ 5184876 w 5876925"/>
                <a:gd name="connsiteY18" fmla="*/ 717332 h 1809750"/>
                <a:gd name="connsiteX19" fmla="*/ 4838166 w 5876925"/>
                <a:gd name="connsiteY19" fmla="*/ 217269 h 1809750"/>
                <a:gd name="connsiteX20" fmla="*/ 4760061 w 5876925"/>
                <a:gd name="connsiteY20" fmla="*/ 177264 h 1809750"/>
                <a:gd name="connsiteX21" fmla="*/ 1142466 w 5876925"/>
                <a:gd name="connsiteY21" fmla="*/ 173454 h 1809750"/>
                <a:gd name="connsiteX22" fmla="*/ 1069123 w 5876925"/>
                <a:gd name="connsiteY22" fmla="*/ 211554 h 1809750"/>
                <a:gd name="connsiteX23" fmla="*/ 739558 w 5876925"/>
                <a:gd name="connsiteY23" fmla="*/ 718284 h 1809750"/>
                <a:gd name="connsiteX24" fmla="*/ 714793 w 5876925"/>
                <a:gd name="connsiteY24" fmla="*/ 760194 h 1809750"/>
                <a:gd name="connsiteX25" fmla="*/ 3505618 w 5876925"/>
                <a:gd name="connsiteY25" fmla="*/ 1132622 h 1809750"/>
                <a:gd name="connsiteX26" fmla="*/ 3443706 w 5876925"/>
                <a:gd name="connsiteY26" fmla="*/ 870684 h 1809750"/>
                <a:gd name="connsiteX27" fmla="*/ 3407511 w 5876925"/>
                <a:gd name="connsiteY27" fmla="*/ 851634 h 1809750"/>
                <a:gd name="connsiteX28" fmla="*/ 3255111 w 5876925"/>
                <a:gd name="connsiteY28" fmla="*/ 850682 h 1809750"/>
                <a:gd name="connsiteX29" fmla="*/ 2546451 w 5876925"/>
                <a:gd name="connsiteY29" fmla="*/ 854492 h 1809750"/>
                <a:gd name="connsiteX30" fmla="*/ 2495016 w 5876925"/>
                <a:gd name="connsiteY30" fmla="*/ 872589 h 1809750"/>
                <a:gd name="connsiteX31" fmla="*/ 2435008 w 5876925"/>
                <a:gd name="connsiteY31" fmla="*/ 1131669 h 1809750"/>
                <a:gd name="connsiteX32" fmla="*/ 3505618 w 5876925"/>
                <a:gd name="connsiteY32" fmla="*/ 1132622 h 1809750"/>
                <a:gd name="connsiteX33" fmla="*/ 2922688 w 5876925"/>
                <a:gd name="connsiteY33" fmla="*/ 1231682 h 1809750"/>
                <a:gd name="connsiteX34" fmla="*/ 2491206 w 5876925"/>
                <a:gd name="connsiteY34" fmla="*/ 1231682 h 1809750"/>
                <a:gd name="connsiteX35" fmla="*/ 2494063 w 5876925"/>
                <a:gd name="connsiteY35" fmla="*/ 1199297 h 1809750"/>
                <a:gd name="connsiteX36" fmla="*/ 2496921 w 5876925"/>
                <a:gd name="connsiteY36" fmla="*/ 1168817 h 1809750"/>
                <a:gd name="connsiteX37" fmla="*/ 2435008 w 5876925"/>
                <a:gd name="connsiteY37" fmla="*/ 1250732 h 1809750"/>
                <a:gd name="connsiteX38" fmla="*/ 3478948 w 5876925"/>
                <a:gd name="connsiteY38" fmla="*/ 1250732 h 1809750"/>
                <a:gd name="connsiteX39" fmla="*/ 3409416 w 5876925"/>
                <a:gd name="connsiteY39" fmla="*/ 1170722 h 1809750"/>
                <a:gd name="connsiteX40" fmla="*/ 3413226 w 5876925"/>
                <a:gd name="connsiteY40" fmla="*/ 1234540 h 1809750"/>
                <a:gd name="connsiteX41" fmla="*/ 2990316 w 5876925"/>
                <a:gd name="connsiteY41" fmla="*/ 1234540 h 1809750"/>
                <a:gd name="connsiteX42" fmla="*/ 2986506 w 5876925"/>
                <a:gd name="connsiteY42" fmla="*/ 1167865 h 1809750"/>
                <a:gd name="connsiteX43" fmla="*/ 2928403 w 5876925"/>
                <a:gd name="connsiteY43" fmla="*/ 1167865 h 1809750"/>
                <a:gd name="connsiteX44" fmla="*/ 2922688 w 5876925"/>
                <a:gd name="connsiteY44" fmla="*/ 1231682 h 1809750"/>
                <a:gd name="connsiteX45" fmla="*/ 4566703 w 5876925"/>
                <a:gd name="connsiteY45" fmla="*/ 1389797 h 1809750"/>
                <a:gd name="connsiteX46" fmla="*/ 4764823 w 5876925"/>
                <a:gd name="connsiteY46" fmla="*/ 1389797 h 1809750"/>
                <a:gd name="connsiteX47" fmla="*/ 4725771 w 5876925"/>
                <a:gd name="connsiteY47" fmla="*/ 1339315 h 1809750"/>
                <a:gd name="connsiteX48" fmla="*/ 4602898 w 5876925"/>
                <a:gd name="connsiteY48" fmla="*/ 1337409 h 1809750"/>
                <a:gd name="connsiteX49" fmla="*/ 4566703 w 5876925"/>
                <a:gd name="connsiteY49" fmla="*/ 1389797 h 1809750"/>
                <a:gd name="connsiteX50" fmla="*/ 1342491 w 5876925"/>
                <a:gd name="connsiteY50" fmla="*/ 1383129 h 1809750"/>
                <a:gd name="connsiteX51" fmla="*/ 1313916 w 5876925"/>
                <a:gd name="connsiteY51" fmla="*/ 1337409 h 1809750"/>
                <a:gd name="connsiteX52" fmla="*/ 1175803 w 5876925"/>
                <a:gd name="connsiteY52" fmla="*/ 1334552 h 1809750"/>
                <a:gd name="connsiteX53" fmla="*/ 1127226 w 5876925"/>
                <a:gd name="connsiteY53" fmla="*/ 1383129 h 1809750"/>
                <a:gd name="connsiteX54" fmla="*/ 1342491 w 5876925"/>
                <a:gd name="connsiteY54" fmla="*/ 1383129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5876925" h="1809750">
                  <a:moveTo>
                    <a:pt x="2940786" y="1810802"/>
                  </a:moveTo>
                  <a:cubicBezTo>
                    <a:pt x="2049246" y="1810802"/>
                    <a:pt x="1156753" y="1810802"/>
                    <a:pt x="265213" y="1810802"/>
                  </a:cubicBezTo>
                  <a:cubicBezTo>
                    <a:pt x="134721" y="1810802"/>
                    <a:pt x="35661" y="1745079"/>
                    <a:pt x="10896" y="1631732"/>
                  </a:cubicBezTo>
                  <a:cubicBezTo>
                    <a:pt x="-8154" y="1546959"/>
                    <a:pt x="-7202" y="1466949"/>
                    <a:pt x="54711" y="1386940"/>
                  </a:cubicBezTo>
                  <a:cubicBezTo>
                    <a:pt x="390943" y="956409"/>
                    <a:pt x="720508" y="522069"/>
                    <a:pt x="1051978" y="88682"/>
                  </a:cubicBezTo>
                  <a:cubicBezTo>
                    <a:pt x="1056741" y="82014"/>
                    <a:pt x="1064361" y="76299"/>
                    <a:pt x="1066266" y="69632"/>
                  </a:cubicBezTo>
                  <a:cubicBezTo>
                    <a:pt x="1088173" y="-5616"/>
                    <a:pt x="1145323" y="99"/>
                    <a:pt x="1208188" y="99"/>
                  </a:cubicBezTo>
                  <a:cubicBezTo>
                    <a:pt x="2103538" y="7719"/>
                    <a:pt x="2997936" y="12482"/>
                    <a:pt x="3893286" y="18197"/>
                  </a:cubicBezTo>
                  <a:cubicBezTo>
                    <a:pt x="4199991" y="20102"/>
                    <a:pt x="4505743" y="22959"/>
                    <a:pt x="4812448" y="24864"/>
                  </a:cubicBezTo>
                  <a:cubicBezTo>
                    <a:pt x="4841976" y="24864"/>
                    <a:pt x="4859121" y="32484"/>
                    <a:pt x="4868646" y="61059"/>
                  </a:cubicBezTo>
                  <a:cubicBezTo>
                    <a:pt x="4874361" y="77252"/>
                    <a:pt x="4885791" y="91539"/>
                    <a:pt x="4895316" y="105827"/>
                  </a:cubicBezTo>
                  <a:cubicBezTo>
                    <a:pt x="5213451" y="564932"/>
                    <a:pt x="5529681" y="1024989"/>
                    <a:pt x="5849721" y="1482190"/>
                  </a:cubicBezTo>
                  <a:cubicBezTo>
                    <a:pt x="5896393" y="1548865"/>
                    <a:pt x="5893536" y="1607920"/>
                    <a:pt x="5862103" y="1672690"/>
                  </a:cubicBezTo>
                  <a:cubicBezTo>
                    <a:pt x="5817336" y="1766034"/>
                    <a:pt x="5737326" y="1808897"/>
                    <a:pt x="5635408" y="1810802"/>
                  </a:cubicBezTo>
                  <a:cubicBezTo>
                    <a:pt x="5519203" y="1811754"/>
                    <a:pt x="5403951" y="1810802"/>
                    <a:pt x="5287746" y="1810802"/>
                  </a:cubicBezTo>
                  <a:cubicBezTo>
                    <a:pt x="4505743" y="1810802"/>
                    <a:pt x="3722788" y="1810802"/>
                    <a:pt x="2940786" y="1810802"/>
                  </a:cubicBezTo>
                  <a:close/>
                  <a:moveTo>
                    <a:pt x="714793" y="760194"/>
                  </a:moveTo>
                  <a:cubicBezTo>
                    <a:pt x="2214981" y="760194"/>
                    <a:pt x="3709453" y="760194"/>
                    <a:pt x="5211546" y="760194"/>
                  </a:cubicBezTo>
                  <a:cubicBezTo>
                    <a:pt x="5199164" y="740192"/>
                    <a:pt x="5193448" y="728762"/>
                    <a:pt x="5184876" y="717332"/>
                  </a:cubicBezTo>
                  <a:cubicBezTo>
                    <a:pt x="5069623" y="550644"/>
                    <a:pt x="4952466" y="384909"/>
                    <a:pt x="4838166" y="217269"/>
                  </a:cubicBezTo>
                  <a:cubicBezTo>
                    <a:pt x="4817211" y="186789"/>
                    <a:pt x="4795303" y="177264"/>
                    <a:pt x="4760061" y="177264"/>
                  </a:cubicBezTo>
                  <a:cubicBezTo>
                    <a:pt x="3554196" y="177264"/>
                    <a:pt x="2348331" y="175359"/>
                    <a:pt x="1142466" y="173454"/>
                  </a:cubicBezTo>
                  <a:cubicBezTo>
                    <a:pt x="1109128" y="173454"/>
                    <a:pt x="1088173" y="182027"/>
                    <a:pt x="1069123" y="211554"/>
                  </a:cubicBezTo>
                  <a:cubicBezTo>
                    <a:pt x="960538" y="381099"/>
                    <a:pt x="849096" y="549692"/>
                    <a:pt x="739558" y="718284"/>
                  </a:cubicBezTo>
                  <a:cubicBezTo>
                    <a:pt x="730986" y="731619"/>
                    <a:pt x="724318" y="744954"/>
                    <a:pt x="714793" y="760194"/>
                  </a:cubicBezTo>
                  <a:close/>
                  <a:moveTo>
                    <a:pt x="3505618" y="1132622"/>
                  </a:moveTo>
                  <a:cubicBezTo>
                    <a:pt x="3484663" y="1042134"/>
                    <a:pt x="3465613" y="955457"/>
                    <a:pt x="3443706" y="870684"/>
                  </a:cubicBezTo>
                  <a:cubicBezTo>
                    <a:pt x="3441801" y="862112"/>
                    <a:pt x="3419893" y="852587"/>
                    <a:pt x="3407511" y="851634"/>
                  </a:cubicBezTo>
                  <a:cubicBezTo>
                    <a:pt x="3357028" y="849729"/>
                    <a:pt x="3306546" y="850682"/>
                    <a:pt x="3255111" y="850682"/>
                  </a:cubicBezTo>
                  <a:cubicBezTo>
                    <a:pt x="3018891" y="851634"/>
                    <a:pt x="2782671" y="852587"/>
                    <a:pt x="2546451" y="854492"/>
                  </a:cubicBezTo>
                  <a:cubicBezTo>
                    <a:pt x="2528353" y="854492"/>
                    <a:pt x="2497873" y="862112"/>
                    <a:pt x="2495016" y="872589"/>
                  </a:cubicBezTo>
                  <a:cubicBezTo>
                    <a:pt x="2472156" y="956409"/>
                    <a:pt x="2455011" y="1041182"/>
                    <a:pt x="2435008" y="1131669"/>
                  </a:cubicBezTo>
                  <a:cubicBezTo>
                    <a:pt x="2794101" y="1132622"/>
                    <a:pt x="3145573" y="1132622"/>
                    <a:pt x="3505618" y="1132622"/>
                  </a:cubicBezTo>
                  <a:close/>
                  <a:moveTo>
                    <a:pt x="2922688" y="1231682"/>
                  </a:moveTo>
                  <a:cubicBezTo>
                    <a:pt x="2776003" y="1231682"/>
                    <a:pt x="2634081" y="1231682"/>
                    <a:pt x="2491206" y="1231682"/>
                  </a:cubicBezTo>
                  <a:cubicBezTo>
                    <a:pt x="2492158" y="1218347"/>
                    <a:pt x="2493111" y="1208822"/>
                    <a:pt x="2494063" y="1199297"/>
                  </a:cubicBezTo>
                  <a:cubicBezTo>
                    <a:pt x="2495016" y="1188819"/>
                    <a:pt x="2495968" y="1178342"/>
                    <a:pt x="2496921" y="1168817"/>
                  </a:cubicBezTo>
                  <a:cubicBezTo>
                    <a:pt x="2438818" y="1161197"/>
                    <a:pt x="2432151" y="1169769"/>
                    <a:pt x="2435008" y="1250732"/>
                  </a:cubicBezTo>
                  <a:cubicBezTo>
                    <a:pt x="2782671" y="1250732"/>
                    <a:pt x="3130333" y="1250732"/>
                    <a:pt x="3478948" y="1250732"/>
                  </a:cubicBezTo>
                  <a:cubicBezTo>
                    <a:pt x="3483711" y="1167865"/>
                    <a:pt x="3474186" y="1157387"/>
                    <a:pt x="3409416" y="1170722"/>
                  </a:cubicBezTo>
                  <a:cubicBezTo>
                    <a:pt x="3410368" y="1191677"/>
                    <a:pt x="3412273" y="1213584"/>
                    <a:pt x="3413226" y="1234540"/>
                  </a:cubicBezTo>
                  <a:cubicBezTo>
                    <a:pt x="3270351" y="1234540"/>
                    <a:pt x="3130333" y="1234540"/>
                    <a:pt x="2990316" y="1234540"/>
                  </a:cubicBezTo>
                  <a:cubicBezTo>
                    <a:pt x="2989363" y="1208822"/>
                    <a:pt x="2988411" y="1188819"/>
                    <a:pt x="2986506" y="1167865"/>
                  </a:cubicBezTo>
                  <a:cubicBezTo>
                    <a:pt x="2965551" y="1167865"/>
                    <a:pt x="2947453" y="1167865"/>
                    <a:pt x="2928403" y="1167865"/>
                  </a:cubicBezTo>
                  <a:cubicBezTo>
                    <a:pt x="2925546" y="1189772"/>
                    <a:pt x="2923641" y="1208822"/>
                    <a:pt x="2922688" y="1231682"/>
                  </a:cubicBezTo>
                  <a:close/>
                  <a:moveTo>
                    <a:pt x="4566703" y="1389797"/>
                  </a:moveTo>
                  <a:cubicBezTo>
                    <a:pt x="4634331" y="1389797"/>
                    <a:pt x="4700053" y="1389797"/>
                    <a:pt x="4764823" y="1389797"/>
                  </a:cubicBezTo>
                  <a:cubicBezTo>
                    <a:pt x="4771491" y="1353602"/>
                    <a:pt x="4759108" y="1338362"/>
                    <a:pt x="4725771" y="1339315"/>
                  </a:cubicBezTo>
                  <a:cubicBezTo>
                    <a:pt x="4684813" y="1340267"/>
                    <a:pt x="4643856" y="1340267"/>
                    <a:pt x="4602898" y="1337409"/>
                  </a:cubicBezTo>
                  <a:cubicBezTo>
                    <a:pt x="4563846" y="1335504"/>
                    <a:pt x="4556226" y="1353602"/>
                    <a:pt x="4566703" y="1389797"/>
                  </a:cubicBezTo>
                  <a:close/>
                  <a:moveTo>
                    <a:pt x="1342491" y="1383129"/>
                  </a:moveTo>
                  <a:cubicBezTo>
                    <a:pt x="1347253" y="1339315"/>
                    <a:pt x="1347253" y="1338362"/>
                    <a:pt x="1313916" y="1337409"/>
                  </a:cubicBezTo>
                  <a:cubicBezTo>
                    <a:pt x="1268196" y="1335504"/>
                    <a:pt x="1222476" y="1336457"/>
                    <a:pt x="1175803" y="1334552"/>
                  </a:cubicBezTo>
                  <a:cubicBezTo>
                    <a:pt x="1143418" y="1333599"/>
                    <a:pt x="1132941" y="1351697"/>
                    <a:pt x="1127226" y="1383129"/>
                  </a:cubicBezTo>
                  <a:cubicBezTo>
                    <a:pt x="1201521" y="1383129"/>
                    <a:pt x="1272006" y="1383129"/>
                    <a:pt x="1342491" y="138312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28B84F7-E38C-4C45-97DF-B9E211E8B4F8}"/>
                </a:ext>
              </a:extLst>
            </p:cNvPr>
            <p:cNvSpPr/>
            <p:nvPr/>
          </p:nvSpPr>
          <p:spPr>
            <a:xfrm>
              <a:off x="1331139" y="4697381"/>
              <a:ext cx="2652368" cy="333742"/>
            </a:xfrm>
            <a:custGeom>
              <a:avLst/>
              <a:gdLst>
                <a:gd name="connsiteX0" fmla="*/ 2048566 w 2652368"/>
                <a:gd name="connsiteY0" fmla="*/ 278539 h 333742"/>
                <a:gd name="connsiteX1" fmla="*/ 2127406 w 2652368"/>
                <a:gd name="connsiteY1" fmla="*/ 281182 h 333742"/>
                <a:gd name="connsiteX2" fmla="*/ 2162660 w 2652368"/>
                <a:gd name="connsiteY2" fmla="*/ 321564 h 333742"/>
                <a:gd name="connsiteX3" fmla="*/ 2156250 w 2652368"/>
                <a:gd name="connsiteY3" fmla="*/ 331178 h 333742"/>
                <a:gd name="connsiteX4" fmla="*/ 1996006 w 2652368"/>
                <a:gd name="connsiteY4" fmla="*/ 329256 h 333742"/>
                <a:gd name="connsiteX5" fmla="*/ 1963316 w 2652368"/>
                <a:gd name="connsiteY5" fmla="*/ 286951 h 333742"/>
                <a:gd name="connsiteX6" fmla="*/ 1969726 w 2652368"/>
                <a:gd name="connsiteY6" fmla="*/ 279260 h 333742"/>
                <a:gd name="connsiteX7" fmla="*/ 2048566 w 2652368"/>
                <a:gd name="connsiteY7" fmla="*/ 278539 h 333742"/>
                <a:gd name="connsiteX8" fmla="*/ 517269 w 2652368"/>
                <a:gd name="connsiteY8" fmla="*/ 277977 h 333742"/>
                <a:gd name="connsiteX9" fmla="*/ 622390 w 2652368"/>
                <a:gd name="connsiteY9" fmla="*/ 277977 h 333742"/>
                <a:gd name="connsiteX10" fmla="*/ 565984 w 2652368"/>
                <a:gd name="connsiteY10" fmla="*/ 333101 h 333742"/>
                <a:gd name="connsiteX11" fmla="*/ 461504 w 2652368"/>
                <a:gd name="connsiteY11" fmla="*/ 333101 h 333742"/>
                <a:gd name="connsiteX12" fmla="*/ 517269 w 2652368"/>
                <a:gd name="connsiteY12" fmla="*/ 277977 h 333742"/>
                <a:gd name="connsiteX13" fmla="*/ 353819 w 2652368"/>
                <a:gd name="connsiteY13" fmla="*/ 277977 h 333742"/>
                <a:gd name="connsiteX14" fmla="*/ 458299 w 2652368"/>
                <a:gd name="connsiteY14" fmla="*/ 277977 h 333742"/>
                <a:gd name="connsiteX15" fmla="*/ 393560 w 2652368"/>
                <a:gd name="connsiteY15" fmla="*/ 333742 h 333742"/>
                <a:gd name="connsiteX16" fmla="*/ 291645 w 2652368"/>
                <a:gd name="connsiteY16" fmla="*/ 333742 h 333742"/>
                <a:gd name="connsiteX17" fmla="*/ 353819 w 2652368"/>
                <a:gd name="connsiteY17" fmla="*/ 277977 h 333742"/>
                <a:gd name="connsiteX18" fmla="*/ 1709408 w 2652368"/>
                <a:gd name="connsiteY18" fmla="*/ 277898 h 333742"/>
                <a:gd name="connsiteX19" fmla="*/ 1776791 w 2652368"/>
                <a:gd name="connsiteY19" fmla="*/ 280541 h 333742"/>
                <a:gd name="connsiteX20" fmla="*/ 1803712 w 2652368"/>
                <a:gd name="connsiteY20" fmla="*/ 320282 h 333742"/>
                <a:gd name="connsiteX21" fmla="*/ 1796661 w 2652368"/>
                <a:gd name="connsiteY21" fmla="*/ 331819 h 333742"/>
                <a:gd name="connsiteX22" fmla="*/ 1663979 w 2652368"/>
                <a:gd name="connsiteY22" fmla="*/ 329897 h 333742"/>
                <a:gd name="connsiteX23" fmla="*/ 1633853 w 2652368"/>
                <a:gd name="connsiteY23" fmla="*/ 278619 h 333742"/>
                <a:gd name="connsiteX24" fmla="*/ 1709408 w 2652368"/>
                <a:gd name="connsiteY24" fmla="*/ 277898 h 333742"/>
                <a:gd name="connsiteX25" fmla="*/ 2225797 w 2652368"/>
                <a:gd name="connsiteY25" fmla="*/ 277657 h 333742"/>
                <a:gd name="connsiteX26" fmla="*/ 2291497 w 2652368"/>
                <a:gd name="connsiteY26" fmla="*/ 280541 h 333742"/>
                <a:gd name="connsiteX27" fmla="*/ 2325469 w 2652368"/>
                <a:gd name="connsiteY27" fmla="*/ 320923 h 333742"/>
                <a:gd name="connsiteX28" fmla="*/ 2319700 w 2652368"/>
                <a:gd name="connsiteY28" fmla="*/ 330537 h 333742"/>
                <a:gd name="connsiteX29" fmla="*/ 2193427 w 2652368"/>
                <a:gd name="connsiteY29" fmla="*/ 328615 h 333742"/>
                <a:gd name="connsiteX30" fmla="*/ 2153687 w 2652368"/>
                <a:gd name="connsiteY30" fmla="*/ 288874 h 333742"/>
                <a:gd name="connsiteX31" fmla="*/ 2160097 w 2652368"/>
                <a:gd name="connsiteY31" fmla="*/ 278618 h 333742"/>
                <a:gd name="connsiteX32" fmla="*/ 2225797 w 2652368"/>
                <a:gd name="connsiteY32" fmla="*/ 277657 h 333742"/>
                <a:gd name="connsiteX33" fmla="*/ 2545325 w 2652368"/>
                <a:gd name="connsiteY33" fmla="*/ 277416 h 333742"/>
                <a:gd name="connsiteX34" fmla="*/ 2608782 w 2652368"/>
                <a:gd name="connsiteY34" fmla="*/ 280541 h 333742"/>
                <a:gd name="connsiteX35" fmla="*/ 2652368 w 2652368"/>
                <a:gd name="connsiteY35" fmla="*/ 320282 h 333742"/>
                <a:gd name="connsiteX36" fmla="*/ 2647881 w 2652368"/>
                <a:gd name="connsiteY36" fmla="*/ 328614 h 333742"/>
                <a:gd name="connsiteX37" fmla="*/ 2511353 w 2652368"/>
                <a:gd name="connsiteY37" fmla="*/ 326691 h 333742"/>
                <a:gd name="connsiteX38" fmla="*/ 2474176 w 2652368"/>
                <a:gd name="connsiteY38" fmla="*/ 278618 h 333742"/>
                <a:gd name="connsiteX39" fmla="*/ 2545325 w 2652368"/>
                <a:gd name="connsiteY39" fmla="*/ 277416 h 333742"/>
                <a:gd name="connsiteX40" fmla="*/ 686487 w 2652368"/>
                <a:gd name="connsiteY40" fmla="*/ 277336 h 333742"/>
                <a:gd name="connsiteX41" fmla="*/ 787762 w 2652368"/>
                <a:gd name="connsiteY41" fmla="*/ 277336 h 333742"/>
                <a:gd name="connsiteX42" fmla="*/ 735202 w 2652368"/>
                <a:gd name="connsiteY42" fmla="*/ 333101 h 333742"/>
                <a:gd name="connsiteX43" fmla="*/ 627517 w 2652368"/>
                <a:gd name="connsiteY43" fmla="*/ 333101 h 333742"/>
                <a:gd name="connsiteX44" fmla="*/ 686487 w 2652368"/>
                <a:gd name="connsiteY44" fmla="*/ 277336 h 333742"/>
                <a:gd name="connsiteX45" fmla="*/ 69226 w 2652368"/>
                <a:gd name="connsiteY45" fmla="*/ 277336 h 333742"/>
                <a:gd name="connsiteX46" fmla="*/ 290363 w 2652368"/>
                <a:gd name="connsiteY46" fmla="*/ 277336 h 333742"/>
                <a:gd name="connsiteX47" fmla="*/ 230111 w 2652368"/>
                <a:gd name="connsiteY47" fmla="*/ 333101 h 333742"/>
                <a:gd name="connsiteX48" fmla="*/ 31408 w 2652368"/>
                <a:gd name="connsiteY48" fmla="*/ 333101 h 333742"/>
                <a:gd name="connsiteX49" fmla="*/ 0 w 2652368"/>
                <a:gd name="connsiteY49" fmla="*/ 331819 h 333742"/>
                <a:gd name="connsiteX50" fmla="*/ 69226 w 2652368"/>
                <a:gd name="connsiteY50" fmla="*/ 277336 h 333742"/>
                <a:gd name="connsiteX51" fmla="*/ 1870534 w 2652368"/>
                <a:gd name="connsiteY51" fmla="*/ 277016 h 333742"/>
                <a:gd name="connsiteX52" fmla="*/ 1935112 w 2652368"/>
                <a:gd name="connsiteY52" fmla="*/ 279900 h 333742"/>
                <a:gd name="connsiteX53" fmla="*/ 1969084 w 2652368"/>
                <a:gd name="connsiteY53" fmla="*/ 320922 h 333742"/>
                <a:gd name="connsiteX54" fmla="*/ 1963315 w 2652368"/>
                <a:gd name="connsiteY54" fmla="*/ 329896 h 333742"/>
                <a:gd name="connsiteX55" fmla="*/ 1827428 w 2652368"/>
                <a:gd name="connsiteY55" fmla="*/ 327974 h 333742"/>
                <a:gd name="connsiteX56" fmla="*/ 1797302 w 2652368"/>
                <a:gd name="connsiteY56" fmla="*/ 277977 h 333742"/>
                <a:gd name="connsiteX57" fmla="*/ 1870534 w 2652368"/>
                <a:gd name="connsiteY57" fmla="*/ 277016 h 333742"/>
                <a:gd name="connsiteX58" fmla="*/ 2384278 w 2652368"/>
                <a:gd name="connsiteY58" fmla="*/ 276775 h 333742"/>
                <a:gd name="connsiteX59" fmla="*/ 2444048 w 2652368"/>
                <a:gd name="connsiteY59" fmla="*/ 279900 h 333742"/>
                <a:gd name="connsiteX60" fmla="*/ 2490200 w 2652368"/>
                <a:gd name="connsiteY60" fmla="*/ 318999 h 333742"/>
                <a:gd name="connsiteX61" fmla="*/ 2484430 w 2652368"/>
                <a:gd name="connsiteY61" fmla="*/ 329255 h 333742"/>
                <a:gd name="connsiteX62" fmla="*/ 2349825 w 2652368"/>
                <a:gd name="connsiteY62" fmla="*/ 327332 h 333742"/>
                <a:gd name="connsiteX63" fmla="*/ 2316494 w 2652368"/>
                <a:gd name="connsiteY63" fmla="*/ 286310 h 333742"/>
                <a:gd name="connsiteX64" fmla="*/ 2323545 w 2652368"/>
                <a:gd name="connsiteY64" fmla="*/ 277977 h 333742"/>
                <a:gd name="connsiteX65" fmla="*/ 2384278 w 2652368"/>
                <a:gd name="connsiteY65" fmla="*/ 276775 h 333742"/>
                <a:gd name="connsiteX66" fmla="*/ 848655 w 2652368"/>
                <a:gd name="connsiteY66" fmla="*/ 276695 h 333742"/>
                <a:gd name="connsiteX67" fmla="*/ 1588985 w 2652368"/>
                <a:gd name="connsiteY67" fmla="*/ 277337 h 333742"/>
                <a:gd name="connsiteX68" fmla="*/ 1630007 w 2652368"/>
                <a:gd name="connsiteY68" fmla="*/ 329897 h 333742"/>
                <a:gd name="connsiteX69" fmla="*/ 799941 w 2652368"/>
                <a:gd name="connsiteY69" fmla="*/ 329897 h 333742"/>
                <a:gd name="connsiteX70" fmla="*/ 848655 w 2652368"/>
                <a:gd name="connsiteY70" fmla="*/ 276695 h 333742"/>
                <a:gd name="connsiteX71" fmla="*/ 1376820 w 2652368"/>
                <a:gd name="connsiteY71" fmla="*/ 216444 h 333742"/>
                <a:gd name="connsiteX72" fmla="*/ 1522963 w 2652368"/>
                <a:gd name="connsiteY72" fmla="*/ 216444 h 333742"/>
                <a:gd name="connsiteX73" fmla="*/ 1530655 w 2652368"/>
                <a:gd name="connsiteY73" fmla="*/ 263235 h 333742"/>
                <a:gd name="connsiteX74" fmla="*/ 1396049 w 2652368"/>
                <a:gd name="connsiteY74" fmla="*/ 261312 h 333742"/>
                <a:gd name="connsiteX75" fmla="*/ 1376820 w 2652368"/>
                <a:gd name="connsiteY75" fmla="*/ 216444 h 333742"/>
                <a:gd name="connsiteX76" fmla="*/ 1768377 w 2652368"/>
                <a:gd name="connsiteY76" fmla="*/ 215322 h 333742"/>
                <a:gd name="connsiteX77" fmla="*/ 1835119 w 2652368"/>
                <a:gd name="connsiteY77" fmla="*/ 217726 h 333742"/>
                <a:gd name="connsiteX78" fmla="*/ 1856913 w 2652368"/>
                <a:gd name="connsiteY78" fmla="*/ 263876 h 333742"/>
                <a:gd name="connsiteX79" fmla="*/ 1728717 w 2652368"/>
                <a:gd name="connsiteY79" fmla="*/ 261953 h 333742"/>
                <a:gd name="connsiteX80" fmla="*/ 1694745 w 2652368"/>
                <a:gd name="connsiteY80" fmla="*/ 227982 h 333742"/>
                <a:gd name="connsiteX81" fmla="*/ 1701155 w 2652368"/>
                <a:gd name="connsiteY81" fmla="*/ 215803 h 333742"/>
                <a:gd name="connsiteX82" fmla="*/ 1768377 w 2652368"/>
                <a:gd name="connsiteY82" fmla="*/ 215322 h 333742"/>
                <a:gd name="connsiteX83" fmla="*/ 2508708 w 2652368"/>
                <a:gd name="connsiteY83" fmla="*/ 214841 h 333742"/>
                <a:gd name="connsiteX84" fmla="*/ 2570963 w 2652368"/>
                <a:gd name="connsiteY84" fmla="*/ 217726 h 333742"/>
                <a:gd name="connsiteX85" fmla="*/ 2610063 w 2652368"/>
                <a:gd name="connsiteY85" fmla="*/ 254261 h 333742"/>
                <a:gd name="connsiteX86" fmla="*/ 2604293 w 2652368"/>
                <a:gd name="connsiteY86" fmla="*/ 263875 h 333742"/>
                <a:gd name="connsiteX87" fmla="*/ 2481867 w 2652368"/>
                <a:gd name="connsiteY87" fmla="*/ 261952 h 333742"/>
                <a:gd name="connsiteX88" fmla="*/ 2441485 w 2652368"/>
                <a:gd name="connsiteY88" fmla="*/ 224776 h 333742"/>
                <a:gd name="connsiteX89" fmla="*/ 2445972 w 2652368"/>
                <a:gd name="connsiteY89" fmla="*/ 215802 h 333742"/>
                <a:gd name="connsiteX90" fmla="*/ 2508708 w 2652368"/>
                <a:gd name="connsiteY90" fmla="*/ 214841 h 333742"/>
                <a:gd name="connsiteX91" fmla="*/ 1545398 w 2652368"/>
                <a:gd name="connsiteY91" fmla="*/ 214521 h 333742"/>
                <a:gd name="connsiteX92" fmla="*/ 1666542 w 2652368"/>
                <a:gd name="connsiteY92" fmla="*/ 215161 h 333742"/>
                <a:gd name="connsiteX93" fmla="*/ 1690900 w 2652368"/>
                <a:gd name="connsiteY93" fmla="*/ 263875 h 333742"/>
                <a:gd name="connsiteX94" fmla="*/ 1562063 w 2652368"/>
                <a:gd name="connsiteY94" fmla="*/ 261953 h 333742"/>
                <a:gd name="connsiteX95" fmla="*/ 1536424 w 2652368"/>
                <a:gd name="connsiteY95" fmla="*/ 223494 h 333742"/>
                <a:gd name="connsiteX96" fmla="*/ 1545398 w 2652368"/>
                <a:gd name="connsiteY96" fmla="*/ 214521 h 333742"/>
                <a:gd name="connsiteX97" fmla="*/ 2351028 w 2652368"/>
                <a:gd name="connsiteY97" fmla="*/ 214200 h 333742"/>
                <a:gd name="connsiteX98" fmla="*/ 2412001 w 2652368"/>
                <a:gd name="connsiteY98" fmla="*/ 217085 h 333742"/>
                <a:gd name="connsiteX99" fmla="*/ 2449178 w 2652368"/>
                <a:gd name="connsiteY99" fmla="*/ 254260 h 333742"/>
                <a:gd name="connsiteX100" fmla="*/ 2443409 w 2652368"/>
                <a:gd name="connsiteY100" fmla="*/ 263875 h 333742"/>
                <a:gd name="connsiteX101" fmla="*/ 2322905 w 2652368"/>
                <a:gd name="connsiteY101" fmla="*/ 261953 h 333742"/>
                <a:gd name="connsiteX102" fmla="*/ 2283805 w 2652368"/>
                <a:gd name="connsiteY102" fmla="*/ 226058 h 333742"/>
                <a:gd name="connsiteX103" fmla="*/ 2289574 w 2652368"/>
                <a:gd name="connsiteY103" fmla="*/ 215161 h 333742"/>
                <a:gd name="connsiteX104" fmla="*/ 2351028 w 2652368"/>
                <a:gd name="connsiteY104" fmla="*/ 214200 h 333742"/>
                <a:gd name="connsiteX105" fmla="*/ 2136460 w 2652368"/>
                <a:gd name="connsiteY105" fmla="*/ 214040 h 333742"/>
                <a:gd name="connsiteX106" fmla="*/ 2251756 w 2652368"/>
                <a:gd name="connsiteY106" fmla="*/ 216444 h 333742"/>
                <a:gd name="connsiteX107" fmla="*/ 2290855 w 2652368"/>
                <a:gd name="connsiteY107" fmla="*/ 252979 h 333742"/>
                <a:gd name="connsiteX108" fmla="*/ 2285087 w 2652368"/>
                <a:gd name="connsiteY108" fmla="*/ 263876 h 333742"/>
                <a:gd name="connsiteX109" fmla="*/ 2203682 w 2652368"/>
                <a:gd name="connsiteY109" fmla="*/ 263876 h 333742"/>
                <a:gd name="connsiteX110" fmla="*/ 2069718 w 2652368"/>
                <a:gd name="connsiteY110" fmla="*/ 263876 h 333742"/>
                <a:gd name="connsiteX111" fmla="*/ 2019722 w 2652368"/>
                <a:gd name="connsiteY111" fmla="*/ 214521 h 333742"/>
                <a:gd name="connsiteX112" fmla="*/ 2136460 w 2652368"/>
                <a:gd name="connsiteY112" fmla="*/ 214040 h 333742"/>
                <a:gd name="connsiteX113" fmla="*/ 1288205 w 2652368"/>
                <a:gd name="connsiteY113" fmla="*/ 214040 h 333742"/>
                <a:gd name="connsiteX114" fmla="*/ 1353104 w 2652368"/>
                <a:gd name="connsiteY114" fmla="*/ 216444 h 333742"/>
                <a:gd name="connsiteX115" fmla="*/ 1374898 w 2652368"/>
                <a:gd name="connsiteY115" fmla="*/ 263876 h 333742"/>
                <a:gd name="connsiteX116" fmla="*/ 1238369 w 2652368"/>
                <a:gd name="connsiteY116" fmla="*/ 263235 h 333742"/>
                <a:gd name="connsiteX117" fmla="*/ 1220421 w 2652368"/>
                <a:gd name="connsiteY117" fmla="*/ 214521 h 333742"/>
                <a:gd name="connsiteX118" fmla="*/ 1288205 w 2652368"/>
                <a:gd name="connsiteY118" fmla="*/ 214040 h 333742"/>
                <a:gd name="connsiteX119" fmla="*/ 1100560 w 2652368"/>
                <a:gd name="connsiteY119" fmla="*/ 213880 h 333742"/>
                <a:gd name="connsiteX120" fmla="*/ 1200551 w 2652368"/>
                <a:gd name="connsiteY120" fmla="*/ 213880 h 333742"/>
                <a:gd name="connsiteX121" fmla="*/ 1164657 w 2652368"/>
                <a:gd name="connsiteY121" fmla="*/ 264517 h 333742"/>
                <a:gd name="connsiteX122" fmla="*/ 1060818 w 2652368"/>
                <a:gd name="connsiteY122" fmla="*/ 264517 h 333742"/>
                <a:gd name="connsiteX123" fmla="*/ 1100560 w 2652368"/>
                <a:gd name="connsiteY123" fmla="*/ 213880 h 333742"/>
                <a:gd name="connsiteX124" fmla="*/ 937110 w 2652368"/>
                <a:gd name="connsiteY124" fmla="*/ 213880 h 333742"/>
                <a:gd name="connsiteX125" fmla="*/ 1040948 w 2652368"/>
                <a:gd name="connsiteY125" fmla="*/ 213880 h 333742"/>
                <a:gd name="connsiteX126" fmla="*/ 1000567 w 2652368"/>
                <a:gd name="connsiteY126" fmla="*/ 263876 h 333742"/>
                <a:gd name="connsiteX127" fmla="*/ 899292 w 2652368"/>
                <a:gd name="connsiteY127" fmla="*/ 263876 h 333742"/>
                <a:gd name="connsiteX128" fmla="*/ 937110 w 2652368"/>
                <a:gd name="connsiteY128" fmla="*/ 213880 h 333742"/>
                <a:gd name="connsiteX129" fmla="*/ 778146 w 2652368"/>
                <a:gd name="connsiteY129" fmla="*/ 213880 h 333742"/>
                <a:gd name="connsiteX130" fmla="*/ 878780 w 2652368"/>
                <a:gd name="connsiteY130" fmla="*/ 213880 h 333742"/>
                <a:gd name="connsiteX131" fmla="*/ 840322 w 2652368"/>
                <a:gd name="connsiteY131" fmla="*/ 263876 h 333742"/>
                <a:gd name="connsiteX132" fmla="*/ 733278 w 2652368"/>
                <a:gd name="connsiteY132" fmla="*/ 263876 h 333742"/>
                <a:gd name="connsiteX133" fmla="*/ 778146 w 2652368"/>
                <a:gd name="connsiteY133" fmla="*/ 213880 h 333742"/>
                <a:gd name="connsiteX134" fmla="*/ 616620 w 2652368"/>
                <a:gd name="connsiteY134" fmla="*/ 213880 h 333742"/>
                <a:gd name="connsiteX135" fmla="*/ 721099 w 2652368"/>
                <a:gd name="connsiteY135" fmla="*/ 213880 h 333742"/>
                <a:gd name="connsiteX136" fmla="*/ 674308 w 2652368"/>
                <a:gd name="connsiteY136" fmla="*/ 263876 h 333742"/>
                <a:gd name="connsiteX137" fmla="*/ 569188 w 2652368"/>
                <a:gd name="connsiteY137" fmla="*/ 263876 h 333742"/>
                <a:gd name="connsiteX138" fmla="*/ 616620 w 2652368"/>
                <a:gd name="connsiteY138" fmla="*/ 213880 h 333742"/>
                <a:gd name="connsiteX139" fmla="*/ 455094 w 2652368"/>
                <a:gd name="connsiteY139" fmla="*/ 213880 h 333742"/>
                <a:gd name="connsiteX140" fmla="*/ 560215 w 2652368"/>
                <a:gd name="connsiteY140" fmla="*/ 213880 h 333742"/>
                <a:gd name="connsiteX141" fmla="*/ 508936 w 2652368"/>
                <a:gd name="connsiteY141" fmla="*/ 263876 h 333742"/>
                <a:gd name="connsiteX142" fmla="*/ 403816 w 2652368"/>
                <a:gd name="connsiteY142" fmla="*/ 263876 h 333742"/>
                <a:gd name="connsiteX143" fmla="*/ 455094 w 2652368"/>
                <a:gd name="connsiteY143" fmla="*/ 213880 h 333742"/>
                <a:gd name="connsiteX144" fmla="*/ 1923254 w 2652368"/>
                <a:gd name="connsiteY144" fmla="*/ 213559 h 333742"/>
                <a:gd name="connsiteX145" fmla="*/ 1985109 w 2652368"/>
                <a:gd name="connsiteY145" fmla="*/ 216443 h 333742"/>
                <a:gd name="connsiteX146" fmla="*/ 2017799 w 2652368"/>
                <a:gd name="connsiteY146" fmla="*/ 254261 h 333742"/>
                <a:gd name="connsiteX147" fmla="*/ 2009466 w 2652368"/>
                <a:gd name="connsiteY147" fmla="*/ 263875 h 333742"/>
                <a:gd name="connsiteX148" fmla="*/ 1888321 w 2652368"/>
                <a:gd name="connsiteY148" fmla="*/ 261953 h 333742"/>
                <a:gd name="connsiteX149" fmla="*/ 1854349 w 2652368"/>
                <a:gd name="connsiteY149" fmla="*/ 223494 h 333742"/>
                <a:gd name="connsiteX150" fmla="*/ 1861400 w 2652368"/>
                <a:gd name="connsiteY150" fmla="*/ 214520 h 333742"/>
                <a:gd name="connsiteX151" fmla="*/ 1923254 w 2652368"/>
                <a:gd name="connsiteY151" fmla="*/ 213559 h 333742"/>
                <a:gd name="connsiteX152" fmla="*/ 292926 w 2652368"/>
                <a:gd name="connsiteY152" fmla="*/ 212598 h 333742"/>
                <a:gd name="connsiteX153" fmla="*/ 398047 w 2652368"/>
                <a:gd name="connsiteY153" fmla="*/ 213239 h 333742"/>
                <a:gd name="connsiteX154" fmla="*/ 342282 w 2652368"/>
                <a:gd name="connsiteY154" fmla="*/ 263876 h 333742"/>
                <a:gd name="connsiteX155" fmla="*/ 236520 w 2652368"/>
                <a:gd name="connsiteY155" fmla="*/ 263876 h 333742"/>
                <a:gd name="connsiteX156" fmla="*/ 292926 w 2652368"/>
                <a:gd name="connsiteY156" fmla="*/ 212598 h 333742"/>
                <a:gd name="connsiteX157" fmla="*/ 109606 w 2652368"/>
                <a:gd name="connsiteY157" fmla="*/ 212597 h 333742"/>
                <a:gd name="connsiteX158" fmla="*/ 233956 w 2652368"/>
                <a:gd name="connsiteY158" fmla="*/ 213239 h 333742"/>
                <a:gd name="connsiteX159" fmla="*/ 179473 w 2652368"/>
                <a:gd name="connsiteY159" fmla="*/ 263235 h 333742"/>
                <a:gd name="connsiteX160" fmla="*/ 40381 w 2652368"/>
                <a:gd name="connsiteY160" fmla="*/ 263875 h 333742"/>
                <a:gd name="connsiteX161" fmla="*/ 109606 w 2652368"/>
                <a:gd name="connsiteY161" fmla="*/ 212597 h 333742"/>
                <a:gd name="connsiteX162" fmla="*/ 1309518 w 2652368"/>
                <a:gd name="connsiteY162" fmla="*/ 157473 h 333742"/>
                <a:gd name="connsiteX163" fmla="*/ 1444123 w 2652368"/>
                <a:gd name="connsiteY163" fmla="*/ 157473 h 333742"/>
                <a:gd name="connsiteX164" fmla="*/ 1450533 w 2652368"/>
                <a:gd name="connsiteY164" fmla="*/ 196574 h 333742"/>
                <a:gd name="connsiteX165" fmla="*/ 1309518 w 2652368"/>
                <a:gd name="connsiteY165" fmla="*/ 196574 h 333742"/>
                <a:gd name="connsiteX166" fmla="*/ 1309518 w 2652368"/>
                <a:gd name="connsiteY166" fmla="*/ 157473 h 333742"/>
                <a:gd name="connsiteX167" fmla="*/ 2473775 w 2652368"/>
                <a:gd name="connsiteY167" fmla="*/ 156753 h 333742"/>
                <a:gd name="connsiteX168" fmla="*/ 2535710 w 2652368"/>
                <a:gd name="connsiteY168" fmla="*/ 159396 h 333742"/>
                <a:gd name="connsiteX169" fmla="*/ 2573528 w 2652368"/>
                <a:gd name="connsiteY169" fmla="*/ 199779 h 333742"/>
                <a:gd name="connsiteX170" fmla="*/ 2441486 w 2652368"/>
                <a:gd name="connsiteY170" fmla="*/ 198497 h 333742"/>
                <a:gd name="connsiteX171" fmla="*/ 2408155 w 2652368"/>
                <a:gd name="connsiteY171" fmla="*/ 165806 h 333742"/>
                <a:gd name="connsiteX172" fmla="*/ 2411360 w 2652368"/>
                <a:gd name="connsiteY172" fmla="*/ 157474 h 333742"/>
                <a:gd name="connsiteX173" fmla="*/ 2473775 w 2652368"/>
                <a:gd name="connsiteY173" fmla="*/ 156753 h 333742"/>
                <a:gd name="connsiteX174" fmla="*/ 1679283 w 2652368"/>
                <a:gd name="connsiteY174" fmla="*/ 156352 h 333742"/>
                <a:gd name="connsiteX175" fmla="*/ 1741538 w 2652368"/>
                <a:gd name="connsiteY175" fmla="*/ 158756 h 333742"/>
                <a:gd name="connsiteX176" fmla="*/ 1767818 w 2652368"/>
                <a:gd name="connsiteY176" fmla="*/ 200420 h 333742"/>
                <a:gd name="connsiteX177" fmla="*/ 1637699 w 2652368"/>
                <a:gd name="connsiteY177" fmla="*/ 199138 h 333742"/>
                <a:gd name="connsiteX178" fmla="*/ 1610137 w 2652368"/>
                <a:gd name="connsiteY178" fmla="*/ 167088 h 333742"/>
                <a:gd name="connsiteX179" fmla="*/ 1616547 w 2652368"/>
                <a:gd name="connsiteY179" fmla="*/ 156833 h 333742"/>
                <a:gd name="connsiteX180" fmla="*/ 1679283 w 2652368"/>
                <a:gd name="connsiteY180" fmla="*/ 156352 h 333742"/>
                <a:gd name="connsiteX181" fmla="*/ 1831836 w 2652368"/>
                <a:gd name="connsiteY181" fmla="*/ 156112 h 333742"/>
                <a:gd name="connsiteX182" fmla="*/ 1892808 w 2652368"/>
                <a:gd name="connsiteY182" fmla="*/ 158755 h 333742"/>
                <a:gd name="connsiteX183" fmla="*/ 1919089 w 2652368"/>
                <a:gd name="connsiteY183" fmla="*/ 194009 h 333742"/>
                <a:gd name="connsiteX184" fmla="*/ 1909474 w 2652368"/>
                <a:gd name="connsiteY184" fmla="*/ 201059 h 333742"/>
                <a:gd name="connsiteX185" fmla="*/ 1811404 w 2652368"/>
                <a:gd name="connsiteY185" fmla="*/ 201059 h 333742"/>
                <a:gd name="connsiteX186" fmla="*/ 1770382 w 2652368"/>
                <a:gd name="connsiteY186" fmla="*/ 156833 h 333742"/>
                <a:gd name="connsiteX187" fmla="*/ 1831836 w 2652368"/>
                <a:gd name="connsiteY187" fmla="*/ 156112 h 333742"/>
                <a:gd name="connsiteX188" fmla="*/ 1525127 w 2652368"/>
                <a:gd name="connsiteY188" fmla="*/ 154830 h 333742"/>
                <a:gd name="connsiteX189" fmla="*/ 1585139 w 2652368"/>
                <a:gd name="connsiteY189" fmla="*/ 157473 h 333742"/>
                <a:gd name="connsiteX190" fmla="*/ 1610137 w 2652368"/>
                <a:gd name="connsiteY190" fmla="*/ 192086 h 333742"/>
                <a:gd name="connsiteX191" fmla="*/ 1603727 w 2652368"/>
                <a:gd name="connsiteY191" fmla="*/ 200419 h 333742"/>
                <a:gd name="connsiteX192" fmla="*/ 1480018 w 2652368"/>
                <a:gd name="connsiteY192" fmla="*/ 198495 h 333742"/>
                <a:gd name="connsiteX193" fmla="*/ 1456943 w 2652368"/>
                <a:gd name="connsiteY193" fmla="*/ 163883 h 333742"/>
                <a:gd name="connsiteX194" fmla="*/ 1464635 w 2652368"/>
                <a:gd name="connsiteY194" fmla="*/ 155551 h 333742"/>
                <a:gd name="connsiteX195" fmla="*/ 1525127 w 2652368"/>
                <a:gd name="connsiteY195" fmla="*/ 154830 h 333742"/>
                <a:gd name="connsiteX196" fmla="*/ 2131653 w 2652368"/>
                <a:gd name="connsiteY196" fmla="*/ 154509 h 333742"/>
                <a:gd name="connsiteX197" fmla="*/ 2188299 w 2652368"/>
                <a:gd name="connsiteY197" fmla="*/ 156832 h 333742"/>
                <a:gd name="connsiteX198" fmla="*/ 2228681 w 2652368"/>
                <a:gd name="connsiteY198" fmla="*/ 186958 h 333742"/>
                <a:gd name="connsiteX199" fmla="*/ 2223553 w 2652368"/>
                <a:gd name="connsiteY199" fmla="*/ 198496 h 333742"/>
                <a:gd name="connsiteX200" fmla="*/ 2093434 w 2652368"/>
                <a:gd name="connsiteY200" fmla="*/ 196573 h 333742"/>
                <a:gd name="connsiteX201" fmla="*/ 2067795 w 2652368"/>
                <a:gd name="connsiteY201" fmla="*/ 155550 h 333742"/>
                <a:gd name="connsiteX202" fmla="*/ 2131653 w 2652368"/>
                <a:gd name="connsiteY202" fmla="*/ 154509 h 333742"/>
                <a:gd name="connsiteX203" fmla="*/ 1981184 w 2652368"/>
                <a:gd name="connsiteY203" fmla="*/ 154509 h 333742"/>
                <a:gd name="connsiteX204" fmla="*/ 2037670 w 2652368"/>
                <a:gd name="connsiteY204" fmla="*/ 156832 h 333742"/>
                <a:gd name="connsiteX205" fmla="*/ 2074206 w 2652368"/>
                <a:gd name="connsiteY205" fmla="*/ 189521 h 333742"/>
                <a:gd name="connsiteX206" fmla="*/ 2067796 w 2652368"/>
                <a:gd name="connsiteY206" fmla="*/ 199777 h 333742"/>
                <a:gd name="connsiteX207" fmla="*/ 1945369 w 2652368"/>
                <a:gd name="connsiteY207" fmla="*/ 197854 h 333742"/>
                <a:gd name="connsiteX208" fmla="*/ 1916525 w 2652368"/>
                <a:gd name="connsiteY208" fmla="*/ 163883 h 333742"/>
                <a:gd name="connsiteX209" fmla="*/ 1924217 w 2652368"/>
                <a:gd name="connsiteY209" fmla="*/ 155550 h 333742"/>
                <a:gd name="connsiteX210" fmla="*/ 1981184 w 2652368"/>
                <a:gd name="connsiteY210" fmla="*/ 154509 h 333742"/>
                <a:gd name="connsiteX211" fmla="*/ 1190296 w 2652368"/>
                <a:gd name="connsiteY211" fmla="*/ 154268 h 333742"/>
                <a:gd name="connsiteX212" fmla="*/ 1257599 w 2652368"/>
                <a:gd name="connsiteY212" fmla="*/ 154910 h 333742"/>
                <a:gd name="connsiteX213" fmla="*/ 1289006 w 2652368"/>
                <a:gd name="connsiteY213" fmla="*/ 198496 h 333742"/>
                <a:gd name="connsiteX214" fmla="*/ 1156965 w 2652368"/>
                <a:gd name="connsiteY214" fmla="*/ 198496 h 333742"/>
                <a:gd name="connsiteX215" fmla="*/ 1190296 w 2652368"/>
                <a:gd name="connsiteY215" fmla="*/ 154268 h 333742"/>
                <a:gd name="connsiteX216" fmla="*/ 1039666 w 2652368"/>
                <a:gd name="connsiteY216" fmla="*/ 152987 h 333742"/>
                <a:gd name="connsiteX217" fmla="*/ 1122351 w 2652368"/>
                <a:gd name="connsiteY217" fmla="*/ 154909 h 333742"/>
                <a:gd name="connsiteX218" fmla="*/ 1137735 w 2652368"/>
                <a:gd name="connsiteY218" fmla="*/ 175420 h 333742"/>
                <a:gd name="connsiteX219" fmla="*/ 1121710 w 2652368"/>
                <a:gd name="connsiteY219" fmla="*/ 199137 h 333742"/>
                <a:gd name="connsiteX220" fmla="*/ 998002 w 2652368"/>
                <a:gd name="connsiteY220" fmla="*/ 200418 h 333742"/>
                <a:gd name="connsiteX221" fmla="*/ 1039666 w 2652368"/>
                <a:gd name="connsiteY221" fmla="*/ 152987 h 333742"/>
                <a:gd name="connsiteX222" fmla="*/ 879422 w 2652368"/>
                <a:gd name="connsiteY222" fmla="*/ 152987 h 333742"/>
                <a:gd name="connsiteX223" fmla="*/ 981978 w 2652368"/>
                <a:gd name="connsiteY223" fmla="*/ 152987 h 333742"/>
                <a:gd name="connsiteX224" fmla="*/ 945442 w 2652368"/>
                <a:gd name="connsiteY224" fmla="*/ 201701 h 333742"/>
                <a:gd name="connsiteX225" fmla="*/ 844168 w 2652368"/>
                <a:gd name="connsiteY225" fmla="*/ 201060 h 333742"/>
                <a:gd name="connsiteX226" fmla="*/ 879422 w 2652368"/>
                <a:gd name="connsiteY226" fmla="*/ 152987 h 333742"/>
                <a:gd name="connsiteX227" fmla="*/ 727509 w 2652368"/>
                <a:gd name="connsiteY227" fmla="*/ 152346 h 333742"/>
                <a:gd name="connsiteX228" fmla="*/ 828143 w 2652368"/>
                <a:gd name="connsiteY228" fmla="*/ 152988 h 333742"/>
                <a:gd name="connsiteX229" fmla="*/ 786479 w 2652368"/>
                <a:gd name="connsiteY229" fmla="*/ 201060 h 333742"/>
                <a:gd name="connsiteX230" fmla="*/ 684564 w 2652368"/>
                <a:gd name="connsiteY230" fmla="*/ 200419 h 333742"/>
                <a:gd name="connsiteX231" fmla="*/ 727509 w 2652368"/>
                <a:gd name="connsiteY231" fmla="*/ 152346 h 333742"/>
                <a:gd name="connsiteX232" fmla="*/ 136528 w 2652368"/>
                <a:gd name="connsiteY232" fmla="*/ 152346 h 333742"/>
                <a:gd name="connsiteX233" fmla="*/ 351896 w 2652368"/>
                <a:gd name="connsiteY233" fmla="*/ 152346 h 333742"/>
                <a:gd name="connsiteX234" fmla="*/ 295491 w 2652368"/>
                <a:gd name="connsiteY234" fmla="*/ 201060 h 333742"/>
                <a:gd name="connsiteX235" fmla="*/ 79481 w 2652368"/>
                <a:gd name="connsiteY235" fmla="*/ 200418 h 333742"/>
                <a:gd name="connsiteX236" fmla="*/ 136528 w 2652368"/>
                <a:gd name="connsiteY236" fmla="*/ 152346 h 333742"/>
                <a:gd name="connsiteX237" fmla="*/ 570471 w 2652368"/>
                <a:gd name="connsiteY237" fmla="*/ 151705 h 333742"/>
                <a:gd name="connsiteX238" fmla="*/ 673027 w 2652368"/>
                <a:gd name="connsiteY238" fmla="*/ 152346 h 333742"/>
                <a:gd name="connsiteX239" fmla="*/ 623671 w 2652368"/>
                <a:gd name="connsiteY239" fmla="*/ 200419 h 333742"/>
                <a:gd name="connsiteX240" fmla="*/ 523679 w 2652368"/>
                <a:gd name="connsiteY240" fmla="*/ 199778 h 333742"/>
                <a:gd name="connsiteX241" fmla="*/ 570471 w 2652368"/>
                <a:gd name="connsiteY241" fmla="*/ 151705 h 333742"/>
                <a:gd name="connsiteX242" fmla="*/ 415353 w 2652368"/>
                <a:gd name="connsiteY242" fmla="*/ 151704 h 333742"/>
                <a:gd name="connsiteX243" fmla="*/ 517910 w 2652368"/>
                <a:gd name="connsiteY243" fmla="*/ 152345 h 333742"/>
                <a:gd name="connsiteX244" fmla="*/ 467913 w 2652368"/>
                <a:gd name="connsiteY244" fmla="*/ 201059 h 333742"/>
                <a:gd name="connsiteX245" fmla="*/ 365357 w 2652368"/>
                <a:gd name="connsiteY245" fmla="*/ 200418 h 333742"/>
                <a:gd name="connsiteX246" fmla="*/ 415353 w 2652368"/>
                <a:gd name="connsiteY246" fmla="*/ 151704 h 333742"/>
                <a:gd name="connsiteX247" fmla="*/ 1239010 w 2652368"/>
                <a:gd name="connsiteY247" fmla="*/ 101067 h 333742"/>
                <a:gd name="connsiteX248" fmla="*/ 1370411 w 2652368"/>
                <a:gd name="connsiteY248" fmla="*/ 101067 h 333742"/>
                <a:gd name="connsiteX249" fmla="*/ 1372334 w 2652368"/>
                <a:gd name="connsiteY249" fmla="*/ 139526 h 333742"/>
                <a:gd name="connsiteX250" fmla="*/ 1239010 w 2652368"/>
                <a:gd name="connsiteY250" fmla="*/ 139526 h 333742"/>
                <a:gd name="connsiteX251" fmla="*/ 1239010 w 2652368"/>
                <a:gd name="connsiteY251" fmla="*/ 101067 h 333742"/>
                <a:gd name="connsiteX252" fmla="*/ 1088380 w 2652368"/>
                <a:gd name="connsiteY252" fmla="*/ 100426 h 333742"/>
                <a:gd name="connsiteX253" fmla="*/ 1220421 w 2652368"/>
                <a:gd name="connsiteY253" fmla="*/ 100426 h 333742"/>
                <a:gd name="connsiteX254" fmla="*/ 1220421 w 2652368"/>
                <a:gd name="connsiteY254" fmla="*/ 138885 h 333742"/>
                <a:gd name="connsiteX255" fmla="*/ 1083894 w 2652368"/>
                <a:gd name="connsiteY255" fmla="*/ 138885 h 333742"/>
                <a:gd name="connsiteX256" fmla="*/ 1088380 w 2652368"/>
                <a:gd name="connsiteY256" fmla="*/ 100426 h 333742"/>
                <a:gd name="connsiteX257" fmla="*/ 2437240 w 2652368"/>
                <a:gd name="connsiteY257" fmla="*/ 99385 h 333742"/>
                <a:gd name="connsiteX258" fmla="*/ 2493405 w 2652368"/>
                <a:gd name="connsiteY258" fmla="*/ 101708 h 333742"/>
                <a:gd name="connsiteX259" fmla="*/ 2530582 w 2652368"/>
                <a:gd name="connsiteY259" fmla="*/ 133757 h 333742"/>
                <a:gd name="connsiteX260" fmla="*/ 2526095 w 2652368"/>
                <a:gd name="connsiteY260" fmla="*/ 142090 h 333742"/>
                <a:gd name="connsiteX261" fmla="*/ 2409437 w 2652368"/>
                <a:gd name="connsiteY261" fmla="*/ 140809 h 333742"/>
                <a:gd name="connsiteX262" fmla="*/ 2376106 w 2652368"/>
                <a:gd name="connsiteY262" fmla="*/ 109400 h 333742"/>
                <a:gd name="connsiteX263" fmla="*/ 2380593 w 2652368"/>
                <a:gd name="connsiteY263" fmla="*/ 100426 h 333742"/>
                <a:gd name="connsiteX264" fmla="*/ 2437240 w 2652368"/>
                <a:gd name="connsiteY264" fmla="*/ 99385 h 333742"/>
                <a:gd name="connsiteX265" fmla="*/ 1595314 w 2652368"/>
                <a:gd name="connsiteY265" fmla="*/ 99225 h 333742"/>
                <a:gd name="connsiteX266" fmla="*/ 1655005 w 2652368"/>
                <a:gd name="connsiteY266" fmla="*/ 101067 h 333742"/>
                <a:gd name="connsiteX267" fmla="*/ 1678721 w 2652368"/>
                <a:gd name="connsiteY267" fmla="*/ 133116 h 333742"/>
                <a:gd name="connsiteX268" fmla="*/ 1672952 w 2652368"/>
                <a:gd name="connsiteY268" fmla="*/ 141450 h 333742"/>
                <a:gd name="connsiteX269" fmla="*/ 1553089 w 2652368"/>
                <a:gd name="connsiteY269" fmla="*/ 140168 h 333742"/>
                <a:gd name="connsiteX270" fmla="*/ 1527450 w 2652368"/>
                <a:gd name="connsiteY270" fmla="*/ 99785 h 333742"/>
                <a:gd name="connsiteX271" fmla="*/ 1595314 w 2652368"/>
                <a:gd name="connsiteY271" fmla="*/ 99225 h 333742"/>
                <a:gd name="connsiteX272" fmla="*/ 1447969 w 2652368"/>
                <a:gd name="connsiteY272" fmla="*/ 99225 h 333742"/>
                <a:gd name="connsiteX273" fmla="*/ 1507580 w 2652368"/>
                <a:gd name="connsiteY273" fmla="*/ 101067 h 333742"/>
                <a:gd name="connsiteX274" fmla="*/ 1532578 w 2652368"/>
                <a:gd name="connsiteY274" fmla="*/ 142090 h 333742"/>
                <a:gd name="connsiteX275" fmla="*/ 1404382 w 2652368"/>
                <a:gd name="connsiteY275" fmla="*/ 140808 h 333742"/>
                <a:gd name="connsiteX276" fmla="*/ 1381307 w 2652368"/>
                <a:gd name="connsiteY276" fmla="*/ 109400 h 333742"/>
                <a:gd name="connsiteX277" fmla="*/ 1388358 w 2652368"/>
                <a:gd name="connsiteY277" fmla="*/ 99785 h 333742"/>
                <a:gd name="connsiteX278" fmla="*/ 1447969 w 2652368"/>
                <a:gd name="connsiteY278" fmla="*/ 99225 h 333742"/>
                <a:gd name="connsiteX279" fmla="*/ 2138303 w 2652368"/>
                <a:gd name="connsiteY279" fmla="*/ 99144 h 333742"/>
                <a:gd name="connsiteX280" fmla="*/ 2264575 w 2652368"/>
                <a:gd name="connsiteY280" fmla="*/ 99144 h 333742"/>
                <a:gd name="connsiteX281" fmla="*/ 2408156 w 2652368"/>
                <a:gd name="connsiteY281" fmla="*/ 186318 h 333742"/>
                <a:gd name="connsiteX282" fmla="*/ 2415206 w 2652368"/>
                <a:gd name="connsiteY282" fmla="*/ 202342 h 333742"/>
                <a:gd name="connsiteX283" fmla="*/ 2262011 w 2652368"/>
                <a:gd name="connsiteY283" fmla="*/ 201060 h 333742"/>
                <a:gd name="connsiteX284" fmla="*/ 2238296 w 2652368"/>
                <a:gd name="connsiteY284" fmla="*/ 174780 h 333742"/>
                <a:gd name="connsiteX285" fmla="*/ 2185735 w 2652368"/>
                <a:gd name="connsiteY285" fmla="*/ 141449 h 333742"/>
                <a:gd name="connsiteX286" fmla="*/ 2138303 w 2652368"/>
                <a:gd name="connsiteY286" fmla="*/ 99144 h 333742"/>
                <a:gd name="connsiteX287" fmla="*/ 2041435 w 2652368"/>
                <a:gd name="connsiteY287" fmla="*/ 98984 h 333742"/>
                <a:gd name="connsiteX288" fmla="*/ 2099203 w 2652368"/>
                <a:gd name="connsiteY288" fmla="*/ 101067 h 333742"/>
                <a:gd name="connsiteX289" fmla="*/ 2128688 w 2652368"/>
                <a:gd name="connsiteY289" fmla="*/ 131835 h 333742"/>
                <a:gd name="connsiteX290" fmla="*/ 2122919 w 2652368"/>
                <a:gd name="connsiteY290" fmla="*/ 142090 h 333742"/>
                <a:gd name="connsiteX291" fmla="*/ 2008824 w 2652368"/>
                <a:gd name="connsiteY291" fmla="*/ 140808 h 333742"/>
                <a:gd name="connsiteX292" fmla="*/ 1977417 w 2652368"/>
                <a:gd name="connsiteY292" fmla="*/ 109400 h 333742"/>
                <a:gd name="connsiteX293" fmla="*/ 1983185 w 2652368"/>
                <a:gd name="connsiteY293" fmla="*/ 99785 h 333742"/>
                <a:gd name="connsiteX294" fmla="*/ 2041435 w 2652368"/>
                <a:gd name="connsiteY294" fmla="*/ 98984 h 333742"/>
                <a:gd name="connsiteX295" fmla="*/ 1892487 w 2652368"/>
                <a:gd name="connsiteY295" fmla="*/ 98984 h 333742"/>
                <a:gd name="connsiteX296" fmla="*/ 1949214 w 2652368"/>
                <a:gd name="connsiteY296" fmla="*/ 101067 h 333742"/>
                <a:gd name="connsiteX297" fmla="*/ 1979981 w 2652368"/>
                <a:gd name="connsiteY297" fmla="*/ 132476 h 333742"/>
                <a:gd name="connsiteX298" fmla="*/ 1971648 w 2652368"/>
                <a:gd name="connsiteY298" fmla="*/ 142090 h 333742"/>
                <a:gd name="connsiteX299" fmla="*/ 1860759 w 2652368"/>
                <a:gd name="connsiteY299" fmla="*/ 140808 h 333742"/>
                <a:gd name="connsiteX300" fmla="*/ 1828710 w 2652368"/>
                <a:gd name="connsiteY300" fmla="*/ 110041 h 333742"/>
                <a:gd name="connsiteX301" fmla="*/ 1835761 w 2652368"/>
                <a:gd name="connsiteY301" fmla="*/ 99785 h 333742"/>
                <a:gd name="connsiteX302" fmla="*/ 1892487 w 2652368"/>
                <a:gd name="connsiteY302" fmla="*/ 98984 h 333742"/>
                <a:gd name="connsiteX303" fmla="*/ 1744021 w 2652368"/>
                <a:gd name="connsiteY303" fmla="*/ 98343 h 333742"/>
                <a:gd name="connsiteX304" fmla="*/ 1799225 w 2652368"/>
                <a:gd name="connsiteY304" fmla="*/ 100426 h 333742"/>
                <a:gd name="connsiteX305" fmla="*/ 1828710 w 2652368"/>
                <a:gd name="connsiteY305" fmla="*/ 130553 h 333742"/>
                <a:gd name="connsiteX306" fmla="*/ 1822300 w 2652368"/>
                <a:gd name="connsiteY306" fmla="*/ 140809 h 333742"/>
                <a:gd name="connsiteX307" fmla="*/ 1703078 w 2652368"/>
                <a:gd name="connsiteY307" fmla="*/ 139527 h 333742"/>
                <a:gd name="connsiteX308" fmla="*/ 1681285 w 2652368"/>
                <a:gd name="connsiteY308" fmla="*/ 108118 h 333742"/>
                <a:gd name="connsiteX309" fmla="*/ 1688336 w 2652368"/>
                <a:gd name="connsiteY309" fmla="*/ 99144 h 333742"/>
                <a:gd name="connsiteX310" fmla="*/ 1744021 w 2652368"/>
                <a:gd name="connsiteY310" fmla="*/ 98343 h 333742"/>
                <a:gd name="connsiteX311" fmla="*/ 971723 w 2652368"/>
                <a:gd name="connsiteY311" fmla="*/ 97222 h 333742"/>
                <a:gd name="connsiteX312" fmla="*/ 1070432 w 2652368"/>
                <a:gd name="connsiteY312" fmla="*/ 97863 h 333742"/>
                <a:gd name="connsiteX313" fmla="*/ 1033897 w 2652368"/>
                <a:gd name="connsiteY313" fmla="*/ 142090 h 333742"/>
                <a:gd name="connsiteX314" fmla="*/ 935827 w 2652368"/>
                <a:gd name="connsiteY314" fmla="*/ 141449 h 333742"/>
                <a:gd name="connsiteX315" fmla="*/ 971723 w 2652368"/>
                <a:gd name="connsiteY315" fmla="*/ 97222 h 333742"/>
                <a:gd name="connsiteX316" fmla="*/ 819810 w 2652368"/>
                <a:gd name="connsiteY316" fmla="*/ 97222 h 333742"/>
                <a:gd name="connsiteX317" fmla="*/ 917880 w 2652368"/>
                <a:gd name="connsiteY317" fmla="*/ 97863 h 333742"/>
                <a:gd name="connsiteX318" fmla="*/ 884549 w 2652368"/>
                <a:gd name="connsiteY318" fmla="*/ 142090 h 333742"/>
                <a:gd name="connsiteX319" fmla="*/ 783916 w 2652368"/>
                <a:gd name="connsiteY319" fmla="*/ 141449 h 333742"/>
                <a:gd name="connsiteX320" fmla="*/ 819810 w 2652368"/>
                <a:gd name="connsiteY320" fmla="*/ 97222 h 333742"/>
                <a:gd name="connsiteX321" fmla="*/ 519191 w 2652368"/>
                <a:gd name="connsiteY321" fmla="*/ 96581 h 333742"/>
                <a:gd name="connsiteX322" fmla="*/ 619184 w 2652368"/>
                <a:gd name="connsiteY322" fmla="*/ 97221 h 333742"/>
                <a:gd name="connsiteX323" fmla="*/ 574956 w 2652368"/>
                <a:gd name="connsiteY323" fmla="*/ 142089 h 333742"/>
                <a:gd name="connsiteX324" fmla="*/ 474964 w 2652368"/>
                <a:gd name="connsiteY324" fmla="*/ 141449 h 333742"/>
                <a:gd name="connsiteX325" fmla="*/ 519191 w 2652368"/>
                <a:gd name="connsiteY325" fmla="*/ 96581 h 333742"/>
                <a:gd name="connsiteX326" fmla="*/ 670463 w 2652368"/>
                <a:gd name="connsiteY326" fmla="*/ 96580 h 333742"/>
                <a:gd name="connsiteX327" fmla="*/ 769814 w 2652368"/>
                <a:gd name="connsiteY327" fmla="*/ 97221 h 333742"/>
                <a:gd name="connsiteX328" fmla="*/ 726869 w 2652368"/>
                <a:gd name="connsiteY328" fmla="*/ 142089 h 333742"/>
                <a:gd name="connsiteX329" fmla="*/ 628799 w 2652368"/>
                <a:gd name="connsiteY329" fmla="*/ 141448 h 333742"/>
                <a:gd name="connsiteX330" fmla="*/ 670463 w 2652368"/>
                <a:gd name="connsiteY330" fmla="*/ 96580 h 333742"/>
                <a:gd name="connsiteX331" fmla="*/ 381621 w 2652368"/>
                <a:gd name="connsiteY331" fmla="*/ 95539 h 333742"/>
                <a:gd name="connsiteX332" fmla="*/ 467271 w 2652368"/>
                <a:gd name="connsiteY332" fmla="*/ 100426 h 333742"/>
                <a:gd name="connsiteX333" fmla="*/ 423044 w 2652368"/>
                <a:gd name="connsiteY333" fmla="*/ 141448 h 333742"/>
                <a:gd name="connsiteX334" fmla="*/ 146142 w 2652368"/>
                <a:gd name="connsiteY334" fmla="*/ 141448 h 333742"/>
                <a:gd name="connsiteX335" fmla="*/ 116657 w 2652368"/>
                <a:gd name="connsiteY335" fmla="*/ 138884 h 333742"/>
                <a:gd name="connsiteX336" fmla="*/ 168576 w 2652368"/>
                <a:gd name="connsiteY336" fmla="*/ 96580 h 333742"/>
                <a:gd name="connsiteX337" fmla="*/ 299336 w 2652368"/>
                <a:gd name="connsiteY337" fmla="*/ 97862 h 333742"/>
                <a:gd name="connsiteX338" fmla="*/ 330103 w 2652368"/>
                <a:gd name="connsiteY338" fmla="*/ 107477 h 333742"/>
                <a:gd name="connsiteX339" fmla="*/ 381621 w 2652368"/>
                <a:gd name="connsiteY339" fmla="*/ 95539 h 333742"/>
                <a:gd name="connsiteX340" fmla="*/ 1482582 w 2652368"/>
                <a:gd name="connsiteY340" fmla="*/ 48507 h 333742"/>
                <a:gd name="connsiteX341" fmla="*/ 1611418 w 2652368"/>
                <a:gd name="connsiteY341" fmla="*/ 48507 h 333742"/>
                <a:gd name="connsiteX342" fmla="*/ 1617187 w 2652368"/>
                <a:gd name="connsiteY342" fmla="*/ 83761 h 333742"/>
                <a:gd name="connsiteX343" fmla="*/ 1488992 w 2652368"/>
                <a:gd name="connsiteY343" fmla="*/ 83761 h 333742"/>
                <a:gd name="connsiteX344" fmla="*/ 1482582 w 2652368"/>
                <a:gd name="connsiteY344" fmla="*/ 48507 h 333742"/>
                <a:gd name="connsiteX345" fmla="*/ 2407114 w 2652368"/>
                <a:gd name="connsiteY345" fmla="*/ 47705 h 333742"/>
                <a:gd name="connsiteX346" fmla="*/ 2463279 w 2652368"/>
                <a:gd name="connsiteY346" fmla="*/ 49788 h 333742"/>
                <a:gd name="connsiteX347" fmla="*/ 2501097 w 2652368"/>
                <a:gd name="connsiteY347" fmla="*/ 86325 h 333742"/>
                <a:gd name="connsiteX348" fmla="*/ 2379311 w 2652368"/>
                <a:gd name="connsiteY348" fmla="*/ 85043 h 333742"/>
                <a:gd name="connsiteX349" fmla="*/ 2345980 w 2652368"/>
                <a:gd name="connsiteY349" fmla="*/ 58121 h 333742"/>
                <a:gd name="connsiteX350" fmla="*/ 2350467 w 2652368"/>
                <a:gd name="connsiteY350" fmla="*/ 48506 h 333742"/>
                <a:gd name="connsiteX351" fmla="*/ 2407114 w 2652368"/>
                <a:gd name="connsiteY351" fmla="*/ 47705 h 333742"/>
                <a:gd name="connsiteX352" fmla="*/ 1830873 w 2652368"/>
                <a:gd name="connsiteY352" fmla="*/ 47306 h 333742"/>
                <a:gd name="connsiteX353" fmla="*/ 1887039 w 2652368"/>
                <a:gd name="connsiteY353" fmla="*/ 49148 h 333742"/>
                <a:gd name="connsiteX354" fmla="*/ 1912037 w 2652368"/>
                <a:gd name="connsiteY354" fmla="*/ 77993 h 333742"/>
                <a:gd name="connsiteX355" fmla="*/ 1906268 w 2652368"/>
                <a:gd name="connsiteY355" fmla="*/ 85685 h 333742"/>
                <a:gd name="connsiteX356" fmla="*/ 1794738 w 2652368"/>
                <a:gd name="connsiteY356" fmla="*/ 84403 h 333742"/>
                <a:gd name="connsiteX357" fmla="*/ 1768458 w 2652368"/>
                <a:gd name="connsiteY357" fmla="*/ 57481 h 333742"/>
                <a:gd name="connsiteX358" fmla="*/ 1774226 w 2652368"/>
                <a:gd name="connsiteY358" fmla="*/ 47866 h 333742"/>
                <a:gd name="connsiteX359" fmla="*/ 1830873 w 2652368"/>
                <a:gd name="connsiteY359" fmla="*/ 47306 h 333742"/>
                <a:gd name="connsiteX360" fmla="*/ 1972851 w 2652368"/>
                <a:gd name="connsiteY360" fmla="*/ 46665 h 333742"/>
                <a:gd name="connsiteX361" fmla="*/ 2029336 w 2652368"/>
                <a:gd name="connsiteY361" fmla="*/ 48507 h 333742"/>
                <a:gd name="connsiteX362" fmla="*/ 2057539 w 2652368"/>
                <a:gd name="connsiteY362" fmla="*/ 75429 h 333742"/>
                <a:gd name="connsiteX363" fmla="*/ 2053053 w 2652368"/>
                <a:gd name="connsiteY363" fmla="*/ 85044 h 333742"/>
                <a:gd name="connsiteX364" fmla="*/ 1938318 w 2652368"/>
                <a:gd name="connsiteY364" fmla="*/ 83762 h 333742"/>
                <a:gd name="connsiteX365" fmla="*/ 1908192 w 2652368"/>
                <a:gd name="connsiteY365" fmla="*/ 47225 h 333742"/>
                <a:gd name="connsiteX366" fmla="*/ 1972851 w 2652368"/>
                <a:gd name="connsiteY366" fmla="*/ 46665 h 333742"/>
                <a:gd name="connsiteX367" fmla="*/ 1687695 w 2652368"/>
                <a:gd name="connsiteY367" fmla="*/ 46665 h 333742"/>
                <a:gd name="connsiteX368" fmla="*/ 1745383 w 2652368"/>
                <a:gd name="connsiteY368" fmla="*/ 48507 h 333742"/>
                <a:gd name="connsiteX369" fmla="*/ 1766535 w 2652368"/>
                <a:gd name="connsiteY369" fmla="*/ 77352 h 333742"/>
                <a:gd name="connsiteX370" fmla="*/ 1759484 w 2652368"/>
                <a:gd name="connsiteY370" fmla="*/ 85684 h 333742"/>
                <a:gd name="connsiteX371" fmla="*/ 1652441 w 2652368"/>
                <a:gd name="connsiteY371" fmla="*/ 84402 h 333742"/>
                <a:gd name="connsiteX372" fmla="*/ 1623597 w 2652368"/>
                <a:gd name="connsiteY372" fmla="*/ 59404 h 333742"/>
                <a:gd name="connsiteX373" fmla="*/ 1630007 w 2652368"/>
                <a:gd name="connsiteY373" fmla="*/ 47225 h 333742"/>
                <a:gd name="connsiteX374" fmla="*/ 1687695 w 2652368"/>
                <a:gd name="connsiteY374" fmla="*/ 46665 h 333742"/>
                <a:gd name="connsiteX375" fmla="*/ 2062666 w 2652368"/>
                <a:gd name="connsiteY375" fmla="*/ 46584 h 333742"/>
                <a:gd name="connsiteX376" fmla="*/ 2205605 w 2652368"/>
                <a:gd name="connsiteY376" fmla="*/ 46584 h 333742"/>
                <a:gd name="connsiteX377" fmla="*/ 2298547 w 2652368"/>
                <a:gd name="connsiteY377" fmla="*/ 46584 h 333742"/>
                <a:gd name="connsiteX378" fmla="*/ 2346620 w 2652368"/>
                <a:gd name="connsiteY378" fmla="*/ 85683 h 333742"/>
                <a:gd name="connsiteX379" fmla="*/ 2090229 w 2652368"/>
                <a:gd name="connsiteY379" fmla="*/ 84402 h 333742"/>
                <a:gd name="connsiteX380" fmla="*/ 2056898 w 2652368"/>
                <a:gd name="connsiteY380" fmla="*/ 56840 h 333742"/>
                <a:gd name="connsiteX381" fmla="*/ 2062666 w 2652368"/>
                <a:gd name="connsiteY381" fmla="*/ 46584 h 333742"/>
                <a:gd name="connsiteX382" fmla="*/ 1367205 w 2652368"/>
                <a:gd name="connsiteY382" fmla="*/ 45303 h 333742"/>
                <a:gd name="connsiteX383" fmla="*/ 1440278 w 2652368"/>
                <a:gd name="connsiteY383" fmla="*/ 45303 h 333742"/>
                <a:gd name="connsiteX384" fmla="*/ 1467840 w 2652368"/>
                <a:gd name="connsiteY384" fmla="*/ 83121 h 333742"/>
                <a:gd name="connsiteX385" fmla="*/ 1342849 w 2652368"/>
                <a:gd name="connsiteY385" fmla="*/ 83121 h 333742"/>
                <a:gd name="connsiteX386" fmla="*/ 1367205 w 2652368"/>
                <a:gd name="connsiteY386" fmla="*/ 45303 h 333742"/>
                <a:gd name="connsiteX387" fmla="*/ 1223627 w 2652368"/>
                <a:gd name="connsiteY387" fmla="*/ 44021 h 333742"/>
                <a:gd name="connsiteX388" fmla="*/ 1293493 w 2652368"/>
                <a:gd name="connsiteY388" fmla="*/ 45302 h 333742"/>
                <a:gd name="connsiteX389" fmla="*/ 1320414 w 2652368"/>
                <a:gd name="connsiteY389" fmla="*/ 83761 h 333742"/>
                <a:gd name="connsiteX390" fmla="*/ 1195423 w 2652368"/>
                <a:gd name="connsiteY390" fmla="*/ 83761 h 333742"/>
                <a:gd name="connsiteX391" fmla="*/ 1223627 w 2652368"/>
                <a:gd name="connsiteY391" fmla="*/ 44021 h 333742"/>
                <a:gd name="connsiteX392" fmla="*/ 919162 w 2652368"/>
                <a:gd name="connsiteY392" fmla="*/ 44020 h 333742"/>
                <a:gd name="connsiteX393" fmla="*/ 1028129 w 2652368"/>
                <a:gd name="connsiteY393" fmla="*/ 44020 h 333742"/>
                <a:gd name="connsiteX394" fmla="*/ 995439 w 2652368"/>
                <a:gd name="connsiteY394" fmla="*/ 85684 h 333742"/>
                <a:gd name="connsiteX395" fmla="*/ 900574 w 2652368"/>
                <a:gd name="connsiteY395" fmla="*/ 85043 h 333742"/>
                <a:gd name="connsiteX396" fmla="*/ 919162 w 2652368"/>
                <a:gd name="connsiteY396" fmla="*/ 44020 h 333742"/>
                <a:gd name="connsiteX397" fmla="*/ 1076842 w 2652368"/>
                <a:gd name="connsiteY397" fmla="*/ 43380 h 333742"/>
                <a:gd name="connsiteX398" fmla="*/ 1175553 w 2652368"/>
                <a:gd name="connsiteY398" fmla="*/ 43380 h 333742"/>
                <a:gd name="connsiteX399" fmla="*/ 1175553 w 2652368"/>
                <a:gd name="connsiteY399" fmla="*/ 82479 h 333742"/>
                <a:gd name="connsiteX400" fmla="*/ 1047998 w 2652368"/>
                <a:gd name="connsiteY400" fmla="*/ 82479 h 333742"/>
                <a:gd name="connsiteX401" fmla="*/ 1076842 w 2652368"/>
                <a:gd name="connsiteY401" fmla="*/ 43380 h 333742"/>
                <a:gd name="connsiteX402" fmla="*/ 643541 w 2652368"/>
                <a:gd name="connsiteY402" fmla="*/ 42739 h 333742"/>
                <a:gd name="connsiteX403" fmla="*/ 737765 w 2652368"/>
                <a:gd name="connsiteY403" fmla="*/ 43380 h 333742"/>
                <a:gd name="connsiteX404" fmla="*/ 698665 w 2652368"/>
                <a:gd name="connsiteY404" fmla="*/ 85685 h 333742"/>
                <a:gd name="connsiteX405" fmla="*/ 601237 w 2652368"/>
                <a:gd name="connsiteY405" fmla="*/ 85044 h 333742"/>
                <a:gd name="connsiteX406" fmla="*/ 643541 w 2652368"/>
                <a:gd name="connsiteY406" fmla="*/ 42739 h 333742"/>
                <a:gd name="connsiteX407" fmla="*/ 783915 w 2652368"/>
                <a:gd name="connsiteY407" fmla="*/ 42738 h 333742"/>
                <a:gd name="connsiteX408" fmla="*/ 883268 w 2652368"/>
                <a:gd name="connsiteY408" fmla="*/ 43379 h 333742"/>
                <a:gd name="connsiteX409" fmla="*/ 847373 w 2652368"/>
                <a:gd name="connsiteY409" fmla="*/ 85684 h 333742"/>
                <a:gd name="connsiteX410" fmla="*/ 751226 w 2652368"/>
                <a:gd name="connsiteY410" fmla="*/ 85043 h 333742"/>
                <a:gd name="connsiteX411" fmla="*/ 783915 w 2652368"/>
                <a:gd name="connsiteY411" fmla="*/ 42738 h 333742"/>
                <a:gd name="connsiteX412" fmla="*/ 496757 w 2652368"/>
                <a:gd name="connsiteY412" fmla="*/ 42097 h 333742"/>
                <a:gd name="connsiteX413" fmla="*/ 592262 w 2652368"/>
                <a:gd name="connsiteY413" fmla="*/ 42739 h 333742"/>
                <a:gd name="connsiteX414" fmla="*/ 547394 w 2652368"/>
                <a:gd name="connsiteY414" fmla="*/ 85044 h 333742"/>
                <a:gd name="connsiteX415" fmla="*/ 451889 w 2652368"/>
                <a:gd name="connsiteY415" fmla="*/ 84402 h 333742"/>
                <a:gd name="connsiteX416" fmla="*/ 496757 w 2652368"/>
                <a:gd name="connsiteY416" fmla="*/ 42097 h 333742"/>
                <a:gd name="connsiteX417" fmla="*/ 352537 w 2652368"/>
                <a:gd name="connsiteY417" fmla="*/ 42097 h 333742"/>
                <a:gd name="connsiteX418" fmla="*/ 444837 w 2652368"/>
                <a:gd name="connsiteY418" fmla="*/ 42738 h 333742"/>
                <a:gd name="connsiteX419" fmla="*/ 401252 w 2652368"/>
                <a:gd name="connsiteY419" fmla="*/ 85684 h 333742"/>
                <a:gd name="connsiteX420" fmla="*/ 301900 w 2652368"/>
                <a:gd name="connsiteY420" fmla="*/ 85043 h 333742"/>
                <a:gd name="connsiteX421" fmla="*/ 352537 w 2652368"/>
                <a:gd name="connsiteY421" fmla="*/ 42097 h 333742"/>
                <a:gd name="connsiteX422" fmla="*/ 229870 w 2652368"/>
                <a:gd name="connsiteY422" fmla="*/ 39344 h 333742"/>
                <a:gd name="connsiteX423" fmla="*/ 296772 w 2652368"/>
                <a:gd name="connsiteY423" fmla="*/ 45303 h 333742"/>
                <a:gd name="connsiteX424" fmla="*/ 253186 w 2652368"/>
                <a:gd name="connsiteY424" fmla="*/ 85684 h 333742"/>
                <a:gd name="connsiteX425" fmla="*/ 151270 w 2652368"/>
                <a:gd name="connsiteY425" fmla="*/ 85043 h 333742"/>
                <a:gd name="connsiteX426" fmla="*/ 229870 w 2652368"/>
                <a:gd name="connsiteY426" fmla="*/ 39344 h 333742"/>
                <a:gd name="connsiteX427" fmla="*/ 1149914 w 2652368"/>
                <a:gd name="connsiteY427" fmla="*/ 5561 h 333742"/>
                <a:gd name="connsiteX428" fmla="*/ 1242856 w 2652368"/>
                <a:gd name="connsiteY428" fmla="*/ 5561 h 333742"/>
                <a:gd name="connsiteX429" fmla="*/ 1253753 w 2652368"/>
                <a:gd name="connsiteY429" fmla="*/ 17099 h 333742"/>
                <a:gd name="connsiteX430" fmla="*/ 1242856 w 2652368"/>
                <a:gd name="connsiteY430" fmla="*/ 31841 h 333742"/>
                <a:gd name="connsiteX431" fmla="*/ 1194783 w 2652368"/>
                <a:gd name="connsiteY431" fmla="*/ 32482 h 333742"/>
                <a:gd name="connsiteX432" fmla="*/ 1149914 w 2652368"/>
                <a:gd name="connsiteY432" fmla="*/ 31841 h 333742"/>
                <a:gd name="connsiteX433" fmla="*/ 1137095 w 2652368"/>
                <a:gd name="connsiteY433" fmla="*/ 19022 h 333742"/>
                <a:gd name="connsiteX434" fmla="*/ 1149914 w 2652368"/>
                <a:gd name="connsiteY434" fmla="*/ 5561 h 333742"/>
                <a:gd name="connsiteX435" fmla="*/ 2398300 w 2652368"/>
                <a:gd name="connsiteY435" fmla="*/ 5401 h 333742"/>
                <a:gd name="connsiteX436" fmla="*/ 2461356 w 2652368"/>
                <a:gd name="connsiteY436" fmla="*/ 26714 h 333742"/>
                <a:gd name="connsiteX437" fmla="*/ 2331878 w 2652368"/>
                <a:gd name="connsiteY437" fmla="*/ 6202 h 333742"/>
                <a:gd name="connsiteX438" fmla="*/ 2398300 w 2652368"/>
                <a:gd name="connsiteY438" fmla="*/ 5401 h 333742"/>
                <a:gd name="connsiteX439" fmla="*/ 2240910 w 2652368"/>
                <a:gd name="connsiteY439" fmla="*/ 4950 h 333742"/>
                <a:gd name="connsiteX440" fmla="*/ 2324828 w 2652368"/>
                <a:gd name="connsiteY440" fmla="*/ 35687 h 333742"/>
                <a:gd name="connsiteX441" fmla="*/ 2193427 w 2652368"/>
                <a:gd name="connsiteY441" fmla="*/ 12612 h 333742"/>
                <a:gd name="connsiteX442" fmla="*/ 2240910 w 2652368"/>
                <a:gd name="connsiteY442" fmla="*/ 4950 h 333742"/>
                <a:gd name="connsiteX443" fmla="*/ 1557576 w 2652368"/>
                <a:gd name="connsiteY443" fmla="*/ 4921 h 333742"/>
                <a:gd name="connsiteX444" fmla="*/ 1637699 w 2652368"/>
                <a:gd name="connsiteY444" fmla="*/ 5562 h 333742"/>
                <a:gd name="connsiteX445" fmla="*/ 1661415 w 2652368"/>
                <a:gd name="connsiteY445" fmla="*/ 22868 h 333742"/>
                <a:gd name="connsiteX446" fmla="*/ 1655646 w 2652368"/>
                <a:gd name="connsiteY446" fmla="*/ 33124 h 333742"/>
                <a:gd name="connsiteX447" fmla="*/ 1557576 w 2652368"/>
                <a:gd name="connsiteY447" fmla="*/ 32483 h 333742"/>
                <a:gd name="connsiteX448" fmla="*/ 1538988 w 2652368"/>
                <a:gd name="connsiteY448" fmla="*/ 16459 h 333742"/>
                <a:gd name="connsiteX449" fmla="*/ 1557576 w 2652368"/>
                <a:gd name="connsiteY449" fmla="*/ 4921 h 333742"/>
                <a:gd name="connsiteX450" fmla="*/ 1421689 w 2652368"/>
                <a:gd name="connsiteY450" fmla="*/ 4921 h 333742"/>
                <a:gd name="connsiteX451" fmla="*/ 1505016 w 2652368"/>
                <a:gd name="connsiteY451" fmla="*/ 5562 h 333742"/>
                <a:gd name="connsiteX452" fmla="*/ 1526168 w 2652368"/>
                <a:gd name="connsiteY452" fmla="*/ 24150 h 333742"/>
                <a:gd name="connsiteX453" fmla="*/ 1520400 w 2652368"/>
                <a:gd name="connsiteY453" fmla="*/ 33124 h 333742"/>
                <a:gd name="connsiteX454" fmla="*/ 1421689 w 2652368"/>
                <a:gd name="connsiteY454" fmla="*/ 32483 h 333742"/>
                <a:gd name="connsiteX455" fmla="*/ 1405024 w 2652368"/>
                <a:gd name="connsiteY455" fmla="*/ 18381 h 333742"/>
                <a:gd name="connsiteX456" fmla="*/ 1421689 w 2652368"/>
                <a:gd name="connsiteY456" fmla="*/ 4921 h 333742"/>
                <a:gd name="connsiteX457" fmla="*/ 2020523 w 2652368"/>
                <a:gd name="connsiteY457" fmla="*/ 4920 h 333742"/>
                <a:gd name="connsiteX458" fmla="*/ 2058181 w 2652368"/>
                <a:gd name="connsiteY458" fmla="*/ 29277 h 333742"/>
                <a:gd name="connsiteX459" fmla="*/ 1937677 w 2652368"/>
                <a:gd name="connsiteY459" fmla="*/ 9407 h 333742"/>
                <a:gd name="connsiteX460" fmla="*/ 2020523 w 2652368"/>
                <a:gd name="connsiteY460" fmla="*/ 4920 h 333742"/>
                <a:gd name="connsiteX461" fmla="*/ 2107156 w 2652368"/>
                <a:gd name="connsiteY461" fmla="*/ 4429 h 333742"/>
                <a:gd name="connsiteX462" fmla="*/ 2192787 w 2652368"/>
                <a:gd name="connsiteY462" fmla="*/ 36970 h 333742"/>
                <a:gd name="connsiteX463" fmla="*/ 2061386 w 2652368"/>
                <a:gd name="connsiteY463" fmla="*/ 13253 h 333742"/>
                <a:gd name="connsiteX464" fmla="*/ 2107156 w 2652368"/>
                <a:gd name="connsiteY464" fmla="*/ 4429 h 333742"/>
                <a:gd name="connsiteX465" fmla="*/ 888716 w 2652368"/>
                <a:gd name="connsiteY465" fmla="*/ 4359 h 333742"/>
                <a:gd name="connsiteX466" fmla="*/ 993516 w 2652368"/>
                <a:gd name="connsiteY466" fmla="*/ 5562 h 333742"/>
                <a:gd name="connsiteX467" fmla="*/ 968518 w 2652368"/>
                <a:gd name="connsiteY467" fmla="*/ 31201 h 333742"/>
                <a:gd name="connsiteX468" fmla="*/ 866602 w 2652368"/>
                <a:gd name="connsiteY468" fmla="*/ 32483 h 333742"/>
                <a:gd name="connsiteX469" fmla="*/ 888716 w 2652368"/>
                <a:gd name="connsiteY469" fmla="*/ 4359 h 333742"/>
                <a:gd name="connsiteX470" fmla="*/ 1331312 w 2652368"/>
                <a:gd name="connsiteY470" fmla="*/ 4279 h 333742"/>
                <a:gd name="connsiteX471" fmla="*/ 1372334 w 2652368"/>
                <a:gd name="connsiteY471" fmla="*/ 4920 h 333742"/>
                <a:gd name="connsiteX472" fmla="*/ 1389641 w 2652368"/>
                <a:gd name="connsiteY472" fmla="*/ 18381 h 333742"/>
                <a:gd name="connsiteX473" fmla="*/ 1373616 w 2652368"/>
                <a:gd name="connsiteY473" fmla="*/ 32483 h 333742"/>
                <a:gd name="connsiteX474" fmla="*/ 1287725 w 2652368"/>
                <a:gd name="connsiteY474" fmla="*/ 32483 h 333742"/>
                <a:gd name="connsiteX475" fmla="*/ 1270419 w 2652368"/>
                <a:gd name="connsiteY475" fmla="*/ 19022 h 333742"/>
                <a:gd name="connsiteX476" fmla="*/ 1289648 w 2652368"/>
                <a:gd name="connsiteY476" fmla="*/ 4920 h 333742"/>
                <a:gd name="connsiteX477" fmla="*/ 1331312 w 2652368"/>
                <a:gd name="connsiteY477" fmla="*/ 4279 h 333742"/>
                <a:gd name="connsiteX478" fmla="*/ 1759405 w 2652368"/>
                <a:gd name="connsiteY478" fmla="*/ 3799 h 333742"/>
                <a:gd name="connsiteX479" fmla="*/ 1790252 w 2652368"/>
                <a:gd name="connsiteY479" fmla="*/ 27996 h 333742"/>
                <a:gd name="connsiteX480" fmla="*/ 1674235 w 2652368"/>
                <a:gd name="connsiteY480" fmla="*/ 7485 h 333742"/>
                <a:gd name="connsiteX481" fmla="*/ 1759405 w 2652368"/>
                <a:gd name="connsiteY481" fmla="*/ 3799 h 333742"/>
                <a:gd name="connsiteX482" fmla="*/ 1117224 w 2652368"/>
                <a:gd name="connsiteY482" fmla="*/ 3638 h 333742"/>
                <a:gd name="connsiteX483" fmla="*/ 1124916 w 2652368"/>
                <a:gd name="connsiteY483" fmla="*/ 13253 h 333742"/>
                <a:gd name="connsiteX484" fmla="*/ 1105045 w 2652368"/>
                <a:gd name="connsiteY484" fmla="*/ 31201 h 333742"/>
                <a:gd name="connsiteX485" fmla="*/ 1003771 w 2652368"/>
                <a:gd name="connsiteY485" fmla="*/ 31842 h 333742"/>
                <a:gd name="connsiteX486" fmla="*/ 998643 w 2652368"/>
                <a:gd name="connsiteY486" fmla="*/ 20945 h 333742"/>
                <a:gd name="connsiteX487" fmla="*/ 1021718 w 2652368"/>
                <a:gd name="connsiteY487" fmla="*/ 4280 h 333742"/>
                <a:gd name="connsiteX488" fmla="*/ 1117224 w 2652368"/>
                <a:gd name="connsiteY488" fmla="*/ 3638 h 333742"/>
                <a:gd name="connsiteX489" fmla="*/ 1848320 w 2652368"/>
                <a:gd name="connsiteY489" fmla="*/ 2697 h 333742"/>
                <a:gd name="connsiteX490" fmla="*/ 1924216 w 2652368"/>
                <a:gd name="connsiteY490" fmla="*/ 29919 h 333742"/>
                <a:gd name="connsiteX491" fmla="*/ 1806917 w 2652368"/>
                <a:gd name="connsiteY491" fmla="*/ 10049 h 333742"/>
                <a:gd name="connsiteX492" fmla="*/ 1848320 w 2652368"/>
                <a:gd name="connsiteY492" fmla="*/ 2697 h 333742"/>
                <a:gd name="connsiteX493" fmla="*/ 360550 w 2652368"/>
                <a:gd name="connsiteY493" fmla="*/ 1876 h 333742"/>
                <a:gd name="connsiteX494" fmla="*/ 446120 w 2652368"/>
                <a:gd name="connsiteY494" fmla="*/ 6203 h 333742"/>
                <a:gd name="connsiteX495" fmla="*/ 323052 w 2652368"/>
                <a:gd name="connsiteY495" fmla="*/ 27355 h 333742"/>
                <a:gd name="connsiteX496" fmla="*/ 360550 w 2652368"/>
                <a:gd name="connsiteY496" fmla="*/ 1876 h 333742"/>
                <a:gd name="connsiteX497" fmla="*/ 716613 w 2652368"/>
                <a:gd name="connsiteY497" fmla="*/ 1716 h 333742"/>
                <a:gd name="connsiteX498" fmla="*/ 595468 w 2652368"/>
                <a:gd name="connsiteY498" fmla="*/ 23509 h 333742"/>
                <a:gd name="connsiteX499" fmla="*/ 716613 w 2652368"/>
                <a:gd name="connsiteY499" fmla="*/ 1716 h 333742"/>
                <a:gd name="connsiteX500" fmla="*/ 800382 w 2652368"/>
                <a:gd name="connsiteY500" fmla="*/ 1645 h 333742"/>
                <a:gd name="connsiteX501" fmla="*/ 859552 w 2652368"/>
                <a:gd name="connsiteY501" fmla="*/ 6843 h 333742"/>
                <a:gd name="connsiteX502" fmla="*/ 833913 w 2652368"/>
                <a:gd name="connsiteY502" fmla="*/ 30559 h 333742"/>
                <a:gd name="connsiteX503" fmla="*/ 730074 w 2652368"/>
                <a:gd name="connsiteY503" fmla="*/ 31841 h 333742"/>
                <a:gd name="connsiteX504" fmla="*/ 800382 w 2652368"/>
                <a:gd name="connsiteY504" fmla="*/ 1645 h 333742"/>
                <a:gd name="connsiteX505" fmla="*/ 529888 w 2652368"/>
                <a:gd name="connsiteY505" fmla="*/ 603 h 333742"/>
                <a:gd name="connsiteX506" fmla="*/ 581367 w 2652368"/>
                <a:gd name="connsiteY506" fmla="*/ 6202 h 333742"/>
                <a:gd name="connsiteX507" fmla="*/ 459581 w 2652368"/>
                <a:gd name="connsiteY507" fmla="*/ 28637 h 333742"/>
                <a:gd name="connsiteX508" fmla="*/ 529888 w 2652368"/>
                <a:gd name="connsiteY508" fmla="*/ 603 h 333742"/>
                <a:gd name="connsiteX509" fmla="*/ 310875 w 2652368"/>
                <a:gd name="connsiteY509" fmla="*/ 434 h 333742"/>
                <a:gd name="connsiteX510" fmla="*/ 179474 w 2652368"/>
                <a:gd name="connsiteY510" fmla="*/ 24151 h 333742"/>
                <a:gd name="connsiteX511" fmla="*/ 310875 w 2652368"/>
                <a:gd name="connsiteY511" fmla="*/ 434 h 33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</a:cxnLst>
              <a:rect l="l" t="t" r="r" b="b"/>
              <a:pathLst>
                <a:path w="2652368" h="333742">
                  <a:moveTo>
                    <a:pt x="2048566" y="278539"/>
                  </a:moveTo>
                  <a:cubicBezTo>
                    <a:pt x="2074846" y="278458"/>
                    <a:pt x="2101126" y="278939"/>
                    <a:pt x="2127406" y="281182"/>
                  </a:cubicBezTo>
                  <a:cubicBezTo>
                    <a:pt x="2140226" y="282464"/>
                    <a:pt x="2150481" y="307463"/>
                    <a:pt x="2162660" y="321564"/>
                  </a:cubicBezTo>
                  <a:cubicBezTo>
                    <a:pt x="2160096" y="324128"/>
                    <a:pt x="2158173" y="327333"/>
                    <a:pt x="2156250" y="331178"/>
                  </a:cubicBezTo>
                  <a:cubicBezTo>
                    <a:pt x="2102408" y="331178"/>
                    <a:pt x="2049207" y="333742"/>
                    <a:pt x="1996006" y="329256"/>
                  </a:cubicBezTo>
                  <a:cubicBezTo>
                    <a:pt x="1983827" y="327974"/>
                    <a:pt x="1974213" y="301694"/>
                    <a:pt x="1963316" y="286951"/>
                  </a:cubicBezTo>
                  <a:cubicBezTo>
                    <a:pt x="1965239" y="284388"/>
                    <a:pt x="1967803" y="281824"/>
                    <a:pt x="1969726" y="279260"/>
                  </a:cubicBezTo>
                  <a:cubicBezTo>
                    <a:pt x="1996006" y="279260"/>
                    <a:pt x="2022286" y="278619"/>
                    <a:pt x="2048566" y="278539"/>
                  </a:cubicBezTo>
                  <a:close/>
                  <a:moveTo>
                    <a:pt x="517269" y="277977"/>
                  </a:moveTo>
                  <a:cubicBezTo>
                    <a:pt x="552523" y="277977"/>
                    <a:pt x="587136" y="277977"/>
                    <a:pt x="622390" y="277977"/>
                  </a:cubicBezTo>
                  <a:cubicBezTo>
                    <a:pt x="615980" y="331178"/>
                    <a:pt x="614057" y="333101"/>
                    <a:pt x="565984" y="333101"/>
                  </a:cubicBezTo>
                  <a:cubicBezTo>
                    <a:pt x="532012" y="333101"/>
                    <a:pt x="498039" y="333101"/>
                    <a:pt x="461504" y="333101"/>
                  </a:cubicBezTo>
                  <a:cubicBezTo>
                    <a:pt x="469837" y="279900"/>
                    <a:pt x="472400" y="277977"/>
                    <a:pt x="517269" y="277977"/>
                  </a:cubicBezTo>
                  <a:close/>
                  <a:moveTo>
                    <a:pt x="353819" y="277977"/>
                  </a:moveTo>
                  <a:cubicBezTo>
                    <a:pt x="388433" y="277336"/>
                    <a:pt x="421764" y="277977"/>
                    <a:pt x="458299" y="277977"/>
                  </a:cubicBezTo>
                  <a:cubicBezTo>
                    <a:pt x="443556" y="333742"/>
                    <a:pt x="443556" y="333742"/>
                    <a:pt x="393560" y="333742"/>
                  </a:cubicBezTo>
                  <a:cubicBezTo>
                    <a:pt x="360229" y="333742"/>
                    <a:pt x="326258" y="333742"/>
                    <a:pt x="291645" y="333742"/>
                  </a:cubicBezTo>
                  <a:cubicBezTo>
                    <a:pt x="303183" y="281182"/>
                    <a:pt x="306388" y="278618"/>
                    <a:pt x="353819" y="277977"/>
                  </a:cubicBezTo>
                  <a:close/>
                  <a:moveTo>
                    <a:pt x="1709408" y="277898"/>
                  </a:moveTo>
                  <a:cubicBezTo>
                    <a:pt x="1732884" y="277817"/>
                    <a:pt x="1754998" y="278298"/>
                    <a:pt x="1776791" y="280541"/>
                  </a:cubicBezTo>
                  <a:cubicBezTo>
                    <a:pt x="1787046" y="281823"/>
                    <a:pt x="1794738" y="306822"/>
                    <a:pt x="1803712" y="320282"/>
                  </a:cubicBezTo>
                  <a:cubicBezTo>
                    <a:pt x="1801148" y="324128"/>
                    <a:pt x="1798584" y="327973"/>
                    <a:pt x="1796661" y="331819"/>
                  </a:cubicBezTo>
                  <a:cubicBezTo>
                    <a:pt x="1752434" y="331819"/>
                    <a:pt x="1708206" y="334383"/>
                    <a:pt x="1663979" y="329897"/>
                  </a:cubicBezTo>
                  <a:cubicBezTo>
                    <a:pt x="1653723" y="328615"/>
                    <a:pt x="1646672" y="302334"/>
                    <a:pt x="1633853" y="278619"/>
                  </a:cubicBezTo>
                  <a:cubicBezTo>
                    <a:pt x="1661095" y="278619"/>
                    <a:pt x="1685933" y="277978"/>
                    <a:pt x="1709408" y="277898"/>
                  </a:cubicBezTo>
                  <a:close/>
                  <a:moveTo>
                    <a:pt x="2225797" y="277657"/>
                  </a:moveTo>
                  <a:cubicBezTo>
                    <a:pt x="2247751" y="277497"/>
                    <a:pt x="2269704" y="277977"/>
                    <a:pt x="2291497" y="280541"/>
                  </a:cubicBezTo>
                  <a:cubicBezTo>
                    <a:pt x="2304317" y="281823"/>
                    <a:pt x="2314572" y="306821"/>
                    <a:pt x="2325469" y="320923"/>
                  </a:cubicBezTo>
                  <a:cubicBezTo>
                    <a:pt x="2323546" y="324127"/>
                    <a:pt x="2321623" y="327333"/>
                    <a:pt x="2319700" y="330537"/>
                  </a:cubicBezTo>
                  <a:cubicBezTo>
                    <a:pt x="2277395" y="330537"/>
                    <a:pt x="2234450" y="334383"/>
                    <a:pt x="2193427" y="328615"/>
                  </a:cubicBezTo>
                  <a:cubicBezTo>
                    <a:pt x="2178685" y="326691"/>
                    <a:pt x="2167148" y="302334"/>
                    <a:pt x="2153687" y="288874"/>
                  </a:cubicBezTo>
                  <a:cubicBezTo>
                    <a:pt x="2155609" y="285669"/>
                    <a:pt x="2158174" y="282464"/>
                    <a:pt x="2160097" y="278618"/>
                  </a:cubicBezTo>
                  <a:cubicBezTo>
                    <a:pt x="2181890" y="278618"/>
                    <a:pt x="2203843" y="277817"/>
                    <a:pt x="2225797" y="277657"/>
                  </a:cubicBezTo>
                  <a:close/>
                  <a:moveTo>
                    <a:pt x="2545325" y="277416"/>
                  </a:moveTo>
                  <a:cubicBezTo>
                    <a:pt x="2567439" y="277176"/>
                    <a:pt x="2588271" y="277657"/>
                    <a:pt x="2608782" y="280541"/>
                  </a:cubicBezTo>
                  <a:cubicBezTo>
                    <a:pt x="2624806" y="282464"/>
                    <a:pt x="2637626" y="306180"/>
                    <a:pt x="2652368" y="320282"/>
                  </a:cubicBezTo>
                  <a:cubicBezTo>
                    <a:pt x="2651086" y="322846"/>
                    <a:pt x="2649804" y="326050"/>
                    <a:pt x="2647881" y="328614"/>
                  </a:cubicBezTo>
                  <a:cubicBezTo>
                    <a:pt x="2602372" y="328614"/>
                    <a:pt x="2556221" y="331819"/>
                    <a:pt x="2511353" y="326691"/>
                  </a:cubicBezTo>
                  <a:cubicBezTo>
                    <a:pt x="2499815" y="324768"/>
                    <a:pt x="2490201" y="299129"/>
                    <a:pt x="2474176" y="278618"/>
                  </a:cubicBezTo>
                  <a:cubicBezTo>
                    <a:pt x="2499815" y="278618"/>
                    <a:pt x="2523211" y="277656"/>
                    <a:pt x="2545325" y="277416"/>
                  </a:cubicBezTo>
                  <a:close/>
                  <a:moveTo>
                    <a:pt x="686487" y="277336"/>
                  </a:moveTo>
                  <a:cubicBezTo>
                    <a:pt x="720459" y="277336"/>
                    <a:pt x="753790" y="277336"/>
                    <a:pt x="787762" y="277336"/>
                  </a:cubicBezTo>
                  <a:cubicBezTo>
                    <a:pt x="785839" y="331178"/>
                    <a:pt x="783275" y="333101"/>
                    <a:pt x="735202" y="333101"/>
                  </a:cubicBezTo>
                  <a:cubicBezTo>
                    <a:pt x="699948" y="333101"/>
                    <a:pt x="665335" y="333101"/>
                    <a:pt x="627517" y="333101"/>
                  </a:cubicBezTo>
                  <a:cubicBezTo>
                    <a:pt x="640978" y="277978"/>
                    <a:pt x="640978" y="277978"/>
                    <a:pt x="686487" y="277336"/>
                  </a:cubicBezTo>
                  <a:close/>
                  <a:moveTo>
                    <a:pt x="69226" y="277336"/>
                  </a:moveTo>
                  <a:cubicBezTo>
                    <a:pt x="142938" y="277336"/>
                    <a:pt x="216009" y="277336"/>
                    <a:pt x="290363" y="277336"/>
                  </a:cubicBezTo>
                  <a:cubicBezTo>
                    <a:pt x="279466" y="328614"/>
                    <a:pt x="274979" y="333101"/>
                    <a:pt x="230111" y="333101"/>
                  </a:cubicBezTo>
                  <a:cubicBezTo>
                    <a:pt x="164090" y="333101"/>
                    <a:pt x="97429" y="333101"/>
                    <a:pt x="31408" y="333101"/>
                  </a:cubicBezTo>
                  <a:cubicBezTo>
                    <a:pt x="21153" y="333101"/>
                    <a:pt x="10896" y="332460"/>
                    <a:pt x="0" y="331819"/>
                  </a:cubicBezTo>
                  <a:cubicBezTo>
                    <a:pt x="16665" y="281182"/>
                    <a:pt x="21153" y="277336"/>
                    <a:pt x="69226" y="277336"/>
                  </a:cubicBezTo>
                  <a:close/>
                  <a:moveTo>
                    <a:pt x="1870534" y="277016"/>
                  </a:moveTo>
                  <a:cubicBezTo>
                    <a:pt x="1893128" y="276855"/>
                    <a:pt x="1914280" y="277336"/>
                    <a:pt x="1935112" y="279900"/>
                  </a:cubicBezTo>
                  <a:cubicBezTo>
                    <a:pt x="1947932" y="281823"/>
                    <a:pt x="1957546" y="306821"/>
                    <a:pt x="1969084" y="320922"/>
                  </a:cubicBezTo>
                  <a:cubicBezTo>
                    <a:pt x="1967161" y="324128"/>
                    <a:pt x="1965238" y="327332"/>
                    <a:pt x="1963315" y="329896"/>
                  </a:cubicBezTo>
                  <a:cubicBezTo>
                    <a:pt x="1917806" y="329896"/>
                    <a:pt x="1872297" y="332460"/>
                    <a:pt x="1827428" y="327974"/>
                  </a:cubicBezTo>
                  <a:cubicBezTo>
                    <a:pt x="1817172" y="326692"/>
                    <a:pt x="1810121" y="299771"/>
                    <a:pt x="1797302" y="277977"/>
                  </a:cubicBezTo>
                  <a:cubicBezTo>
                    <a:pt x="1823903" y="277977"/>
                    <a:pt x="1847939" y="277176"/>
                    <a:pt x="1870534" y="277016"/>
                  </a:cubicBezTo>
                  <a:close/>
                  <a:moveTo>
                    <a:pt x="2384278" y="276775"/>
                  </a:moveTo>
                  <a:cubicBezTo>
                    <a:pt x="2404468" y="276535"/>
                    <a:pt x="2424499" y="277016"/>
                    <a:pt x="2444048" y="279900"/>
                  </a:cubicBezTo>
                  <a:cubicBezTo>
                    <a:pt x="2460714" y="282463"/>
                    <a:pt x="2474816" y="305539"/>
                    <a:pt x="2490200" y="318999"/>
                  </a:cubicBezTo>
                  <a:cubicBezTo>
                    <a:pt x="2488276" y="322205"/>
                    <a:pt x="2486354" y="325409"/>
                    <a:pt x="2484430" y="329255"/>
                  </a:cubicBezTo>
                  <a:cubicBezTo>
                    <a:pt x="2439562" y="329255"/>
                    <a:pt x="2394693" y="332460"/>
                    <a:pt x="2349825" y="327332"/>
                  </a:cubicBezTo>
                  <a:cubicBezTo>
                    <a:pt x="2337647" y="326050"/>
                    <a:pt x="2327391" y="301052"/>
                    <a:pt x="2316494" y="286310"/>
                  </a:cubicBezTo>
                  <a:cubicBezTo>
                    <a:pt x="2319699" y="283105"/>
                    <a:pt x="2321622" y="280541"/>
                    <a:pt x="2323545" y="277977"/>
                  </a:cubicBezTo>
                  <a:cubicBezTo>
                    <a:pt x="2343736" y="277977"/>
                    <a:pt x="2364087" y="277015"/>
                    <a:pt x="2384278" y="276775"/>
                  </a:cubicBezTo>
                  <a:close/>
                  <a:moveTo>
                    <a:pt x="848655" y="276695"/>
                  </a:moveTo>
                  <a:cubicBezTo>
                    <a:pt x="1095432" y="276695"/>
                    <a:pt x="1342208" y="276695"/>
                    <a:pt x="1588985" y="277337"/>
                  </a:cubicBezTo>
                  <a:cubicBezTo>
                    <a:pt x="1630649" y="277337"/>
                    <a:pt x="1633213" y="280541"/>
                    <a:pt x="1630007" y="329897"/>
                  </a:cubicBezTo>
                  <a:cubicBezTo>
                    <a:pt x="1353105" y="329897"/>
                    <a:pt x="1076843" y="329897"/>
                    <a:pt x="799941" y="329897"/>
                  </a:cubicBezTo>
                  <a:cubicBezTo>
                    <a:pt x="801223" y="279900"/>
                    <a:pt x="803146" y="276695"/>
                    <a:pt x="848655" y="276695"/>
                  </a:cubicBezTo>
                  <a:close/>
                  <a:moveTo>
                    <a:pt x="1376820" y="216444"/>
                  </a:moveTo>
                  <a:cubicBezTo>
                    <a:pt x="1430662" y="216444"/>
                    <a:pt x="1476172" y="216444"/>
                    <a:pt x="1522963" y="216444"/>
                  </a:cubicBezTo>
                  <a:cubicBezTo>
                    <a:pt x="1525527" y="230546"/>
                    <a:pt x="1527450" y="244006"/>
                    <a:pt x="1530655" y="263235"/>
                  </a:cubicBezTo>
                  <a:cubicBezTo>
                    <a:pt x="1483864" y="263235"/>
                    <a:pt x="1439636" y="265158"/>
                    <a:pt x="1396049" y="261312"/>
                  </a:cubicBezTo>
                  <a:cubicBezTo>
                    <a:pt x="1389639" y="260671"/>
                    <a:pt x="1384512" y="235673"/>
                    <a:pt x="1376820" y="216444"/>
                  </a:cubicBezTo>
                  <a:close/>
                  <a:moveTo>
                    <a:pt x="1768377" y="215322"/>
                  </a:moveTo>
                  <a:cubicBezTo>
                    <a:pt x="1790732" y="215322"/>
                    <a:pt x="1813006" y="215803"/>
                    <a:pt x="1835119" y="217726"/>
                  </a:cubicBezTo>
                  <a:cubicBezTo>
                    <a:pt x="1842170" y="218367"/>
                    <a:pt x="1847298" y="243365"/>
                    <a:pt x="1856913" y="263876"/>
                  </a:cubicBezTo>
                  <a:cubicBezTo>
                    <a:pt x="1807557" y="263876"/>
                    <a:pt x="1767817" y="266440"/>
                    <a:pt x="1728717" y="261953"/>
                  </a:cubicBezTo>
                  <a:cubicBezTo>
                    <a:pt x="1716538" y="260671"/>
                    <a:pt x="1706283" y="239519"/>
                    <a:pt x="1694745" y="227982"/>
                  </a:cubicBezTo>
                  <a:cubicBezTo>
                    <a:pt x="1696668" y="224136"/>
                    <a:pt x="1699232" y="219649"/>
                    <a:pt x="1701155" y="215803"/>
                  </a:cubicBezTo>
                  <a:cubicBezTo>
                    <a:pt x="1723589" y="215803"/>
                    <a:pt x="1746023" y="215322"/>
                    <a:pt x="1768377" y="215322"/>
                  </a:cubicBezTo>
                  <a:close/>
                  <a:moveTo>
                    <a:pt x="2508708" y="214841"/>
                  </a:moveTo>
                  <a:cubicBezTo>
                    <a:pt x="2529620" y="214681"/>
                    <a:pt x="2550452" y="215162"/>
                    <a:pt x="2570963" y="217726"/>
                  </a:cubicBezTo>
                  <a:cubicBezTo>
                    <a:pt x="2585064" y="219648"/>
                    <a:pt x="2596602" y="241441"/>
                    <a:pt x="2610063" y="254261"/>
                  </a:cubicBezTo>
                  <a:cubicBezTo>
                    <a:pt x="2607498" y="256825"/>
                    <a:pt x="2605575" y="260670"/>
                    <a:pt x="2604293" y="263875"/>
                  </a:cubicBezTo>
                  <a:cubicBezTo>
                    <a:pt x="2563271" y="263875"/>
                    <a:pt x="2521608" y="267080"/>
                    <a:pt x="2481867" y="261952"/>
                  </a:cubicBezTo>
                  <a:cubicBezTo>
                    <a:pt x="2467124" y="260029"/>
                    <a:pt x="2454946" y="237595"/>
                    <a:pt x="2441485" y="224776"/>
                  </a:cubicBezTo>
                  <a:cubicBezTo>
                    <a:pt x="2442767" y="221571"/>
                    <a:pt x="2444690" y="218366"/>
                    <a:pt x="2445972" y="215802"/>
                  </a:cubicBezTo>
                  <a:cubicBezTo>
                    <a:pt x="2466804" y="215802"/>
                    <a:pt x="2487796" y="215001"/>
                    <a:pt x="2508708" y="214841"/>
                  </a:cubicBezTo>
                  <a:close/>
                  <a:moveTo>
                    <a:pt x="1545398" y="214521"/>
                  </a:moveTo>
                  <a:cubicBezTo>
                    <a:pt x="1585779" y="214521"/>
                    <a:pt x="1626161" y="213239"/>
                    <a:pt x="1666542" y="215161"/>
                  </a:cubicBezTo>
                  <a:cubicBezTo>
                    <a:pt x="1696027" y="216444"/>
                    <a:pt x="1685772" y="242083"/>
                    <a:pt x="1690900" y="263875"/>
                  </a:cubicBezTo>
                  <a:cubicBezTo>
                    <a:pt x="1646031" y="263875"/>
                    <a:pt x="1603727" y="266439"/>
                    <a:pt x="1562063" y="261953"/>
                  </a:cubicBezTo>
                  <a:cubicBezTo>
                    <a:pt x="1552449" y="260671"/>
                    <a:pt x="1544756" y="236955"/>
                    <a:pt x="1536424" y="223494"/>
                  </a:cubicBezTo>
                  <a:cubicBezTo>
                    <a:pt x="1539629" y="220290"/>
                    <a:pt x="1542834" y="217726"/>
                    <a:pt x="1545398" y="214521"/>
                  </a:cubicBezTo>
                  <a:close/>
                  <a:moveTo>
                    <a:pt x="2351028" y="214200"/>
                  </a:moveTo>
                  <a:cubicBezTo>
                    <a:pt x="2371459" y="214040"/>
                    <a:pt x="2391810" y="214521"/>
                    <a:pt x="2412001" y="217085"/>
                  </a:cubicBezTo>
                  <a:cubicBezTo>
                    <a:pt x="2426103" y="219007"/>
                    <a:pt x="2437000" y="241441"/>
                    <a:pt x="2449178" y="254260"/>
                  </a:cubicBezTo>
                  <a:cubicBezTo>
                    <a:pt x="2447255" y="256824"/>
                    <a:pt x="2445332" y="260029"/>
                    <a:pt x="2443409" y="263875"/>
                  </a:cubicBezTo>
                  <a:cubicBezTo>
                    <a:pt x="2403027" y="263875"/>
                    <a:pt x="2362646" y="267080"/>
                    <a:pt x="2322905" y="261953"/>
                  </a:cubicBezTo>
                  <a:cubicBezTo>
                    <a:pt x="2308803" y="260029"/>
                    <a:pt x="2296624" y="238236"/>
                    <a:pt x="2283805" y="226058"/>
                  </a:cubicBezTo>
                  <a:cubicBezTo>
                    <a:pt x="2285728" y="222212"/>
                    <a:pt x="2287651" y="219007"/>
                    <a:pt x="2289574" y="215161"/>
                  </a:cubicBezTo>
                  <a:cubicBezTo>
                    <a:pt x="2310085" y="215161"/>
                    <a:pt x="2330597" y="214360"/>
                    <a:pt x="2351028" y="214200"/>
                  </a:cubicBezTo>
                  <a:close/>
                  <a:moveTo>
                    <a:pt x="2136460" y="214040"/>
                  </a:moveTo>
                  <a:cubicBezTo>
                    <a:pt x="2174999" y="214040"/>
                    <a:pt x="2213297" y="214521"/>
                    <a:pt x="2251756" y="216444"/>
                  </a:cubicBezTo>
                  <a:cubicBezTo>
                    <a:pt x="2265216" y="217085"/>
                    <a:pt x="2278036" y="240160"/>
                    <a:pt x="2290855" y="252979"/>
                  </a:cubicBezTo>
                  <a:cubicBezTo>
                    <a:pt x="2288933" y="256825"/>
                    <a:pt x="2287010" y="260671"/>
                    <a:pt x="2285087" y="263876"/>
                  </a:cubicBezTo>
                  <a:cubicBezTo>
                    <a:pt x="2258166" y="263876"/>
                    <a:pt x="2231245" y="263876"/>
                    <a:pt x="2203682" y="263876"/>
                  </a:cubicBezTo>
                  <a:cubicBezTo>
                    <a:pt x="2158814" y="263876"/>
                    <a:pt x="2113945" y="263876"/>
                    <a:pt x="2069718" y="263876"/>
                  </a:cubicBezTo>
                  <a:cubicBezTo>
                    <a:pt x="2028696" y="263876"/>
                    <a:pt x="2027414" y="263235"/>
                    <a:pt x="2019722" y="214521"/>
                  </a:cubicBezTo>
                  <a:cubicBezTo>
                    <a:pt x="2059142" y="214521"/>
                    <a:pt x="2097921" y="214040"/>
                    <a:pt x="2136460" y="214040"/>
                  </a:cubicBezTo>
                  <a:close/>
                  <a:moveTo>
                    <a:pt x="1288205" y="214040"/>
                  </a:moveTo>
                  <a:cubicBezTo>
                    <a:pt x="1310159" y="214040"/>
                    <a:pt x="1331631" y="214521"/>
                    <a:pt x="1353104" y="216444"/>
                  </a:cubicBezTo>
                  <a:cubicBezTo>
                    <a:pt x="1360796" y="217726"/>
                    <a:pt x="1365283" y="242723"/>
                    <a:pt x="1374898" y="263876"/>
                  </a:cubicBezTo>
                  <a:cubicBezTo>
                    <a:pt x="1321055" y="263876"/>
                    <a:pt x="1280033" y="265798"/>
                    <a:pt x="1238369" y="263235"/>
                  </a:cubicBezTo>
                  <a:cubicBezTo>
                    <a:pt x="1203115" y="261312"/>
                    <a:pt x="1226831" y="235032"/>
                    <a:pt x="1220421" y="214521"/>
                  </a:cubicBezTo>
                  <a:cubicBezTo>
                    <a:pt x="1243817" y="214521"/>
                    <a:pt x="1266252" y="214040"/>
                    <a:pt x="1288205" y="214040"/>
                  </a:cubicBezTo>
                  <a:close/>
                  <a:moveTo>
                    <a:pt x="1100560" y="213880"/>
                  </a:moveTo>
                  <a:cubicBezTo>
                    <a:pt x="1133890" y="213880"/>
                    <a:pt x="1167862" y="213880"/>
                    <a:pt x="1200551" y="213880"/>
                  </a:cubicBezTo>
                  <a:cubicBezTo>
                    <a:pt x="1208884" y="262594"/>
                    <a:pt x="1208243" y="264517"/>
                    <a:pt x="1164657" y="264517"/>
                  </a:cubicBezTo>
                  <a:cubicBezTo>
                    <a:pt x="1130044" y="264517"/>
                    <a:pt x="1095431" y="264517"/>
                    <a:pt x="1060818" y="264517"/>
                  </a:cubicBezTo>
                  <a:cubicBezTo>
                    <a:pt x="1056973" y="215803"/>
                    <a:pt x="1058254" y="214522"/>
                    <a:pt x="1100560" y="213880"/>
                  </a:cubicBezTo>
                  <a:close/>
                  <a:moveTo>
                    <a:pt x="937110" y="213880"/>
                  </a:moveTo>
                  <a:cubicBezTo>
                    <a:pt x="971081" y="213880"/>
                    <a:pt x="1005053" y="213880"/>
                    <a:pt x="1040948" y="213880"/>
                  </a:cubicBezTo>
                  <a:cubicBezTo>
                    <a:pt x="1044794" y="263235"/>
                    <a:pt x="1044153" y="263876"/>
                    <a:pt x="1000567" y="263876"/>
                  </a:cubicBezTo>
                  <a:cubicBezTo>
                    <a:pt x="966595" y="263876"/>
                    <a:pt x="932623" y="263876"/>
                    <a:pt x="899292" y="263876"/>
                  </a:cubicBezTo>
                  <a:cubicBezTo>
                    <a:pt x="893523" y="218367"/>
                    <a:pt x="896728" y="213880"/>
                    <a:pt x="937110" y="213880"/>
                  </a:cubicBezTo>
                  <a:close/>
                  <a:moveTo>
                    <a:pt x="778146" y="213880"/>
                  </a:moveTo>
                  <a:cubicBezTo>
                    <a:pt x="812119" y="213880"/>
                    <a:pt x="845449" y="213880"/>
                    <a:pt x="878780" y="213880"/>
                  </a:cubicBezTo>
                  <a:cubicBezTo>
                    <a:pt x="884549" y="258748"/>
                    <a:pt x="880703" y="263876"/>
                    <a:pt x="840322" y="263876"/>
                  </a:cubicBezTo>
                  <a:cubicBezTo>
                    <a:pt x="804427" y="263876"/>
                    <a:pt x="769173" y="263876"/>
                    <a:pt x="733278" y="263876"/>
                  </a:cubicBezTo>
                  <a:cubicBezTo>
                    <a:pt x="736483" y="215803"/>
                    <a:pt x="737765" y="213880"/>
                    <a:pt x="778146" y="213880"/>
                  </a:cubicBezTo>
                  <a:close/>
                  <a:moveTo>
                    <a:pt x="616620" y="213880"/>
                  </a:moveTo>
                  <a:cubicBezTo>
                    <a:pt x="650592" y="213880"/>
                    <a:pt x="684564" y="213880"/>
                    <a:pt x="721099" y="213880"/>
                  </a:cubicBezTo>
                  <a:cubicBezTo>
                    <a:pt x="716613" y="263235"/>
                    <a:pt x="715972" y="263876"/>
                    <a:pt x="674308" y="263876"/>
                  </a:cubicBezTo>
                  <a:cubicBezTo>
                    <a:pt x="639695" y="263876"/>
                    <a:pt x="604442" y="263876"/>
                    <a:pt x="569188" y="263876"/>
                  </a:cubicBezTo>
                  <a:cubicBezTo>
                    <a:pt x="572393" y="217085"/>
                    <a:pt x="575598" y="213880"/>
                    <a:pt x="616620" y="213880"/>
                  </a:cubicBezTo>
                  <a:close/>
                  <a:moveTo>
                    <a:pt x="455094" y="213880"/>
                  </a:moveTo>
                  <a:cubicBezTo>
                    <a:pt x="489707" y="213880"/>
                    <a:pt x="524961" y="213880"/>
                    <a:pt x="560215" y="213880"/>
                  </a:cubicBezTo>
                  <a:cubicBezTo>
                    <a:pt x="552523" y="263235"/>
                    <a:pt x="551241" y="263876"/>
                    <a:pt x="508936" y="263876"/>
                  </a:cubicBezTo>
                  <a:cubicBezTo>
                    <a:pt x="473682" y="263876"/>
                    <a:pt x="439070" y="263876"/>
                    <a:pt x="403816" y="263876"/>
                  </a:cubicBezTo>
                  <a:cubicBezTo>
                    <a:pt x="410867" y="217726"/>
                    <a:pt x="414712" y="213880"/>
                    <a:pt x="455094" y="213880"/>
                  </a:cubicBezTo>
                  <a:close/>
                  <a:moveTo>
                    <a:pt x="1923254" y="213559"/>
                  </a:moveTo>
                  <a:cubicBezTo>
                    <a:pt x="1943926" y="213398"/>
                    <a:pt x="1964598" y="213879"/>
                    <a:pt x="1985109" y="216443"/>
                  </a:cubicBezTo>
                  <a:cubicBezTo>
                    <a:pt x="1997288" y="217725"/>
                    <a:pt x="2006902" y="241441"/>
                    <a:pt x="2017799" y="254261"/>
                  </a:cubicBezTo>
                  <a:cubicBezTo>
                    <a:pt x="2015235" y="257465"/>
                    <a:pt x="2012030" y="260671"/>
                    <a:pt x="2009466" y="263875"/>
                  </a:cubicBezTo>
                  <a:cubicBezTo>
                    <a:pt x="1969085" y="263875"/>
                    <a:pt x="1928062" y="267080"/>
                    <a:pt x="1888321" y="261953"/>
                  </a:cubicBezTo>
                  <a:cubicBezTo>
                    <a:pt x="1875502" y="260029"/>
                    <a:pt x="1865246" y="236954"/>
                    <a:pt x="1854349" y="223494"/>
                  </a:cubicBezTo>
                  <a:cubicBezTo>
                    <a:pt x="1856913" y="220289"/>
                    <a:pt x="1859477" y="217084"/>
                    <a:pt x="1861400" y="214520"/>
                  </a:cubicBezTo>
                  <a:cubicBezTo>
                    <a:pt x="1881911" y="214520"/>
                    <a:pt x="1902583" y="213719"/>
                    <a:pt x="1923254" y="213559"/>
                  </a:cubicBezTo>
                  <a:close/>
                  <a:moveTo>
                    <a:pt x="292926" y="212598"/>
                  </a:moveTo>
                  <a:cubicBezTo>
                    <a:pt x="327539" y="215803"/>
                    <a:pt x="362793" y="213239"/>
                    <a:pt x="398047" y="213239"/>
                  </a:cubicBezTo>
                  <a:cubicBezTo>
                    <a:pt x="387791" y="261953"/>
                    <a:pt x="385869" y="263235"/>
                    <a:pt x="342282" y="263876"/>
                  </a:cubicBezTo>
                  <a:cubicBezTo>
                    <a:pt x="308951" y="263876"/>
                    <a:pt x="274979" y="263876"/>
                    <a:pt x="236520" y="263876"/>
                  </a:cubicBezTo>
                  <a:cubicBezTo>
                    <a:pt x="244212" y="229263"/>
                    <a:pt x="257031" y="210034"/>
                    <a:pt x="292926" y="212598"/>
                  </a:cubicBezTo>
                  <a:close/>
                  <a:moveTo>
                    <a:pt x="109606" y="212597"/>
                  </a:moveTo>
                  <a:cubicBezTo>
                    <a:pt x="150629" y="215803"/>
                    <a:pt x="192292" y="213239"/>
                    <a:pt x="233956" y="213239"/>
                  </a:cubicBezTo>
                  <a:cubicBezTo>
                    <a:pt x="226264" y="257466"/>
                    <a:pt x="219854" y="263235"/>
                    <a:pt x="179473" y="263235"/>
                  </a:cubicBezTo>
                  <a:cubicBezTo>
                    <a:pt x="133964" y="263875"/>
                    <a:pt x="88455" y="263875"/>
                    <a:pt x="40381" y="263875"/>
                  </a:cubicBezTo>
                  <a:cubicBezTo>
                    <a:pt x="51277" y="223494"/>
                    <a:pt x="73070" y="210033"/>
                    <a:pt x="109606" y="212597"/>
                  </a:cubicBezTo>
                  <a:close/>
                  <a:moveTo>
                    <a:pt x="1309518" y="157473"/>
                  </a:moveTo>
                  <a:cubicBezTo>
                    <a:pt x="1354386" y="157473"/>
                    <a:pt x="1397973" y="157473"/>
                    <a:pt x="1444123" y="157473"/>
                  </a:cubicBezTo>
                  <a:cubicBezTo>
                    <a:pt x="1446046" y="169652"/>
                    <a:pt x="1447969" y="180549"/>
                    <a:pt x="1450533" y="196574"/>
                  </a:cubicBezTo>
                  <a:cubicBezTo>
                    <a:pt x="1403742" y="196574"/>
                    <a:pt x="1358232" y="196574"/>
                    <a:pt x="1309518" y="196574"/>
                  </a:cubicBezTo>
                  <a:cubicBezTo>
                    <a:pt x="1309518" y="183754"/>
                    <a:pt x="1309518" y="172857"/>
                    <a:pt x="1309518" y="157473"/>
                  </a:cubicBezTo>
                  <a:close/>
                  <a:moveTo>
                    <a:pt x="2473775" y="156753"/>
                  </a:moveTo>
                  <a:cubicBezTo>
                    <a:pt x="2494527" y="156672"/>
                    <a:pt x="2515199" y="157153"/>
                    <a:pt x="2535710" y="159396"/>
                  </a:cubicBezTo>
                  <a:cubicBezTo>
                    <a:pt x="2547889" y="160678"/>
                    <a:pt x="2557503" y="181831"/>
                    <a:pt x="2573528" y="199779"/>
                  </a:cubicBezTo>
                  <a:cubicBezTo>
                    <a:pt x="2522890" y="199779"/>
                    <a:pt x="2481868" y="202343"/>
                    <a:pt x="2441486" y="198497"/>
                  </a:cubicBezTo>
                  <a:cubicBezTo>
                    <a:pt x="2429307" y="197215"/>
                    <a:pt x="2419051" y="177344"/>
                    <a:pt x="2408155" y="165806"/>
                  </a:cubicBezTo>
                  <a:cubicBezTo>
                    <a:pt x="2409437" y="163242"/>
                    <a:pt x="2410719" y="160038"/>
                    <a:pt x="2411360" y="157474"/>
                  </a:cubicBezTo>
                  <a:cubicBezTo>
                    <a:pt x="2432192" y="157474"/>
                    <a:pt x="2453024" y="156833"/>
                    <a:pt x="2473775" y="156753"/>
                  </a:cubicBezTo>
                  <a:close/>
                  <a:moveTo>
                    <a:pt x="1679283" y="156352"/>
                  </a:moveTo>
                  <a:cubicBezTo>
                    <a:pt x="1700194" y="156352"/>
                    <a:pt x="1721026" y="156833"/>
                    <a:pt x="1741538" y="158756"/>
                  </a:cubicBezTo>
                  <a:cubicBezTo>
                    <a:pt x="1750511" y="158756"/>
                    <a:pt x="1756921" y="181190"/>
                    <a:pt x="1767818" y="200420"/>
                  </a:cubicBezTo>
                  <a:cubicBezTo>
                    <a:pt x="1718462" y="200420"/>
                    <a:pt x="1678081" y="202343"/>
                    <a:pt x="1637699" y="199138"/>
                  </a:cubicBezTo>
                  <a:cubicBezTo>
                    <a:pt x="1627443" y="198497"/>
                    <a:pt x="1619111" y="177986"/>
                    <a:pt x="1610137" y="167088"/>
                  </a:cubicBezTo>
                  <a:cubicBezTo>
                    <a:pt x="1612059" y="163884"/>
                    <a:pt x="1614623" y="160679"/>
                    <a:pt x="1616547" y="156833"/>
                  </a:cubicBezTo>
                  <a:cubicBezTo>
                    <a:pt x="1637379" y="156833"/>
                    <a:pt x="1658371" y="156352"/>
                    <a:pt x="1679283" y="156352"/>
                  </a:cubicBezTo>
                  <a:close/>
                  <a:moveTo>
                    <a:pt x="1831836" y="156112"/>
                  </a:moveTo>
                  <a:cubicBezTo>
                    <a:pt x="1852267" y="156031"/>
                    <a:pt x="1872618" y="156512"/>
                    <a:pt x="1892808" y="158755"/>
                  </a:cubicBezTo>
                  <a:cubicBezTo>
                    <a:pt x="1902423" y="160037"/>
                    <a:pt x="1910115" y="181830"/>
                    <a:pt x="1919089" y="194009"/>
                  </a:cubicBezTo>
                  <a:cubicBezTo>
                    <a:pt x="1915243" y="195932"/>
                    <a:pt x="1912679" y="198496"/>
                    <a:pt x="1909474" y="201059"/>
                  </a:cubicBezTo>
                  <a:cubicBezTo>
                    <a:pt x="1876784" y="201059"/>
                    <a:pt x="1844095" y="201059"/>
                    <a:pt x="1811404" y="201059"/>
                  </a:cubicBezTo>
                  <a:cubicBezTo>
                    <a:pt x="1774868" y="201059"/>
                    <a:pt x="1774868" y="200419"/>
                    <a:pt x="1770382" y="156833"/>
                  </a:cubicBezTo>
                  <a:cubicBezTo>
                    <a:pt x="1790893" y="156833"/>
                    <a:pt x="1811404" y="156192"/>
                    <a:pt x="1831836" y="156112"/>
                  </a:cubicBezTo>
                  <a:close/>
                  <a:moveTo>
                    <a:pt x="1525127" y="154830"/>
                  </a:moveTo>
                  <a:cubicBezTo>
                    <a:pt x="1545238" y="154749"/>
                    <a:pt x="1565268" y="155230"/>
                    <a:pt x="1585139" y="157473"/>
                  </a:cubicBezTo>
                  <a:cubicBezTo>
                    <a:pt x="1594754" y="158115"/>
                    <a:pt x="1601804" y="179908"/>
                    <a:pt x="1610137" y="192086"/>
                  </a:cubicBezTo>
                  <a:cubicBezTo>
                    <a:pt x="1608214" y="194650"/>
                    <a:pt x="1605650" y="197855"/>
                    <a:pt x="1603727" y="200419"/>
                  </a:cubicBezTo>
                  <a:cubicBezTo>
                    <a:pt x="1562705" y="200419"/>
                    <a:pt x="1521041" y="202341"/>
                    <a:pt x="1480018" y="198495"/>
                  </a:cubicBezTo>
                  <a:cubicBezTo>
                    <a:pt x="1471686" y="197855"/>
                    <a:pt x="1464635" y="176062"/>
                    <a:pt x="1456943" y="163883"/>
                  </a:cubicBezTo>
                  <a:cubicBezTo>
                    <a:pt x="1459507" y="161319"/>
                    <a:pt x="1462071" y="158755"/>
                    <a:pt x="1464635" y="155551"/>
                  </a:cubicBezTo>
                  <a:cubicBezTo>
                    <a:pt x="1484826" y="155551"/>
                    <a:pt x="1505016" y="154910"/>
                    <a:pt x="1525127" y="154830"/>
                  </a:cubicBezTo>
                  <a:close/>
                  <a:moveTo>
                    <a:pt x="2131653" y="154509"/>
                  </a:moveTo>
                  <a:cubicBezTo>
                    <a:pt x="2151443" y="154268"/>
                    <a:pt x="2170031" y="154589"/>
                    <a:pt x="2188299" y="156832"/>
                  </a:cubicBezTo>
                  <a:cubicBezTo>
                    <a:pt x="2203042" y="158755"/>
                    <a:pt x="2215220" y="176062"/>
                    <a:pt x="2228681" y="186958"/>
                  </a:cubicBezTo>
                  <a:cubicBezTo>
                    <a:pt x="2226758" y="190804"/>
                    <a:pt x="2225476" y="194650"/>
                    <a:pt x="2223553" y="198496"/>
                  </a:cubicBezTo>
                  <a:cubicBezTo>
                    <a:pt x="2179967" y="198496"/>
                    <a:pt x="2136379" y="200419"/>
                    <a:pt x="2093434" y="196573"/>
                  </a:cubicBezTo>
                  <a:cubicBezTo>
                    <a:pt x="2085101" y="196573"/>
                    <a:pt x="2078691" y="174780"/>
                    <a:pt x="2067795" y="155550"/>
                  </a:cubicBezTo>
                  <a:cubicBezTo>
                    <a:pt x="2090870" y="155550"/>
                    <a:pt x="2111862" y="154749"/>
                    <a:pt x="2131653" y="154509"/>
                  </a:cubicBezTo>
                  <a:close/>
                  <a:moveTo>
                    <a:pt x="1981184" y="154509"/>
                  </a:moveTo>
                  <a:cubicBezTo>
                    <a:pt x="2000173" y="154268"/>
                    <a:pt x="2019082" y="154589"/>
                    <a:pt x="2037670" y="156832"/>
                  </a:cubicBezTo>
                  <a:cubicBezTo>
                    <a:pt x="2051130" y="158755"/>
                    <a:pt x="2062027" y="177984"/>
                    <a:pt x="2074206" y="189521"/>
                  </a:cubicBezTo>
                  <a:cubicBezTo>
                    <a:pt x="2072282" y="192727"/>
                    <a:pt x="2069719" y="196572"/>
                    <a:pt x="2067796" y="199777"/>
                  </a:cubicBezTo>
                  <a:cubicBezTo>
                    <a:pt x="2026773" y="199777"/>
                    <a:pt x="1985751" y="202341"/>
                    <a:pt x="1945369" y="197854"/>
                  </a:cubicBezTo>
                  <a:cubicBezTo>
                    <a:pt x="1934472" y="196572"/>
                    <a:pt x="1926140" y="176061"/>
                    <a:pt x="1916525" y="163883"/>
                  </a:cubicBezTo>
                  <a:cubicBezTo>
                    <a:pt x="1919730" y="161960"/>
                    <a:pt x="1922293" y="158755"/>
                    <a:pt x="1924217" y="155550"/>
                  </a:cubicBezTo>
                  <a:cubicBezTo>
                    <a:pt x="1943126" y="155550"/>
                    <a:pt x="1962195" y="154749"/>
                    <a:pt x="1981184" y="154509"/>
                  </a:cubicBezTo>
                  <a:close/>
                  <a:moveTo>
                    <a:pt x="1190296" y="154268"/>
                  </a:moveTo>
                  <a:cubicBezTo>
                    <a:pt x="1212731" y="154268"/>
                    <a:pt x="1235164" y="154268"/>
                    <a:pt x="1257599" y="154910"/>
                  </a:cubicBezTo>
                  <a:cubicBezTo>
                    <a:pt x="1296058" y="155550"/>
                    <a:pt x="1296698" y="156192"/>
                    <a:pt x="1289006" y="198496"/>
                  </a:cubicBezTo>
                  <a:cubicBezTo>
                    <a:pt x="1245420" y="198496"/>
                    <a:pt x="1201193" y="198496"/>
                    <a:pt x="1156965" y="198496"/>
                  </a:cubicBezTo>
                  <a:cubicBezTo>
                    <a:pt x="1149274" y="156832"/>
                    <a:pt x="1151197" y="154910"/>
                    <a:pt x="1190296" y="154268"/>
                  </a:cubicBezTo>
                  <a:close/>
                  <a:moveTo>
                    <a:pt x="1039666" y="152987"/>
                  </a:moveTo>
                  <a:cubicBezTo>
                    <a:pt x="1067227" y="152987"/>
                    <a:pt x="1094789" y="152345"/>
                    <a:pt x="1122351" y="154909"/>
                  </a:cubicBezTo>
                  <a:cubicBezTo>
                    <a:pt x="1128120" y="155550"/>
                    <a:pt x="1138375" y="169011"/>
                    <a:pt x="1137735" y="175420"/>
                  </a:cubicBezTo>
                  <a:cubicBezTo>
                    <a:pt x="1137093" y="184394"/>
                    <a:pt x="1128120" y="199137"/>
                    <a:pt x="1121710" y="199137"/>
                  </a:cubicBezTo>
                  <a:cubicBezTo>
                    <a:pt x="1080047" y="201059"/>
                    <a:pt x="1039024" y="200418"/>
                    <a:pt x="998002" y="200418"/>
                  </a:cubicBezTo>
                  <a:cubicBezTo>
                    <a:pt x="998643" y="154269"/>
                    <a:pt x="999284" y="152987"/>
                    <a:pt x="1039666" y="152987"/>
                  </a:cubicBezTo>
                  <a:close/>
                  <a:moveTo>
                    <a:pt x="879422" y="152987"/>
                  </a:moveTo>
                  <a:cubicBezTo>
                    <a:pt x="912752" y="152346"/>
                    <a:pt x="946724" y="152987"/>
                    <a:pt x="981978" y="152987"/>
                  </a:cubicBezTo>
                  <a:cubicBezTo>
                    <a:pt x="986464" y="188241"/>
                    <a:pt x="978132" y="203624"/>
                    <a:pt x="945442" y="201701"/>
                  </a:cubicBezTo>
                  <a:cubicBezTo>
                    <a:pt x="911470" y="199137"/>
                    <a:pt x="877498" y="201060"/>
                    <a:pt x="844168" y="201060"/>
                  </a:cubicBezTo>
                  <a:cubicBezTo>
                    <a:pt x="839040" y="160679"/>
                    <a:pt x="844168" y="153628"/>
                    <a:pt x="879422" y="152987"/>
                  </a:cubicBezTo>
                  <a:close/>
                  <a:moveTo>
                    <a:pt x="727509" y="152346"/>
                  </a:moveTo>
                  <a:cubicBezTo>
                    <a:pt x="760840" y="152346"/>
                    <a:pt x="794171" y="152988"/>
                    <a:pt x="828143" y="152988"/>
                  </a:cubicBezTo>
                  <a:cubicBezTo>
                    <a:pt x="830065" y="189523"/>
                    <a:pt x="819169" y="203624"/>
                    <a:pt x="786479" y="201060"/>
                  </a:cubicBezTo>
                  <a:cubicBezTo>
                    <a:pt x="752507" y="198496"/>
                    <a:pt x="718536" y="200419"/>
                    <a:pt x="684564" y="200419"/>
                  </a:cubicBezTo>
                  <a:cubicBezTo>
                    <a:pt x="686487" y="156833"/>
                    <a:pt x="689692" y="152988"/>
                    <a:pt x="727509" y="152346"/>
                  </a:cubicBezTo>
                  <a:close/>
                  <a:moveTo>
                    <a:pt x="136528" y="152346"/>
                  </a:moveTo>
                  <a:cubicBezTo>
                    <a:pt x="207677" y="153628"/>
                    <a:pt x="278826" y="152346"/>
                    <a:pt x="351896" y="152346"/>
                  </a:cubicBezTo>
                  <a:cubicBezTo>
                    <a:pt x="346128" y="190804"/>
                    <a:pt x="328181" y="201700"/>
                    <a:pt x="295491" y="201060"/>
                  </a:cubicBezTo>
                  <a:cubicBezTo>
                    <a:pt x="224342" y="198496"/>
                    <a:pt x="153194" y="200418"/>
                    <a:pt x="79481" y="200418"/>
                  </a:cubicBezTo>
                  <a:cubicBezTo>
                    <a:pt x="88455" y="169011"/>
                    <a:pt x="101916" y="151063"/>
                    <a:pt x="136528" y="152346"/>
                  </a:cubicBezTo>
                  <a:close/>
                  <a:moveTo>
                    <a:pt x="570471" y="151705"/>
                  </a:moveTo>
                  <a:cubicBezTo>
                    <a:pt x="605083" y="154269"/>
                    <a:pt x="639055" y="152346"/>
                    <a:pt x="673027" y="152346"/>
                  </a:cubicBezTo>
                  <a:cubicBezTo>
                    <a:pt x="673668" y="194009"/>
                    <a:pt x="655080" y="202983"/>
                    <a:pt x="623671" y="200419"/>
                  </a:cubicBezTo>
                  <a:cubicBezTo>
                    <a:pt x="590982" y="197855"/>
                    <a:pt x="558292" y="199778"/>
                    <a:pt x="523679" y="199778"/>
                  </a:cubicBezTo>
                  <a:cubicBezTo>
                    <a:pt x="525602" y="167088"/>
                    <a:pt x="537140" y="149782"/>
                    <a:pt x="570471" y="151705"/>
                  </a:cubicBezTo>
                  <a:close/>
                  <a:moveTo>
                    <a:pt x="415353" y="151704"/>
                  </a:moveTo>
                  <a:cubicBezTo>
                    <a:pt x="448684" y="153627"/>
                    <a:pt x="482656" y="152345"/>
                    <a:pt x="517910" y="152345"/>
                  </a:cubicBezTo>
                  <a:cubicBezTo>
                    <a:pt x="515987" y="188881"/>
                    <a:pt x="501886" y="203623"/>
                    <a:pt x="467913" y="201059"/>
                  </a:cubicBezTo>
                  <a:cubicBezTo>
                    <a:pt x="434583" y="197854"/>
                    <a:pt x="400611" y="200418"/>
                    <a:pt x="365357" y="200418"/>
                  </a:cubicBezTo>
                  <a:cubicBezTo>
                    <a:pt x="369843" y="165806"/>
                    <a:pt x="382663" y="150422"/>
                    <a:pt x="415353" y="151704"/>
                  </a:cubicBezTo>
                  <a:close/>
                  <a:moveTo>
                    <a:pt x="1239010" y="101067"/>
                  </a:moveTo>
                  <a:cubicBezTo>
                    <a:pt x="1281315" y="101067"/>
                    <a:pt x="1324261" y="101067"/>
                    <a:pt x="1370411" y="101067"/>
                  </a:cubicBezTo>
                  <a:cubicBezTo>
                    <a:pt x="1371052" y="115169"/>
                    <a:pt x="1371693" y="126065"/>
                    <a:pt x="1372334" y="139526"/>
                  </a:cubicBezTo>
                  <a:cubicBezTo>
                    <a:pt x="1326183" y="139526"/>
                    <a:pt x="1283878" y="139526"/>
                    <a:pt x="1239010" y="139526"/>
                  </a:cubicBezTo>
                  <a:cubicBezTo>
                    <a:pt x="1239010" y="126707"/>
                    <a:pt x="1239010" y="115169"/>
                    <a:pt x="1239010" y="101067"/>
                  </a:cubicBezTo>
                  <a:close/>
                  <a:moveTo>
                    <a:pt x="1088380" y="100426"/>
                  </a:moveTo>
                  <a:cubicBezTo>
                    <a:pt x="1133249" y="100426"/>
                    <a:pt x="1175553" y="100426"/>
                    <a:pt x="1220421" y="100426"/>
                  </a:cubicBezTo>
                  <a:cubicBezTo>
                    <a:pt x="1220421" y="113887"/>
                    <a:pt x="1220421" y="124784"/>
                    <a:pt x="1220421" y="138885"/>
                  </a:cubicBezTo>
                  <a:cubicBezTo>
                    <a:pt x="1175553" y="138885"/>
                    <a:pt x="1131967" y="138885"/>
                    <a:pt x="1083894" y="138885"/>
                  </a:cubicBezTo>
                  <a:cubicBezTo>
                    <a:pt x="1085816" y="125424"/>
                    <a:pt x="1087099" y="113887"/>
                    <a:pt x="1088380" y="100426"/>
                  </a:cubicBezTo>
                  <a:close/>
                  <a:moveTo>
                    <a:pt x="2437240" y="99385"/>
                  </a:moveTo>
                  <a:cubicBezTo>
                    <a:pt x="2456068" y="99144"/>
                    <a:pt x="2474817" y="99465"/>
                    <a:pt x="2493405" y="101708"/>
                  </a:cubicBezTo>
                  <a:cubicBezTo>
                    <a:pt x="2506866" y="103631"/>
                    <a:pt x="2518404" y="122860"/>
                    <a:pt x="2530582" y="133757"/>
                  </a:cubicBezTo>
                  <a:cubicBezTo>
                    <a:pt x="2529300" y="136963"/>
                    <a:pt x="2528018" y="139526"/>
                    <a:pt x="2526095" y="142090"/>
                  </a:cubicBezTo>
                  <a:cubicBezTo>
                    <a:pt x="2486995" y="142090"/>
                    <a:pt x="2447896" y="144654"/>
                    <a:pt x="2409437" y="140809"/>
                  </a:cubicBezTo>
                  <a:cubicBezTo>
                    <a:pt x="2397258" y="139526"/>
                    <a:pt x="2387002" y="120296"/>
                    <a:pt x="2376106" y="109400"/>
                  </a:cubicBezTo>
                  <a:cubicBezTo>
                    <a:pt x="2377388" y="106195"/>
                    <a:pt x="2379311" y="103631"/>
                    <a:pt x="2380593" y="100426"/>
                  </a:cubicBezTo>
                  <a:cubicBezTo>
                    <a:pt x="2399502" y="100426"/>
                    <a:pt x="2418411" y="99625"/>
                    <a:pt x="2437240" y="99385"/>
                  </a:cubicBezTo>
                  <a:close/>
                  <a:moveTo>
                    <a:pt x="1595314" y="99225"/>
                  </a:moveTo>
                  <a:cubicBezTo>
                    <a:pt x="1616226" y="99145"/>
                    <a:pt x="1635776" y="99465"/>
                    <a:pt x="1655005" y="101067"/>
                  </a:cubicBezTo>
                  <a:cubicBezTo>
                    <a:pt x="1663979" y="101709"/>
                    <a:pt x="1671029" y="122220"/>
                    <a:pt x="1678721" y="133116"/>
                  </a:cubicBezTo>
                  <a:cubicBezTo>
                    <a:pt x="1676798" y="136322"/>
                    <a:pt x="1674875" y="138886"/>
                    <a:pt x="1672952" y="141450"/>
                  </a:cubicBezTo>
                  <a:cubicBezTo>
                    <a:pt x="1633212" y="141450"/>
                    <a:pt x="1592830" y="143372"/>
                    <a:pt x="1553089" y="140168"/>
                  </a:cubicBezTo>
                  <a:cubicBezTo>
                    <a:pt x="1544757" y="139526"/>
                    <a:pt x="1538987" y="118374"/>
                    <a:pt x="1527450" y="99785"/>
                  </a:cubicBezTo>
                  <a:cubicBezTo>
                    <a:pt x="1552128" y="99785"/>
                    <a:pt x="1574402" y="99305"/>
                    <a:pt x="1595314" y="99225"/>
                  </a:cubicBezTo>
                  <a:close/>
                  <a:moveTo>
                    <a:pt x="1447969" y="99225"/>
                  </a:moveTo>
                  <a:cubicBezTo>
                    <a:pt x="1467839" y="99145"/>
                    <a:pt x="1487710" y="99465"/>
                    <a:pt x="1507580" y="101067"/>
                  </a:cubicBezTo>
                  <a:cubicBezTo>
                    <a:pt x="1515271" y="101709"/>
                    <a:pt x="1521040" y="122861"/>
                    <a:pt x="1532578" y="142090"/>
                  </a:cubicBezTo>
                  <a:cubicBezTo>
                    <a:pt x="1481941" y="142090"/>
                    <a:pt x="1442841" y="144013"/>
                    <a:pt x="1404382" y="140808"/>
                  </a:cubicBezTo>
                  <a:cubicBezTo>
                    <a:pt x="1396049" y="140168"/>
                    <a:pt x="1388999" y="120297"/>
                    <a:pt x="1381307" y="109400"/>
                  </a:cubicBezTo>
                  <a:cubicBezTo>
                    <a:pt x="1383871" y="106195"/>
                    <a:pt x="1385794" y="102991"/>
                    <a:pt x="1388358" y="99785"/>
                  </a:cubicBezTo>
                  <a:cubicBezTo>
                    <a:pt x="1408228" y="99785"/>
                    <a:pt x="1428098" y="99305"/>
                    <a:pt x="1447969" y="99225"/>
                  </a:cubicBezTo>
                  <a:close/>
                  <a:moveTo>
                    <a:pt x="2138303" y="99144"/>
                  </a:moveTo>
                  <a:cubicBezTo>
                    <a:pt x="2180607" y="99144"/>
                    <a:pt x="2222912" y="99144"/>
                    <a:pt x="2264575" y="99144"/>
                  </a:cubicBezTo>
                  <a:cubicBezTo>
                    <a:pt x="2362646" y="99144"/>
                    <a:pt x="2362646" y="99144"/>
                    <a:pt x="2408156" y="186318"/>
                  </a:cubicBezTo>
                  <a:cubicBezTo>
                    <a:pt x="2410078" y="190164"/>
                    <a:pt x="2412001" y="194009"/>
                    <a:pt x="2415206" y="202342"/>
                  </a:cubicBezTo>
                  <a:cubicBezTo>
                    <a:pt x="2361364" y="202342"/>
                    <a:pt x="2311367" y="203624"/>
                    <a:pt x="2262011" y="201060"/>
                  </a:cubicBezTo>
                  <a:cubicBezTo>
                    <a:pt x="2253679" y="200419"/>
                    <a:pt x="2242141" y="185677"/>
                    <a:pt x="2238296" y="174780"/>
                  </a:cubicBezTo>
                  <a:cubicBezTo>
                    <a:pt x="2228681" y="148499"/>
                    <a:pt x="2213297" y="137603"/>
                    <a:pt x="2185735" y="141449"/>
                  </a:cubicBezTo>
                  <a:cubicBezTo>
                    <a:pt x="2157532" y="145936"/>
                    <a:pt x="2141508" y="133116"/>
                    <a:pt x="2138303" y="99144"/>
                  </a:cubicBezTo>
                  <a:close/>
                  <a:moveTo>
                    <a:pt x="2041435" y="98984"/>
                  </a:moveTo>
                  <a:cubicBezTo>
                    <a:pt x="2060744" y="98824"/>
                    <a:pt x="2079973" y="99144"/>
                    <a:pt x="2099203" y="101067"/>
                  </a:cubicBezTo>
                  <a:cubicBezTo>
                    <a:pt x="2110100" y="102349"/>
                    <a:pt x="2119073" y="120938"/>
                    <a:pt x="2128688" y="131835"/>
                  </a:cubicBezTo>
                  <a:cubicBezTo>
                    <a:pt x="2126764" y="135680"/>
                    <a:pt x="2124842" y="138886"/>
                    <a:pt x="2122919" y="142090"/>
                  </a:cubicBezTo>
                  <a:cubicBezTo>
                    <a:pt x="2084461" y="142090"/>
                    <a:pt x="2046002" y="144654"/>
                    <a:pt x="2008824" y="140808"/>
                  </a:cubicBezTo>
                  <a:cubicBezTo>
                    <a:pt x="1997288" y="139526"/>
                    <a:pt x="1987673" y="120297"/>
                    <a:pt x="1977417" y="109400"/>
                  </a:cubicBezTo>
                  <a:cubicBezTo>
                    <a:pt x="1979339" y="106195"/>
                    <a:pt x="1981263" y="102991"/>
                    <a:pt x="1983185" y="99785"/>
                  </a:cubicBezTo>
                  <a:cubicBezTo>
                    <a:pt x="2002735" y="99785"/>
                    <a:pt x="2022125" y="99144"/>
                    <a:pt x="2041435" y="98984"/>
                  </a:cubicBezTo>
                  <a:close/>
                  <a:moveTo>
                    <a:pt x="1892487" y="98984"/>
                  </a:moveTo>
                  <a:cubicBezTo>
                    <a:pt x="1911396" y="98824"/>
                    <a:pt x="1930305" y="99144"/>
                    <a:pt x="1949214" y="101067"/>
                  </a:cubicBezTo>
                  <a:cubicBezTo>
                    <a:pt x="1960111" y="102349"/>
                    <a:pt x="1969725" y="121579"/>
                    <a:pt x="1979981" y="132476"/>
                  </a:cubicBezTo>
                  <a:cubicBezTo>
                    <a:pt x="1976776" y="135680"/>
                    <a:pt x="1974212" y="138886"/>
                    <a:pt x="1971648" y="142090"/>
                  </a:cubicBezTo>
                  <a:cubicBezTo>
                    <a:pt x="1934472" y="142090"/>
                    <a:pt x="1897295" y="144654"/>
                    <a:pt x="1860759" y="140808"/>
                  </a:cubicBezTo>
                  <a:cubicBezTo>
                    <a:pt x="1849221" y="139526"/>
                    <a:pt x="1838966" y="120938"/>
                    <a:pt x="1828710" y="110041"/>
                  </a:cubicBezTo>
                  <a:cubicBezTo>
                    <a:pt x="1831274" y="106837"/>
                    <a:pt x="1833197" y="102991"/>
                    <a:pt x="1835761" y="99785"/>
                  </a:cubicBezTo>
                  <a:cubicBezTo>
                    <a:pt x="1854670" y="99785"/>
                    <a:pt x="1873579" y="99144"/>
                    <a:pt x="1892487" y="98984"/>
                  </a:cubicBezTo>
                  <a:close/>
                  <a:moveTo>
                    <a:pt x="1744021" y="98343"/>
                  </a:moveTo>
                  <a:cubicBezTo>
                    <a:pt x="1762529" y="98183"/>
                    <a:pt x="1780957" y="98503"/>
                    <a:pt x="1799225" y="100426"/>
                  </a:cubicBezTo>
                  <a:cubicBezTo>
                    <a:pt x="1810122" y="101708"/>
                    <a:pt x="1819096" y="120297"/>
                    <a:pt x="1828710" y="130553"/>
                  </a:cubicBezTo>
                  <a:cubicBezTo>
                    <a:pt x="1826787" y="133757"/>
                    <a:pt x="1824223" y="137603"/>
                    <a:pt x="1822300" y="140809"/>
                  </a:cubicBezTo>
                  <a:cubicBezTo>
                    <a:pt x="1782559" y="140809"/>
                    <a:pt x="1742178" y="142731"/>
                    <a:pt x="1703078" y="139527"/>
                  </a:cubicBezTo>
                  <a:cubicBezTo>
                    <a:pt x="1694746" y="138885"/>
                    <a:pt x="1688336" y="119015"/>
                    <a:pt x="1681285" y="108118"/>
                  </a:cubicBezTo>
                  <a:cubicBezTo>
                    <a:pt x="1683849" y="105554"/>
                    <a:pt x="1686413" y="102350"/>
                    <a:pt x="1688336" y="99144"/>
                  </a:cubicBezTo>
                  <a:cubicBezTo>
                    <a:pt x="1706924" y="99144"/>
                    <a:pt x="1725513" y="98503"/>
                    <a:pt x="1744021" y="98343"/>
                  </a:cubicBezTo>
                  <a:close/>
                  <a:moveTo>
                    <a:pt x="971723" y="97222"/>
                  </a:moveTo>
                  <a:cubicBezTo>
                    <a:pt x="1004412" y="99145"/>
                    <a:pt x="1037101" y="97863"/>
                    <a:pt x="1070432" y="97863"/>
                  </a:cubicBezTo>
                  <a:cubicBezTo>
                    <a:pt x="1075560" y="130553"/>
                    <a:pt x="1065946" y="144013"/>
                    <a:pt x="1033897" y="142090"/>
                  </a:cubicBezTo>
                  <a:cubicBezTo>
                    <a:pt x="1001848" y="140167"/>
                    <a:pt x="969158" y="141449"/>
                    <a:pt x="935827" y="141449"/>
                  </a:cubicBezTo>
                  <a:cubicBezTo>
                    <a:pt x="930699" y="106196"/>
                    <a:pt x="942878" y="95299"/>
                    <a:pt x="971723" y="97222"/>
                  </a:cubicBezTo>
                  <a:close/>
                  <a:moveTo>
                    <a:pt x="819810" y="97222"/>
                  </a:moveTo>
                  <a:cubicBezTo>
                    <a:pt x="852500" y="99145"/>
                    <a:pt x="885190" y="97863"/>
                    <a:pt x="917880" y="97863"/>
                  </a:cubicBezTo>
                  <a:cubicBezTo>
                    <a:pt x="924930" y="130553"/>
                    <a:pt x="915316" y="143372"/>
                    <a:pt x="884549" y="142090"/>
                  </a:cubicBezTo>
                  <a:cubicBezTo>
                    <a:pt x="851218" y="140167"/>
                    <a:pt x="817246" y="141449"/>
                    <a:pt x="783916" y="141449"/>
                  </a:cubicBezTo>
                  <a:cubicBezTo>
                    <a:pt x="779429" y="108118"/>
                    <a:pt x="790325" y="95940"/>
                    <a:pt x="819810" y="97222"/>
                  </a:cubicBezTo>
                  <a:close/>
                  <a:moveTo>
                    <a:pt x="519191" y="96581"/>
                  </a:moveTo>
                  <a:cubicBezTo>
                    <a:pt x="551881" y="98503"/>
                    <a:pt x="584571" y="97221"/>
                    <a:pt x="619184" y="97221"/>
                  </a:cubicBezTo>
                  <a:cubicBezTo>
                    <a:pt x="618543" y="131834"/>
                    <a:pt x="604441" y="144013"/>
                    <a:pt x="574956" y="142089"/>
                  </a:cubicBezTo>
                  <a:cubicBezTo>
                    <a:pt x="542267" y="140167"/>
                    <a:pt x="509577" y="141449"/>
                    <a:pt x="474964" y="141449"/>
                  </a:cubicBezTo>
                  <a:cubicBezTo>
                    <a:pt x="476886" y="108759"/>
                    <a:pt x="489065" y="95299"/>
                    <a:pt x="519191" y="96581"/>
                  </a:cubicBezTo>
                  <a:close/>
                  <a:moveTo>
                    <a:pt x="670463" y="96580"/>
                  </a:moveTo>
                  <a:cubicBezTo>
                    <a:pt x="703152" y="98503"/>
                    <a:pt x="736483" y="97221"/>
                    <a:pt x="769814" y="97221"/>
                  </a:cubicBezTo>
                  <a:cubicBezTo>
                    <a:pt x="771096" y="133116"/>
                    <a:pt x="756353" y="144012"/>
                    <a:pt x="726869" y="142089"/>
                  </a:cubicBezTo>
                  <a:cubicBezTo>
                    <a:pt x="694820" y="140166"/>
                    <a:pt x="662130" y="141448"/>
                    <a:pt x="628799" y="141448"/>
                  </a:cubicBezTo>
                  <a:cubicBezTo>
                    <a:pt x="627517" y="106836"/>
                    <a:pt x="640336" y="95298"/>
                    <a:pt x="670463" y="96580"/>
                  </a:cubicBezTo>
                  <a:close/>
                  <a:moveTo>
                    <a:pt x="381621" y="95539"/>
                  </a:moveTo>
                  <a:cubicBezTo>
                    <a:pt x="406699" y="94016"/>
                    <a:pt x="437466" y="95298"/>
                    <a:pt x="467271" y="100426"/>
                  </a:cubicBezTo>
                  <a:cubicBezTo>
                    <a:pt x="460862" y="138243"/>
                    <a:pt x="458298" y="141448"/>
                    <a:pt x="423044" y="141448"/>
                  </a:cubicBezTo>
                  <a:cubicBezTo>
                    <a:pt x="330744" y="141448"/>
                    <a:pt x="238443" y="141448"/>
                    <a:pt x="146142" y="141448"/>
                  </a:cubicBezTo>
                  <a:cubicBezTo>
                    <a:pt x="136528" y="141448"/>
                    <a:pt x="127554" y="139526"/>
                    <a:pt x="116657" y="138884"/>
                  </a:cubicBezTo>
                  <a:cubicBezTo>
                    <a:pt x="124349" y="109400"/>
                    <a:pt x="138450" y="95298"/>
                    <a:pt x="168576" y="96580"/>
                  </a:cubicBezTo>
                  <a:cubicBezTo>
                    <a:pt x="212163" y="98503"/>
                    <a:pt x="255749" y="96580"/>
                    <a:pt x="299336" y="97862"/>
                  </a:cubicBezTo>
                  <a:cubicBezTo>
                    <a:pt x="308310" y="97862"/>
                    <a:pt x="316642" y="103631"/>
                    <a:pt x="330103" y="107477"/>
                  </a:cubicBezTo>
                  <a:cubicBezTo>
                    <a:pt x="337154" y="101388"/>
                    <a:pt x="356543" y="97061"/>
                    <a:pt x="381621" y="95539"/>
                  </a:cubicBezTo>
                  <a:close/>
                  <a:moveTo>
                    <a:pt x="1482582" y="48507"/>
                  </a:moveTo>
                  <a:cubicBezTo>
                    <a:pt x="1526810" y="48507"/>
                    <a:pt x="1569114" y="48507"/>
                    <a:pt x="1611418" y="48507"/>
                  </a:cubicBezTo>
                  <a:cubicBezTo>
                    <a:pt x="1613341" y="61327"/>
                    <a:pt x="1615264" y="71583"/>
                    <a:pt x="1617187" y="83761"/>
                  </a:cubicBezTo>
                  <a:cubicBezTo>
                    <a:pt x="1573600" y="83761"/>
                    <a:pt x="1532578" y="83761"/>
                    <a:pt x="1488992" y="83761"/>
                  </a:cubicBezTo>
                  <a:cubicBezTo>
                    <a:pt x="1487069" y="72864"/>
                    <a:pt x="1485146" y="61968"/>
                    <a:pt x="1482582" y="48507"/>
                  </a:cubicBezTo>
                  <a:close/>
                  <a:moveTo>
                    <a:pt x="2407114" y="47705"/>
                  </a:moveTo>
                  <a:cubicBezTo>
                    <a:pt x="2425942" y="47545"/>
                    <a:pt x="2444691" y="47865"/>
                    <a:pt x="2463279" y="49788"/>
                  </a:cubicBezTo>
                  <a:cubicBezTo>
                    <a:pt x="2474176" y="51070"/>
                    <a:pt x="2483791" y="69018"/>
                    <a:pt x="2501097" y="86325"/>
                  </a:cubicBezTo>
                  <a:cubicBezTo>
                    <a:pt x="2453024" y="86325"/>
                    <a:pt x="2415847" y="88889"/>
                    <a:pt x="2379311" y="85043"/>
                  </a:cubicBezTo>
                  <a:cubicBezTo>
                    <a:pt x="2367773" y="83761"/>
                    <a:pt x="2356877" y="67095"/>
                    <a:pt x="2345980" y="58121"/>
                  </a:cubicBezTo>
                  <a:cubicBezTo>
                    <a:pt x="2347262" y="54916"/>
                    <a:pt x="2348544" y="51712"/>
                    <a:pt x="2350467" y="48506"/>
                  </a:cubicBezTo>
                  <a:cubicBezTo>
                    <a:pt x="2369376" y="48506"/>
                    <a:pt x="2388285" y="47865"/>
                    <a:pt x="2407114" y="47705"/>
                  </a:cubicBezTo>
                  <a:close/>
                  <a:moveTo>
                    <a:pt x="1830873" y="47306"/>
                  </a:moveTo>
                  <a:cubicBezTo>
                    <a:pt x="1849702" y="47226"/>
                    <a:pt x="1868451" y="47546"/>
                    <a:pt x="1887039" y="49148"/>
                  </a:cubicBezTo>
                  <a:cubicBezTo>
                    <a:pt x="1896012" y="49790"/>
                    <a:pt x="1903704" y="67737"/>
                    <a:pt x="1912037" y="77993"/>
                  </a:cubicBezTo>
                  <a:cubicBezTo>
                    <a:pt x="1909473" y="80557"/>
                    <a:pt x="1907550" y="83121"/>
                    <a:pt x="1906268" y="85685"/>
                  </a:cubicBezTo>
                  <a:cubicBezTo>
                    <a:pt x="1869092" y="85685"/>
                    <a:pt x="1831914" y="87607"/>
                    <a:pt x="1794738" y="84403"/>
                  </a:cubicBezTo>
                  <a:cubicBezTo>
                    <a:pt x="1785123" y="83761"/>
                    <a:pt x="1776791" y="67096"/>
                    <a:pt x="1768458" y="57481"/>
                  </a:cubicBezTo>
                  <a:cubicBezTo>
                    <a:pt x="1770381" y="54276"/>
                    <a:pt x="1772304" y="51072"/>
                    <a:pt x="1774226" y="47866"/>
                  </a:cubicBezTo>
                  <a:cubicBezTo>
                    <a:pt x="1793135" y="47866"/>
                    <a:pt x="1812044" y="47386"/>
                    <a:pt x="1830873" y="47306"/>
                  </a:cubicBezTo>
                  <a:close/>
                  <a:moveTo>
                    <a:pt x="1972851" y="46665"/>
                  </a:moveTo>
                  <a:cubicBezTo>
                    <a:pt x="1992641" y="46585"/>
                    <a:pt x="2011069" y="46905"/>
                    <a:pt x="2029336" y="48507"/>
                  </a:cubicBezTo>
                  <a:cubicBezTo>
                    <a:pt x="2039593" y="49149"/>
                    <a:pt x="2047925" y="65814"/>
                    <a:pt x="2057539" y="75429"/>
                  </a:cubicBezTo>
                  <a:cubicBezTo>
                    <a:pt x="2056258" y="78634"/>
                    <a:pt x="2054335" y="81838"/>
                    <a:pt x="2053053" y="85044"/>
                  </a:cubicBezTo>
                  <a:cubicBezTo>
                    <a:pt x="2014594" y="85044"/>
                    <a:pt x="1976136" y="86966"/>
                    <a:pt x="1938318" y="83762"/>
                  </a:cubicBezTo>
                  <a:cubicBezTo>
                    <a:pt x="1929344" y="83120"/>
                    <a:pt x="1921652" y="64532"/>
                    <a:pt x="1908192" y="47225"/>
                  </a:cubicBezTo>
                  <a:cubicBezTo>
                    <a:pt x="1931908" y="47225"/>
                    <a:pt x="1953060" y="46745"/>
                    <a:pt x="1972851" y="46665"/>
                  </a:cubicBezTo>
                  <a:close/>
                  <a:moveTo>
                    <a:pt x="1687695" y="46665"/>
                  </a:moveTo>
                  <a:cubicBezTo>
                    <a:pt x="1706924" y="46585"/>
                    <a:pt x="1726153" y="46905"/>
                    <a:pt x="1745383" y="48507"/>
                  </a:cubicBezTo>
                  <a:cubicBezTo>
                    <a:pt x="1753074" y="49149"/>
                    <a:pt x="1759484" y="67096"/>
                    <a:pt x="1766535" y="77352"/>
                  </a:cubicBezTo>
                  <a:cubicBezTo>
                    <a:pt x="1763330" y="79916"/>
                    <a:pt x="1761407" y="83120"/>
                    <a:pt x="1759484" y="85684"/>
                  </a:cubicBezTo>
                  <a:cubicBezTo>
                    <a:pt x="1723589" y="85684"/>
                    <a:pt x="1687695" y="87608"/>
                    <a:pt x="1652441" y="84402"/>
                  </a:cubicBezTo>
                  <a:cubicBezTo>
                    <a:pt x="1642186" y="83762"/>
                    <a:pt x="1633212" y="68378"/>
                    <a:pt x="1623597" y="59404"/>
                  </a:cubicBezTo>
                  <a:cubicBezTo>
                    <a:pt x="1625520" y="55558"/>
                    <a:pt x="1627443" y="51071"/>
                    <a:pt x="1630007" y="47225"/>
                  </a:cubicBezTo>
                  <a:cubicBezTo>
                    <a:pt x="1649236" y="47225"/>
                    <a:pt x="1668465" y="46745"/>
                    <a:pt x="1687695" y="46665"/>
                  </a:cubicBezTo>
                  <a:close/>
                  <a:moveTo>
                    <a:pt x="2062666" y="46584"/>
                  </a:moveTo>
                  <a:cubicBezTo>
                    <a:pt x="2110099" y="46584"/>
                    <a:pt x="2158172" y="46584"/>
                    <a:pt x="2205605" y="46584"/>
                  </a:cubicBezTo>
                  <a:cubicBezTo>
                    <a:pt x="2236372" y="46584"/>
                    <a:pt x="2267779" y="48506"/>
                    <a:pt x="2298547" y="46584"/>
                  </a:cubicBezTo>
                  <a:cubicBezTo>
                    <a:pt x="2325467" y="44661"/>
                    <a:pt x="2339570" y="56198"/>
                    <a:pt x="2346620" y="85683"/>
                  </a:cubicBezTo>
                  <a:cubicBezTo>
                    <a:pt x="2258806" y="85683"/>
                    <a:pt x="2174197" y="86965"/>
                    <a:pt x="2090229" y="84402"/>
                  </a:cubicBezTo>
                  <a:cubicBezTo>
                    <a:pt x="2078691" y="84402"/>
                    <a:pt x="2067795" y="66454"/>
                    <a:pt x="2056898" y="56840"/>
                  </a:cubicBezTo>
                  <a:cubicBezTo>
                    <a:pt x="2058821" y="53634"/>
                    <a:pt x="2060744" y="50430"/>
                    <a:pt x="2062666" y="46584"/>
                  </a:cubicBezTo>
                  <a:close/>
                  <a:moveTo>
                    <a:pt x="1367205" y="45303"/>
                  </a:moveTo>
                  <a:cubicBezTo>
                    <a:pt x="1391563" y="46585"/>
                    <a:pt x="1415920" y="46585"/>
                    <a:pt x="1440278" y="45303"/>
                  </a:cubicBezTo>
                  <a:cubicBezTo>
                    <a:pt x="1467840" y="44662"/>
                    <a:pt x="1473608" y="58122"/>
                    <a:pt x="1467840" y="83121"/>
                  </a:cubicBezTo>
                  <a:cubicBezTo>
                    <a:pt x="1426176" y="83121"/>
                    <a:pt x="1385153" y="83121"/>
                    <a:pt x="1342849" y="83121"/>
                  </a:cubicBezTo>
                  <a:cubicBezTo>
                    <a:pt x="1334516" y="58763"/>
                    <a:pt x="1336439" y="44021"/>
                    <a:pt x="1367205" y="45303"/>
                  </a:cubicBezTo>
                  <a:close/>
                  <a:moveTo>
                    <a:pt x="1223627" y="44021"/>
                  </a:moveTo>
                  <a:cubicBezTo>
                    <a:pt x="1246702" y="45302"/>
                    <a:pt x="1270418" y="45943"/>
                    <a:pt x="1293493" y="45302"/>
                  </a:cubicBezTo>
                  <a:cubicBezTo>
                    <a:pt x="1319132" y="44021"/>
                    <a:pt x="1329388" y="53635"/>
                    <a:pt x="1320414" y="83761"/>
                  </a:cubicBezTo>
                  <a:cubicBezTo>
                    <a:pt x="1278751" y="83761"/>
                    <a:pt x="1237728" y="83761"/>
                    <a:pt x="1195423" y="83761"/>
                  </a:cubicBezTo>
                  <a:cubicBezTo>
                    <a:pt x="1187090" y="56840"/>
                    <a:pt x="1192859" y="42098"/>
                    <a:pt x="1223627" y="44021"/>
                  </a:cubicBezTo>
                  <a:close/>
                  <a:moveTo>
                    <a:pt x="919162" y="44020"/>
                  </a:moveTo>
                  <a:cubicBezTo>
                    <a:pt x="955057" y="42097"/>
                    <a:pt x="991593" y="44020"/>
                    <a:pt x="1028129" y="44020"/>
                  </a:cubicBezTo>
                  <a:cubicBezTo>
                    <a:pt x="1036462" y="78633"/>
                    <a:pt x="1023001" y="87607"/>
                    <a:pt x="995439" y="85684"/>
                  </a:cubicBezTo>
                  <a:cubicBezTo>
                    <a:pt x="964672" y="83761"/>
                    <a:pt x="933905" y="85043"/>
                    <a:pt x="900574" y="85043"/>
                  </a:cubicBezTo>
                  <a:cubicBezTo>
                    <a:pt x="896728" y="65172"/>
                    <a:pt x="892882" y="45943"/>
                    <a:pt x="919162" y="44020"/>
                  </a:cubicBezTo>
                  <a:close/>
                  <a:moveTo>
                    <a:pt x="1076842" y="43380"/>
                  </a:moveTo>
                  <a:cubicBezTo>
                    <a:pt x="1109533" y="44020"/>
                    <a:pt x="1141582" y="43380"/>
                    <a:pt x="1175553" y="43380"/>
                  </a:cubicBezTo>
                  <a:cubicBezTo>
                    <a:pt x="1175553" y="59404"/>
                    <a:pt x="1175553" y="69660"/>
                    <a:pt x="1175553" y="82479"/>
                  </a:cubicBezTo>
                  <a:cubicBezTo>
                    <a:pt x="1132608" y="82479"/>
                    <a:pt x="1090944" y="82479"/>
                    <a:pt x="1047998" y="82479"/>
                  </a:cubicBezTo>
                  <a:cubicBezTo>
                    <a:pt x="1040947" y="56840"/>
                    <a:pt x="1046716" y="42098"/>
                    <a:pt x="1076842" y="43380"/>
                  </a:cubicBezTo>
                  <a:close/>
                  <a:moveTo>
                    <a:pt x="643541" y="42739"/>
                  </a:moveTo>
                  <a:cubicBezTo>
                    <a:pt x="674949" y="44021"/>
                    <a:pt x="706357" y="43380"/>
                    <a:pt x="737765" y="43380"/>
                  </a:cubicBezTo>
                  <a:cubicBezTo>
                    <a:pt x="739688" y="77352"/>
                    <a:pt x="726868" y="87608"/>
                    <a:pt x="698665" y="85685"/>
                  </a:cubicBezTo>
                  <a:cubicBezTo>
                    <a:pt x="666616" y="83762"/>
                    <a:pt x="635209" y="85044"/>
                    <a:pt x="601237" y="85044"/>
                  </a:cubicBezTo>
                  <a:cubicBezTo>
                    <a:pt x="601237" y="52354"/>
                    <a:pt x="615338" y="41458"/>
                    <a:pt x="643541" y="42739"/>
                  </a:cubicBezTo>
                  <a:close/>
                  <a:moveTo>
                    <a:pt x="783915" y="42738"/>
                  </a:moveTo>
                  <a:cubicBezTo>
                    <a:pt x="817246" y="44020"/>
                    <a:pt x="849937" y="43379"/>
                    <a:pt x="883268" y="43379"/>
                  </a:cubicBezTo>
                  <a:cubicBezTo>
                    <a:pt x="887114" y="77351"/>
                    <a:pt x="874294" y="87607"/>
                    <a:pt x="847373" y="85684"/>
                  </a:cubicBezTo>
                  <a:cubicBezTo>
                    <a:pt x="815964" y="83761"/>
                    <a:pt x="783915" y="85043"/>
                    <a:pt x="751226" y="85043"/>
                  </a:cubicBezTo>
                  <a:cubicBezTo>
                    <a:pt x="747380" y="56199"/>
                    <a:pt x="755712" y="42097"/>
                    <a:pt x="783915" y="42738"/>
                  </a:cubicBezTo>
                  <a:close/>
                  <a:moveTo>
                    <a:pt x="496757" y="42097"/>
                  </a:moveTo>
                  <a:cubicBezTo>
                    <a:pt x="528165" y="44021"/>
                    <a:pt x="559573" y="42739"/>
                    <a:pt x="592262" y="42739"/>
                  </a:cubicBezTo>
                  <a:cubicBezTo>
                    <a:pt x="590340" y="78634"/>
                    <a:pt x="574316" y="86966"/>
                    <a:pt x="547394" y="85044"/>
                  </a:cubicBezTo>
                  <a:cubicBezTo>
                    <a:pt x="515986" y="83120"/>
                    <a:pt x="484579" y="84402"/>
                    <a:pt x="451889" y="84402"/>
                  </a:cubicBezTo>
                  <a:cubicBezTo>
                    <a:pt x="453812" y="52994"/>
                    <a:pt x="467914" y="40175"/>
                    <a:pt x="496757" y="42097"/>
                  </a:cubicBezTo>
                  <a:close/>
                  <a:moveTo>
                    <a:pt x="352537" y="42097"/>
                  </a:moveTo>
                  <a:cubicBezTo>
                    <a:pt x="382663" y="44020"/>
                    <a:pt x="413430" y="42738"/>
                    <a:pt x="444837" y="42738"/>
                  </a:cubicBezTo>
                  <a:cubicBezTo>
                    <a:pt x="440992" y="72864"/>
                    <a:pt x="430095" y="86966"/>
                    <a:pt x="401252" y="85684"/>
                  </a:cubicBezTo>
                  <a:cubicBezTo>
                    <a:pt x="369203" y="83120"/>
                    <a:pt x="336513" y="85043"/>
                    <a:pt x="301900" y="85043"/>
                  </a:cubicBezTo>
                  <a:cubicBezTo>
                    <a:pt x="307668" y="49788"/>
                    <a:pt x="324975" y="40815"/>
                    <a:pt x="352537" y="42097"/>
                  </a:cubicBezTo>
                  <a:close/>
                  <a:moveTo>
                    <a:pt x="229870" y="39344"/>
                  </a:moveTo>
                  <a:cubicBezTo>
                    <a:pt x="247377" y="39975"/>
                    <a:pt x="269210" y="42098"/>
                    <a:pt x="296772" y="45303"/>
                  </a:cubicBezTo>
                  <a:cubicBezTo>
                    <a:pt x="294208" y="72223"/>
                    <a:pt x="282671" y="86966"/>
                    <a:pt x="253186" y="85684"/>
                  </a:cubicBezTo>
                  <a:cubicBezTo>
                    <a:pt x="219214" y="83761"/>
                    <a:pt x="185883" y="85043"/>
                    <a:pt x="151270" y="85043"/>
                  </a:cubicBezTo>
                  <a:cubicBezTo>
                    <a:pt x="163769" y="48988"/>
                    <a:pt x="177350" y="37451"/>
                    <a:pt x="229870" y="39344"/>
                  </a:cubicBezTo>
                  <a:close/>
                  <a:moveTo>
                    <a:pt x="1149914" y="5561"/>
                  </a:moveTo>
                  <a:cubicBezTo>
                    <a:pt x="1180681" y="4279"/>
                    <a:pt x="1212090" y="4920"/>
                    <a:pt x="1242856" y="5561"/>
                  </a:cubicBezTo>
                  <a:cubicBezTo>
                    <a:pt x="1246702" y="5561"/>
                    <a:pt x="1254394" y="13894"/>
                    <a:pt x="1253753" y="17099"/>
                  </a:cubicBezTo>
                  <a:cubicBezTo>
                    <a:pt x="1252471" y="22867"/>
                    <a:pt x="1247343" y="31841"/>
                    <a:pt x="1242856" y="31841"/>
                  </a:cubicBezTo>
                  <a:cubicBezTo>
                    <a:pt x="1226832" y="33764"/>
                    <a:pt x="1210807" y="32482"/>
                    <a:pt x="1194783" y="32482"/>
                  </a:cubicBezTo>
                  <a:cubicBezTo>
                    <a:pt x="1180041" y="32482"/>
                    <a:pt x="1164657" y="33764"/>
                    <a:pt x="1149914" y="31841"/>
                  </a:cubicBezTo>
                  <a:cubicBezTo>
                    <a:pt x="1144787" y="31200"/>
                    <a:pt x="1136454" y="22867"/>
                    <a:pt x="1137095" y="19022"/>
                  </a:cubicBezTo>
                  <a:cubicBezTo>
                    <a:pt x="1137736" y="13894"/>
                    <a:pt x="1145428" y="5561"/>
                    <a:pt x="1149914" y="5561"/>
                  </a:cubicBezTo>
                  <a:close/>
                  <a:moveTo>
                    <a:pt x="2398300" y="5401"/>
                  </a:moveTo>
                  <a:cubicBezTo>
                    <a:pt x="2420013" y="5241"/>
                    <a:pt x="2441165" y="8767"/>
                    <a:pt x="2461356" y="26714"/>
                  </a:cubicBezTo>
                  <a:cubicBezTo>
                    <a:pt x="2405591" y="43379"/>
                    <a:pt x="2347903" y="36329"/>
                    <a:pt x="2331878" y="6202"/>
                  </a:cubicBezTo>
                  <a:cubicBezTo>
                    <a:pt x="2354312" y="9407"/>
                    <a:pt x="2376587" y="5562"/>
                    <a:pt x="2398300" y="5401"/>
                  </a:cubicBezTo>
                  <a:close/>
                  <a:moveTo>
                    <a:pt x="2240910" y="4950"/>
                  </a:moveTo>
                  <a:cubicBezTo>
                    <a:pt x="2284566" y="2035"/>
                    <a:pt x="2315694" y="13093"/>
                    <a:pt x="2324828" y="35687"/>
                  </a:cubicBezTo>
                  <a:cubicBezTo>
                    <a:pt x="2282523" y="26072"/>
                    <a:pt x="2237654" y="50429"/>
                    <a:pt x="2193427" y="12612"/>
                  </a:cubicBezTo>
                  <a:cubicBezTo>
                    <a:pt x="2210413" y="8445"/>
                    <a:pt x="2226357" y="5922"/>
                    <a:pt x="2240910" y="4950"/>
                  </a:cubicBezTo>
                  <a:close/>
                  <a:moveTo>
                    <a:pt x="1557576" y="4921"/>
                  </a:moveTo>
                  <a:cubicBezTo>
                    <a:pt x="1583856" y="3639"/>
                    <a:pt x="1610778" y="2997"/>
                    <a:pt x="1637699" y="5562"/>
                  </a:cubicBezTo>
                  <a:cubicBezTo>
                    <a:pt x="1646031" y="6203"/>
                    <a:pt x="1653082" y="17099"/>
                    <a:pt x="1661415" y="22868"/>
                  </a:cubicBezTo>
                  <a:cubicBezTo>
                    <a:pt x="1658851" y="26714"/>
                    <a:pt x="1657569" y="29919"/>
                    <a:pt x="1655646" y="33124"/>
                  </a:cubicBezTo>
                  <a:cubicBezTo>
                    <a:pt x="1622956" y="33124"/>
                    <a:pt x="1590266" y="33765"/>
                    <a:pt x="1557576" y="32483"/>
                  </a:cubicBezTo>
                  <a:cubicBezTo>
                    <a:pt x="1551166" y="32483"/>
                    <a:pt x="1545398" y="22227"/>
                    <a:pt x="1538988" y="16459"/>
                  </a:cubicBezTo>
                  <a:cubicBezTo>
                    <a:pt x="1545398" y="12613"/>
                    <a:pt x="1551166" y="5562"/>
                    <a:pt x="1557576" y="4921"/>
                  </a:cubicBezTo>
                  <a:close/>
                  <a:moveTo>
                    <a:pt x="1421689" y="4921"/>
                  </a:moveTo>
                  <a:cubicBezTo>
                    <a:pt x="1449251" y="3639"/>
                    <a:pt x="1477454" y="2997"/>
                    <a:pt x="1505016" y="5562"/>
                  </a:cubicBezTo>
                  <a:cubicBezTo>
                    <a:pt x="1512708" y="6203"/>
                    <a:pt x="1519118" y="17741"/>
                    <a:pt x="1526168" y="24150"/>
                  </a:cubicBezTo>
                  <a:cubicBezTo>
                    <a:pt x="1524246" y="26714"/>
                    <a:pt x="1522322" y="29919"/>
                    <a:pt x="1520400" y="33124"/>
                  </a:cubicBezTo>
                  <a:cubicBezTo>
                    <a:pt x="1487710" y="33124"/>
                    <a:pt x="1454379" y="33765"/>
                    <a:pt x="1421689" y="32483"/>
                  </a:cubicBezTo>
                  <a:cubicBezTo>
                    <a:pt x="1415920" y="32483"/>
                    <a:pt x="1410152" y="23509"/>
                    <a:pt x="1405024" y="18381"/>
                  </a:cubicBezTo>
                  <a:cubicBezTo>
                    <a:pt x="1410792" y="13895"/>
                    <a:pt x="1415920" y="5562"/>
                    <a:pt x="1421689" y="4921"/>
                  </a:cubicBezTo>
                  <a:close/>
                  <a:moveTo>
                    <a:pt x="2020523" y="4920"/>
                  </a:moveTo>
                  <a:cubicBezTo>
                    <a:pt x="2040554" y="8285"/>
                    <a:pt x="2053053" y="16458"/>
                    <a:pt x="2058181" y="29277"/>
                  </a:cubicBezTo>
                  <a:cubicBezTo>
                    <a:pt x="1999852" y="44020"/>
                    <a:pt x="1947292" y="35687"/>
                    <a:pt x="1937677" y="9407"/>
                  </a:cubicBezTo>
                  <a:cubicBezTo>
                    <a:pt x="1972931" y="2997"/>
                    <a:pt x="2000493" y="1555"/>
                    <a:pt x="2020523" y="4920"/>
                  </a:cubicBezTo>
                  <a:close/>
                  <a:moveTo>
                    <a:pt x="2107156" y="4429"/>
                  </a:moveTo>
                  <a:cubicBezTo>
                    <a:pt x="2150122" y="674"/>
                    <a:pt x="2183173" y="11972"/>
                    <a:pt x="2192787" y="36970"/>
                  </a:cubicBezTo>
                  <a:cubicBezTo>
                    <a:pt x="2148559" y="25432"/>
                    <a:pt x="2103691" y="50430"/>
                    <a:pt x="2061386" y="13253"/>
                  </a:cubicBezTo>
                  <a:cubicBezTo>
                    <a:pt x="2077410" y="8606"/>
                    <a:pt x="2092834" y="5682"/>
                    <a:pt x="2107156" y="4429"/>
                  </a:cubicBezTo>
                  <a:close/>
                  <a:moveTo>
                    <a:pt x="888716" y="4359"/>
                  </a:moveTo>
                  <a:cubicBezTo>
                    <a:pt x="904901" y="914"/>
                    <a:pt x="934866" y="2356"/>
                    <a:pt x="993516" y="5562"/>
                  </a:cubicBezTo>
                  <a:cubicBezTo>
                    <a:pt x="981978" y="17740"/>
                    <a:pt x="975568" y="30559"/>
                    <a:pt x="968518" y="31201"/>
                  </a:cubicBezTo>
                  <a:cubicBezTo>
                    <a:pt x="935828" y="33123"/>
                    <a:pt x="902497" y="32483"/>
                    <a:pt x="866602" y="32483"/>
                  </a:cubicBezTo>
                  <a:cubicBezTo>
                    <a:pt x="870127" y="16138"/>
                    <a:pt x="872531" y="7805"/>
                    <a:pt x="888716" y="4359"/>
                  </a:cubicBezTo>
                  <a:close/>
                  <a:moveTo>
                    <a:pt x="1331312" y="4279"/>
                  </a:moveTo>
                  <a:cubicBezTo>
                    <a:pt x="1344772" y="4279"/>
                    <a:pt x="1358874" y="2997"/>
                    <a:pt x="1372334" y="4920"/>
                  </a:cubicBezTo>
                  <a:cubicBezTo>
                    <a:pt x="1378744" y="5562"/>
                    <a:pt x="1383872" y="13894"/>
                    <a:pt x="1389641" y="18381"/>
                  </a:cubicBezTo>
                  <a:cubicBezTo>
                    <a:pt x="1384513" y="23509"/>
                    <a:pt x="1379385" y="32483"/>
                    <a:pt x="1373616" y="32483"/>
                  </a:cubicBezTo>
                  <a:cubicBezTo>
                    <a:pt x="1345413" y="33765"/>
                    <a:pt x="1316569" y="33765"/>
                    <a:pt x="1287725" y="32483"/>
                  </a:cubicBezTo>
                  <a:cubicBezTo>
                    <a:pt x="1281956" y="32483"/>
                    <a:pt x="1276187" y="23509"/>
                    <a:pt x="1270419" y="19022"/>
                  </a:cubicBezTo>
                  <a:cubicBezTo>
                    <a:pt x="1276829" y="13894"/>
                    <a:pt x="1282597" y="6202"/>
                    <a:pt x="1289648" y="4920"/>
                  </a:cubicBezTo>
                  <a:cubicBezTo>
                    <a:pt x="1303750" y="2356"/>
                    <a:pt x="1317210" y="4279"/>
                    <a:pt x="1331312" y="4279"/>
                  </a:cubicBezTo>
                  <a:close/>
                  <a:moveTo>
                    <a:pt x="1759405" y="3799"/>
                  </a:moveTo>
                  <a:cubicBezTo>
                    <a:pt x="1777593" y="7004"/>
                    <a:pt x="1786726" y="14856"/>
                    <a:pt x="1790252" y="27996"/>
                  </a:cubicBezTo>
                  <a:cubicBezTo>
                    <a:pt x="1735769" y="44662"/>
                    <a:pt x="1678081" y="35688"/>
                    <a:pt x="1674235" y="7485"/>
                  </a:cubicBezTo>
                  <a:cubicBezTo>
                    <a:pt x="1713975" y="2036"/>
                    <a:pt x="1741217" y="594"/>
                    <a:pt x="1759405" y="3799"/>
                  </a:cubicBezTo>
                  <a:close/>
                  <a:moveTo>
                    <a:pt x="1117224" y="3638"/>
                  </a:moveTo>
                  <a:cubicBezTo>
                    <a:pt x="1119788" y="6843"/>
                    <a:pt x="1122352" y="10049"/>
                    <a:pt x="1124916" y="13253"/>
                  </a:cubicBezTo>
                  <a:cubicBezTo>
                    <a:pt x="1118506" y="19663"/>
                    <a:pt x="1112096" y="30560"/>
                    <a:pt x="1105045" y="31201"/>
                  </a:cubicBezTo>
                  <a:cubicBezTo>
                    <a:pt x="1071074" y="33124"/>
                    <a:pt x="1037743" y="31842"/>
                    <a:pt x="1003771" y="31842"/>
                  </a:cubicBezTo>
                  <a:cubicBezTo>
                    <a:pt x="1001848" y="27996"/>
                    <a:pt x="999925" y="24791"/>
                    <a:pt x="998643" y="20945"/>
                  </a:cubicBezTo>
                  <a:cubicBezTo>
                    <a:pt x="1006335" y="15176"/>
                    <a:pt x="1013386" y="4280"/>
                    <a:pt x="1021718" y="4280"/>
                  </a:cubicBezTo>
                  <a:cubicBezTo>
                    <a:pt x="1053126" y="2356"/>
                    <a:pt x="1085175" y="3638"/>
                    <a:pt x="1117224" y="3638"/>
                  </a:cubicBezTo>
                  <a:close/>
                  <a:moveTo>
                    <a:pt x="1848320" y="2697"/>
                  </a:moveTo>
                  <a:cubicBezTo>
                    <a:pt x="1887680" y="-127"/>
                    <a:pt x="1918928" y="10209"/>
                    <a:pt x="1924216" y="29919"/>
                  </a:cubicBezTo>
                  <a:cubicBezTo>
                    <a:pt x="1856913" y="43380"/>
                    <a:pt x="1812685" y="35688"/>
                    <a:pt x="1806917" y="10049"/>
                  </a:cubicBezTo>
                  <a:cubicBezTo>
                    <a:pt x="1821179" y="6043"/>
                    <a:pt x="1835200" y="3639"/>
                    <a:pt x="1848320" y="2697"/>
                  </a:cubicBezTo>
                  <a:close/>
                  <a:moveTo>
                    <a:pt x="360550" y="1876"/>
                  </a:moveTo>
                  <a:cubicBezTo>
                    <a:pt x="380901" y="-1649"/>
                    <a:pt x="409264" y="-207"/>
                    <a:pt x="446120" y="6203"/>
                  </a:cubicBezTo>
                  <a:cubicBezTo>
                    <a:pt x="437146" y="33765"/>
                    <a:pt x="386509" y="42098"/>
                    <a:pt x="323052" y="27355"/>
                  </a:cubicBezTo>
                  <a:cubicBezTo>
                    <a:pt x="327859" y="13895"/>
                    <a:pt x="340198" y="5402"/>
                    <a:pt x="360550" y="1876"/>
                  </a:cubicBezTo>
                  <a:close/>
                  <a:moveTo>
                    <a:pt x="716613" y="1716"/>
                  </a:moveTo>
                  <a:cubicBezTo>
                    <a:pt x="712126" y="35047"/>
                    <a:pt x="675590" y="41457"/>
                    <a:pt x="595468" y="23509"/>
                  </a:cubicBezTo>
                  <a:cubicBezTo>
                    <a:pt x="630081" y="-13668"/>
                    <a:pt x="675590" y="12613"/>
                    <a:pt x="716613" y="1716"/>
                  </a:cubicBezTo>
                  <a:close/>
                  <a:moveTo>
                    <a:pt x="800382" y="1645"/>
                  </a:moveTo>
                  <a:cubicBezTo>
                    <a:pt x="816246" y="2316"/>
                    <a:pt x="835675" y="4119"/>
                    <a:pt x="859552" y="6843"/>
                  </a:cubicBezTo>
                  <a:cubicBezTo>
                    <a:pt x="848014" y="17740"/>
                    <a:pt x="841604" y="29919"/>
                    <a:pt x="833913" y="30559"/>
                  </a:cubicBezTo>
                  <a:cubicBezTo>
                    <a:pt x="800582" y="33123"/>
                    <a:pt x="767251" y="31841"/>
                    <a:pt x="730074" y="31841"/>
                  </a:cubicBezTo>
                  <a:cubicBezTo>
                    <a:pt x="737285" y="7805"/>
                    <a:pt x="752789" y="-368"/>
                    <a:pt x="800382" y="1645"/>
                  </a:cubicBezTo>
                  <a:close/>
                  <a:moveTo>
                    <a:pt x="529888" y="603"/>
                  </a:moveTo>
                  <a:cubicBezTo>
                    <a:pt x="544430" y="1274"/>
                    <a:pt x="561497" y="3157"/>
                    <a:pt x="581367" y="6202"/>
                  </a:cubicBezTo>
                  <a:cubicBezTo>
                    <a:pt x="574957" y="34406"/>
                    <a:pt x="532652" y="42097"/>
                    <a:pt x="459581" y="28637"/>
                  </a:cubicBezTo>
                  <a:cubicBezTo>
                    <a:pt x="465350" y="7484"/>
                    <a:pt x="486262" y="-1410"/>
                    <a:pt x="529888" y="603"/>
                  </a:cubicBezTo>
                  <a:close/>
                  <a:moveTo>
                    <a:pt x="310875" y="434"/>
                  </a:moveTo>
                  <a:cubicBezTo>
                    <a:pt x="302542" y="33765"/>
                    <a:pt x="253187" y="42098"/>
                    <a:pt x="179474" y="24151"/>
                  </a:cubicBezTo>
                  <a:cubicBezTo>
                    <a:pt x="221138" y="-16232"/>
                    <a:pt x="268570" y="13254"/>
                    <a:pt x="310875" y="43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583E431-7DD8-4474-A7EC-8E58A4178F20}"/>
                </a:ext>
              </a:extLst>
            </p:cNvPr>
            <p:cNvSpPr/>
            <p:nvPr/>
          </p:nvSpPr>
          <p:spPr>
            <a:xfrm>
              <a:off x="2354140" y="5141372"/>
              <a:ext cx="621749" cy="153835"/>
            </a:xfrm>
            <a:custGeom>
              <a:avLst/>
              <a:gdLst>
                <a:gd name="connsiteX0" fmla="*/ 874395 w 923925"/>
                <a:gd name="connsiteY0" fmla="*/ 0 h 228600"/>
                <a:gd name="connsiteX1" fmla="*/ 926782 w 923925"/>
                <a:gd name="connsiteY1" fmla="*/ 228600 h 228600"/>
                <a:gd name="connsiteX2" fmla="*/ 0 w 923925"/>
                <a:gd name="connsiteY2" fmla="*/ 228600 h 228600"/>
                <a:gd name="connsiteX3" fmla="*/ 46672 w 923925"/>
                <a:gd name="connsiteY3" fmla="*/ 18097 h 228600"/>
                <a:gd name="connsiteX4" fmla="*/ 75247 w 923925"/>
                <a:gd name="connsiteY4" fmla="*/ 953 h 228600"/>
                <a:gd name="connsiteX5" fmla="*/ 874395 w 923925"/>
                <a:gd name="connsiteY5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3925" h="228600">
                  <a:moveTo>
                    <a:pt x="874395" y="0"/>
                  </a:moveTo>
                  <a:cubicBezTo>
                    <a:pt x="891540" y="74295"/>
                    <a:pt x="908685" y="149543"/>
                    <a:pt x="926782" y="228600"/>
                  </a:cubicBezTo>
                  <a:cubicBezTo>
                    <a:pt x="618172" y="228600"/>
                    <a:pt x="313372" y="228600"/>
                    <a:pt x="0" y="228600"/>
                  </a:cubicBezTo>
                  <a:cubicBezTo>
                    <a:pt x="16192" y="155257"/>
                    <a:pt x="29528" y="85725"/>
                    <a:pt x="46672" y="18097"/>
                  </a:cubicBezTo>
                  <a:cubicBezTo>
                    <a:pt x="48578" y="10478"/>
                    <a:pt x="64770" y="953"/>
                    <a:pt x="75247" y="953"/>
                  </a:cubicBezTo>
                  <a:cubicBezTo>
                    <a:pt x="339090" y="0"/>
                    <a:pt x="603885" y="0"/>
                    <a:pt x="87439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F11E029-EE4E-47A8-A49D-2624DDFB95CC}"/>
                </a:ext>
              </a:extLst>
            </p:cNvPr>
            <p:cNvSpPr/>
            <p:nvPr/>
          </p:nvSpPr>
          <p:spPr>
            <a:xfrm>
              <a:off x="2709333" y="2077401"/>
              <a:ext cx="2660060" cy="2756206"/>
            </a:xfrm>
            <a:custGeom>
              <a:avLst/>
              <a:gdLst>
                <a:gd name="connsiteX0" fmla="*/ 3877491 w 3952875"/>
                <a:gd name="connsiteY0" fmla="*/ 3295792 h 4095750"/>
                <a:gd name="connsiteX1" fmla="*/ 3034528 w 3952875"/>
                <a:gd name="connsiteY1" fmla="*/ 2520458 h 4095750"/>
                <a:gd name="connsiteX2" fmla="*/ 2997381 w 3952875"/>
                <a:gd name="connsiteY2" fmla="*/ 2485215 h 4095750"/>
                <a:gd name="connsiteX3" fmla="*/ 3021193 w 3952875"/>
                <a:gd name="connsiteY3" fmla="*/ 2444258 h 4095750"/>
                <a:gd name="connsiteX4" fmla="*/ 3215503 w 3952875"/>
                <a:gd name="connsiteY4" fmla="*/ 1302210 h 4095750"/>
                <a:gd name="connsiteX5" fmla="*/ 1768656 w 3952875"/>
                <a:gd name="connsiteY5" fmla="*/ 4905 h 4095750"/>
                <a:gd name="connsiteX6" fmla="*/ 217986 w 3952875"/>
                <a:gd name="connsiteY6" fmla="*/ 810720 h 4095750"/>
                <a:gd name="connsiteX7" fmla="*/ 78921 w 3952875"/>
                <a:gd name="connsiteY7" fmla="*/ 1110757 h 4095750"/>
                <a:gd name="connsiteX8" fmla="*/ 325618 w 3952875"/>
                <a:gd name="connsiteY8" fmla="*/ 2589037 h 4095750"/>
                <a:gd name="connsiteX9" fmla="*/ 1662928 w 3952875"/>
                <a:gd name="connsiteY9" fmla="*/ 3242452 h 4095750"/>
                <a:gd name="connsiteX10" fmla="*/ 2351586 w 3952875"/>
                <a:gd name="connsiteY10" fmla="*/ 3085290 h 4095750"/>
                <a:gd name="connsiteX11" fmla="*/ 2367778 w 3952875"/>
                <a:gd name="connsiteY11" fmla="*/ 3106245 h 4095750"/>
                <a:gd name="connsiteX12" fmla="*/ 3026908 w 3952875"/>
                <a:gd name="connsiteY12" fmla="*/ 4010167 h 4095750"/>
                <a:gd name="connsiteX13" fmla="*/ 3383143 w 3952875"/>
                <a:gd name="connsiteY13" fmla="*/ 4050173 h 4095750"/>
                <a:gd name="connsiteX14" fmla="*/ 3854631 w 3952875"/>
                <a:gd name="connsiteY14" fmla="*/ 3633930 h 4095750"/>
                <a:gd name="connsiteX15" fmla="*/ 3892731 w 3952875"/>
                <a:gd name="connsiteY15" fmla="*/ 3592020 h 4095750"/>
                <a:gd name="connsiteX16" fmla="*/ 3957501 w 3952875"/>
                <a:gd name="connsiteY16" fmla="*/ 3442477 h 4095750"/>
                <a:gd name="connsiteX17" fmla="*/ 3877491 w 3952875"/>
                <a:gd name="connsiteY17" fmla="*/ 3295792 h 4095750"/>
                <a:gd name="connsiteX18" fmla="*/ 1598158 w 3952875"/>
                <a:gd name="connsiteY18" fmla="*/ 3039570 h 4095750"/>
                <a:gd name="connsiteX19" fmla="*/ 194173 w 3952875"/>
                <a:gd name="connsiteY19" fmla="*/ 1613677 h 4095750"/>
                <a:gd name="connsiteX20" fmla="*/ 1625781 w 3952875"/>
                <a:gd name="connsiteY20" fmla="*/ 206835 h 4095750"/>
                <a:gd name="connsiteX21" fmla="*/ 3028813 w 3952875"/>
                <a:gd name="connsiteY21" fmla="*/ 1634632 h 4095750"/>
                <a:gd name="connsiteX22" fmla="*/ 1598158 w 3952875"/>
                <a:gd name="connsiteY22" fmla="*/ 3039570 h 409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952875" h="4095750">
                  <a:moveTo>
                    <a:pt x="3877491" y="3295792"/>
                  </a:moveTo>
                  <a:cubicBezTo>
                    <a:pt x="3595551" y="3038617"/>
                    <a:pt x="3315516" y="2778585"/>
                    <a:pt x="3034528" y="2520458"/>
                  </a:cubicBezTo>
                  <a:cubicBezTo>
                    <a:pt x="3022146" y="2509027"/>
                    <a:pt x="3009763" y="2496645"/>
                    <a:pt x="2997381" y="2485215"/>
                  </a:cubicBezTo>
                  <a:cubicBezTo>
                    <a:pt x="3006906" y="2469023"/>
                    <a:pt x="3013574" y="2456640"/>
                    <a:pt x="3021193" y="2444258"/>
                  </a:cubicBezTo>
                  <a:cubicBezTo>
                    <a:pt x="3227886" y="2088022"/>
                    <a:pt x="3294561" y="1706070"/>
                    <a:pt x="3215503" y="1302210"/>
                  </a:cubicBezTo>
                  <a:cubicBezTo>
                    <a:pt x="3077391" y="597360"/>
                    <a:pt x="2480174" y="53482"/>
                    <a:pt x="1768656" y="4905"/>
                  </a:cubicBezTo>
                  <a:cubicBezTo>
                    <a:pt x="1094286" y="-40815"/>
                    <a:pt x="574221" y="233505"/>
                    <a:pt x="217986" y="810720"/>
                  </a:cubicBezTo>
                  <a:cubicBezTo>
                    <a:pt x="196078" y="846915"/>
                    <a:pt x="104638" y="1035510"/>
                    <a:pt x="78921" y="1110757"/>
                  </a:cubicBezTo>
                  <a:cubicBezTo>
                    <a:pt x="-76337" y="1647967"/>
                    <a:pt x="-6804" y="2144220"/>
                    <a:pt x="325618" y="2589037"/>
                  </a:cubicBezTo>
                  <a:cubicBezTo>
                    <a:pt x="657088" y="3031950"/>
                    <a:pt x="1113336" y="3237690"/>
                    <a:pt x="1662928" y="3242452"/>
                  </a:cubicBezTo>
                  <a:cubicBezTo>
                    <a:pt x="1761036" y="3242452"/>
                    <a:pt x="2142036" y="3175777"/>
                    <a:pt x="2351586" y="3085290"/>
                  </a:cubicBezTo>
                  <a:cubicBezTo>
                    <a:pt x="2352538" y="3086242"/>
                    <a:pt x="2360158" y="3095767"/>
                    <a:pt x="2367778" y="3106245"/>
                  </a:cubicBezTo>
                  <a:cubicBezTo>
                    <a:pt x="2587806" y="3407235"/>
                    <a:pt x="2806881" y="3709177"/>
                    <a:pt x="3026908" y="4010167"/>
                  </a:cubicBezTo>
                  <a:cubicBezTo>
                    <a:pt x="3101203" y="4111133"/>
                    <a:pt x="3289799" y="4132087"/>
                    <a:pt x="3383143" y="4050173"/>
                  </a:cubicBezTo>
                  <a:cubicBezTo>
                    <a:pt x="3540306" y="3912060"/>
                    <a:pt x="3697468" y="3772995"/>
                    <a:pt x="3854631" y="3633930"/>
                  </a:cubicBezTo>
                  <a:cubicBezTo>
                    <a:pt x="3868918" y="3621548"/>
                    <a:pt x="3881301" y="3607260"/>
                    <a:pt x="3892731" y="3592020"/>
                  </a:cubicBezTo>
                  <a:cubicBezTo>
                    <a:pt x="3932736" y="3538680"/>
                    <a:pt x="3952738" y="3503437"/>
                    <a:pt x="3957501" y="3442477"/>
                  </a:cubicBezTo>
                  <a:cubicBezTo>
                    <a:pt x="3959406" y="3398662"/>
                    <a:pt x="3910828" y="3326273"/>
                    <a:pt x="3877491" y="3295792"/>
                  </a:cubicBezTo>
                  <a:close/>
                  <a:moveTo>
                    <a:pt x="1598158" y="3039570"/>
                  </a:moveTo>
                  <a:cubicBezTo>
                    <a:pt x="811393" y="3026235"/>
                    <a:pt x="181791" y="2387108"/>
                    <a:pt x="194173" y="1613677"/>
                  </a:cubicBezTo>
                  <a:cubicBezTo>
                    <a:pt x="206556" y="821197"/>
                    <a:pt x="845683" y="193500"/>
                    <a:pt x="1625781" y="206835"/>
                  </a:cubicBezTo>
                  <a:cubicBezTo>
                    <a:pt x="2411593" y="220170"/>
                    <a:pt x="3040243" y="860250"/>
                    <a:pt x="3028813" y="1634632"/>
                  </a:cubicBezTo>
                  <a:cubicBezTo>
                    <a:pt x="3016431" y="2420445"/>
                    <a:pt x="2373493" y="3052905"/>
                    <a:pt x="1598158" y="303957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F375085-4E9E-4CD4-B48E-19513A46CF85}"/>
                </a:ext>
              </a:extLst>
            </p:cNvPr>
            <p:cNvSpPr/>
            <p:nvPr/>
          </p:nvSpPr>
          <p:spPr>
            <a:xfrm>
              <a:off x="3600791" y="2447478"/>
              <a:ext cx="439253" cy="1392068"/>
            </a:xfrm>
            <a:custGeom>
              <a:avLst/>
              <a:gdLst>
                <a:gd name="connsiteX0" fmla="*/ 25050 w 439253"/>
                <a:gd name="connsiteY0" fmla="*/ 443420 h 1392068"/>
                <a:gd name="connsiteX1" fmla="*/ 413483 w 439253"/>
                <a:gd name="connsiteY1" fmla="*/ 443420 h 1392068"/>
                <a:gd name="connsiteX2" fmla="*/ 413483 w 439253"/>
                <a:gd name="connsiteY2" fmla="*/ 1392068 h 1392068"/>
                <a:gd name="connsiteX3" fmla="*/ 25050 w 439253"/>
                <a:gd name="connsiteY3" fmla="*/ 1392068 h 1392068"/>
                <a:gd name="connsiteX4" fmla="*/ 25050 w 439253"/>
                <a:gd name="connsiteY4" fmla="*/ 443420 h 1392068"/>
                <a:gd name="connsiteX5" fmla="*/ 230242 w 439253"/>
                <a:gd name="connsiteY5" fmla="*/ 103 h 1392068"/>
                <a:gd name="connsiteX6" fmla="*/ 328232 w 439253"/>
                <a:gd name="connsiteY6" fmla="*/ 21015 h 1392068"/>
                <a:gd name="connsiteX7" fmla="*/ 439121 w 439253"/>
                <a:gd name="connsiteY7" fmla="*/ 174849 h 1392068"/>
                <a:gd name="connsiteX8" fmla="*/ 335924 w 439253"/>
                <a:gd name="connsiteY8" fmla="*/ 343427 h 1392068"/>
                <a:gd name="connsiteX9" fmla="*/ 217984 w 439253"/>
                <a:gd name="connsiteY9" fmla="*/ 374194 h 1392068"/>
                <a:gd name="connsiteX10" fmla="*/ 101966 w 439253"/>
                <a:gd name="connsiteY10" fmla="*/ 340222 h 1392068"/>
                <a:gd name="connsiteX11" fmla="*/ 692 w 439253"/>
                <a:gd name="connsiteY11" fmla="*/ 169722 h 1392068"/>
                <a:gd name="connsiteX12" fmla="*/ 130811 w 439253"/>
                <a:gd name="connsiteY12" fmla="*/ 13323 h 1392068"/>
                <a:gd name="connsiteX13" fmla="*/ 230242 w 439253"/>
                <a:gd name="connsiteY13" fmla="*/ 103 h 139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9253" h="1392068">
                  <a:moveTo>
                    <a:pt x="25050" y="443420"/>
                  </a:moveTo>
                  <a:cubicBezTo>
                    <a:pt x="154528" y="443420"/>
                    <a:pt x="282724" y="443420"/>
                    <a:pt x="413483" y="443420"/>
                  </a:cubicBezTo>
                  <a:cubicBezTo>
                    <a:pt x="413483" y="759422"/>
                    <a:pt x="413483" y="1074783"/>
                    <a:pt x="413483" y="1392068"/>
                  </a:cubicBezTo>
                  <a:cubicBezTo>
                    <a:pt x="285287" y="1392068"/>
                    <a:pt x="156451" y="1392068"/>
                    <a:pt x="25050" y="1392068"/>
                  </a:cubicBezTo>
                  <a:cubicBezTo>
                    <a:pt x="25050" y="1074143"/>
                    <a:pt x="25050" y="760063"/>
                    <a:pt x="25050" y="443420"/>
                  </a:cubicBezTo>
                  <a:close/>
                  <a:moveTo>
                    <a:pt x="230242" y="103"/>
                  </a:moveTo>
                  <a:cubicBezTo>
                    <a:pt x="263333" y="984"/>
                    <a:pt x="296183" y="7554"/>
                    <a:pt x="328232" y="21015"/>
                  </a:cubicBezTo>
                  <a:cubicBezTo>
                    <a:pt x="395534" y="49218"/>
                    <a:pt x="435916" y="99214"/>
                    <a:pt x="439121" y="174849"/>
                  </a:cubicBezTo>
                  <a:cubicBezTo>
                    <a:pt x="441685" y="253690"/>
                    <a:pt x="407072" y="312019"/>
                    <a:pt x="335924" y="343427"/>
                  </a:cubicBezTo>
                  <a:cubicBezTo>
                    <a:pt x="300670" y="358810"/>
                    <a:pt x="259647" y="363938"/>
                    <a:pt x="217984" y="374194"/>
                  </a:cubicBezTo>
                  <a:cubicBezTo>
                    <a:pt x="178243" y="362656"/>
                    <a:pt x="137861" y="356887"/>
                    <a:pt x="101966" y="340222"/>
                  </a:cubicBezTo>
                  <a:cubicBezTo>
                    <a:pt x="32741" y="308173"/>
                    <a:pt x="-5718" y="238307"/>
                    <a:pt x="692" y="169722"/>
                  </a:cubicBezTo>
                  <a:cubicBezTo>
                    <a:pt x="8384" y="92164"/>
                    <a:pt x="53893" y="35758"/>
                    <a:pt x="130811" y="13323"/>
                  </a:cubicBezTo>
                  <a:cubicBezTo>
                    <a:pt x="163821" y="4029"/>
                    <a:pt x="197152" y="-778"/>
                    <a:pt x="230242" y="10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5FB91B80-9011-453D-A115-78BA400A6D83}"/>
              </a:ext>
            </a:extLst>
          </p:cNvPr>
          <p:cNvSpPr/>
          <p:nvPr/>
        </p:nvSpPr>
        <p:spPr>
          <a:xfrm>
            <a:off x="4434783" y="1288443"/>
            <a:ext cx="191260" cy="1912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56274B4-2BA8-4E38-8AB1-655EFF18FA6E}"/>
              </a:ext>
            </a:extLst>
          </p:cNvPr>
          <p:cNvSpPr/>
          <p:nvPr/>
        </p:nvSpPr>
        <p:spPr>
          <a:xfrm>
            <a:off x="6177512" y="3420817"/>
            <a:ext cx="191260" cy="1912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AB79797-DA5A-4C26-B77F-3BA37128790D}"/>
              </a:ext>
            </a:extLst>
          </p:cNvPr>
          <p:cNvSpPr txBox="1"/>
          <p:nvPr/>
        </p:nvSpPr>
        <p:spPr>
          <a:xfrm>
            <a:off x="4774899" y="1215200"/>
            <a:ext cx="72404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 language design philosophy is to use functions as building blocks.</a:t>
            </a:r>
            <a:endParaRPr lang="tr-TR" altLang="ko-KR" sz="1600" b="1" i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endParaRPr lang="tr-TR" altLang="ko-KR" sz="1400" b="1" dirty="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  <a:p>
            <a:r>
              <a:rPr lang="tr-TR" altLang="ko-KR" sz="1400" b="1" dirty="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C’de yazdığınız programları yapısal bloklar kullanarak organize edebilirsiniz.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  <a:p>
            <a:endParaRPr lang="tr-TR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tr-TR" altLang="ko-KR" sz="1400" b="1" dirty="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C dilinde fonksiyonlar yapı blokları gibi kullanılır. </a:t>
            </a:r>
          </a:p>
          <a:p>
            <a:endParaRPr lang="tr-TR" altLang="ko-KR" sz="1400" b="1" dirty="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  <a:p>
            <a:r>
              <a:rPr lang="tr-TR" altLang="ko-KR" sz="1400" b="1" dirty="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Programınızı algoritmaya uygun olacak biçimde işlevsel parçalara ayırarak yapısal hale getirebilirsiniz.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7C4D0B4-AB7C-4C23-8B94-C9040B20AB43}"/>
              </a:ext>
            </a:extLst>
          </p:cNvPr>
          <p:cNvSpPr txBox="1"/>
          <p:nvPr/>
        </p:nvSpPr>
        <p:spPr>
          <a:xfrm>
            <a:off x="6472928" y="3328926"/>
            <a:ext cx="515301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What is a function?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651572-5066-4E10-8E7C-54B23D3BA4A6}"/>
              </a:ext>
            </a:extLst>
          </p:cNvPr>
          <p:cNvSpPr txBox="1"/>
          <p:nvPr/>
        </p:nvSpPr>
        <p:spPr>
          <a:xfrm>
            <a:off x="6458844" y="3807543"/>
            <a:ext cx="563345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 function is a self-contained unit of program code designed to accomplish a particular task.</a:t>
            </a:r>
            <a:endParaRPr lang="tr-TR" altLang="ko-KR" sz="1400" b="1" i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endParaRPr lang="tr-TR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tr-TR" altLang="ko-KR" sz="1400" b="1" dirty="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Fonksiyonlar, belirli bir görevi gerçekleştirmek için tasarlanmış bağımsız bir program kodu birimidir.</a:t>
            </a:r>
          </a:p>
          <a:p>
            <a:endParaRPr lang="tr-TR" altLang="ko-KR" sz="1400" b="1" dirty="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  <a:p>
            <a:r>
              <a:rPr lang="tr-TR" altLang="ko-KR" sz="1400" b="1" dirty="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Sözdizimi kuralları, bir fonksiyonun yapısını ve nasıl kullanılabileceğini tanımlar. </a:t>
            </a:r>
          </a:p>
          <a:p>
            <a:endParaRPr lang="tr-TR" altLang="ko-KR" sz="1400" b="1" dirty="0">
              <a:solidFill>
                <a:schemeClr val="bg2">
                  <a:lumMod val="50000"/>
                </a:schemeClr>
              </a:solidFill>
              <a:cs typeface="Arial" pitchFamily="34" charset="0"/>
            </a:endParaRPr>
          </a:p>
          <a:p>
            <a:r>
              <a:rPr lang="tr-TR" altLang="ko-KR" sz="1400" b="1" dirty="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C'deki bir fonksiyon, ayrıntılar farklı olsa da, işlevlerin, alt yordamların ve yordamların diğer dillerde oynadığı rolle aynı işlevi görür.</a:t>
            </a:r>
          </a:p>
          <a:p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4" name="Round Same Side Corner Rectangle 8">
            <a:extLst>
              <a:ext uri="{FF2B5EF4-FFF2-40B4-BE49-F238E27FC236}">
                <a16:creationId xmlns:a16="http://schemas.microsoft.com/office/drawing/2014/main" id="{6E46C3F5-E787-4CA4-982C-E98BC522D342}"/>
              </a:ext>
            </a:extLst>
          </p:cNvPr>
          <p:cNvSpPr/>
          <p:nvPr/>
        </p:nvSpPr>
        <p:spPr>
          <a:xfrm flipH="1">
            <a:off x="5337822" y="4357511"/>
            <a:ext cx="769649" cy="149652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538" y="1873416"/>
            <a:ext cx="5238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201170" y="5254094"/>
            <a:ext cx="4815211" cy="1200329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b="1" dirty="0">
                <a:solidFill>
                  <a:schemeClr val="bg1"/>
                </a:solidFill>
                <a:cs typeface="Arial" pitchFamily="34" charset="0"/>
              </a:rPr>
              <a:t>    </a:t>
            </a:r>
          </a:p>
          <a:p>
            <a:r>
              <a:rPr lang="tr-TR" b="1" dirty="0">
                <a:solidFill>
                  <a:schemeClr val="bg1"/>
                </a:solidFill>
                <a:cs typeface="Arial" pitchFamily="34" charset="0"/>
              </a:rPr>
              <a:t>    İyi bir programcı C dilinde kod yazarken      </a:t>
            </a:r>
          </a:p>
          <a:p>
            <a:r>
              <a:rPr lang="tr-TR" b="1" dirty="0">
                <a:solidFill>
                  <a:schemeClr val="bg1"/>
                </a:solidFill>
                <a:cs typeface="Arial" pitchFamily="34" charset="0"/>
              </a:rPr>
              <a:t>    her zaman </a:t>
            </a:r>
            <a:r>
              <a:rPr lang="tr-TR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fonksiyonları </a:t>
            </a:r>
            <a:r>
              <a:rPr lang="tr-TR" b="1" dirty="0">
                <a:solidFill>
                  <a:schemeClr val="bg1"/>
                </a:solidFill>
                <a:cs typeface="Arial" pitchFamily="34" charset="0"/>
              </a:rPr>
              <a:t>kullanır.</a:t>
            </a:r>
          </a:p>
          <a:p>
            <a:endParaRPr lang="tr-TR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56274B4-2BA8-4E38-8AB1-655EFF18FA6E}"/>
              </a:ext>
            </a:extLst>
          </p:cNvPr>
          <p:cNvSpPr/>
          <p:nvPr/>
        </p:nvSpPr>
        <p:spPr>
          <a:xfrm>
            <a:off x="249658" y="5615667"/>
            <a:ext cx="191260" cy="1912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6620" y="63011"/>
            <a:ext cx="6902867" cy="1140782"/>
          </a:xfrm>
        </p:spPr>
        <p:txBody>
          <a:bodyPr/>
          <a:lstStyle/>
          <a:p>
            <a:pPr algn="l"/>
            <a:r>
              <a:rPr lang="tr-TR" sz="3400" b="1" dirty="0" err="1"/>
              <a:t>Recursion</a:t>
            </a:r>
            <a:r>
              <a:rPr lang="tr-TR" sz="3400" b="1" dirty="0"/>
              <a:t> Fundamentals</a:t>
            </a:r>
          </a:p>
          <a:p>
            <a:pPr algn="l"/>
            <a:r>
              <a:rPr lang="tr-TR" sz="3400" b="1" dirty="0"/>
              <a:t>Özyineleme Seviyeleri</a:t>
            </a:r>
            <a:endParaRPr lang="en-US" sz="3400" b="1" dirty="0"/>
          </a:p>
        </p:txBody>
      </p:sp>
      <p:sp>
        <p:nvSpPr>
          <p:cNvPr id="12" name="Dikdörtgen 11"/>
          <p:cNvSpPr/>
          <p:nvPr/>
        </p:nvSpPr>
        <p:spPr>
          <a:xfrm>
            <a:off x="317680" y="1266663"/>
            <a:ext cx="552932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recur.c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--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recursion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illustration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up_and_down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);//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level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up_and_down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up_and_down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"Level %d: n location %p\n"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1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4)</a:t>
            </a:r>
          </a:p>
          <a:p>
            <a:pPr lvl="1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up_and_down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"LEVEL %d: n location %p\n"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2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3600" dirty="0"/>
          </a:p>
        </p:txBody>
      </p:sp>
      <p:pic>
        <p:nvPicPr>
          <p:cNvPr id="13" name="Resim 12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073" y="645367"/>
            <a:ext cx="4271401" cy="2726676"/>
          </a:xfrm>
          <a:prstGeom prst="rect">
            <a:avLst/>
          </a:prstGeom>
        </p:spPr>
      </p:pic>
      <p:sp>
        <p:nvSpPr>
          <p:cNvPr id="14" name="Dikdörtgen 13"/>
          <p:cNvSpPr/>
          <p:nvPr/>
        </p:nvSpPr>
        <p:spPr>
          <a:xfrm>
            <a:off x="6173173" y="4176076"/>
            <a:ext cx="5851301" cy="25237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İlk olarak, </a:t>
            </a:r>
            <a:r>
              <a:rPr lang="tr-TR" sz="1600" dirty="0"/>
              <a:t>her işlev çağrısı seviyesinin kendi değişkenleri vardır. </a:t>
            </a:r>
          </a:p>
          <a:p>
            <a:r>
              <a:rPr lang="tr-TR" sz="1600" dirty="0"/>
              <a:t>Yani, seviye 1'in 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tr-TR" sz="1600" dirty="0"/>
              <a:t>'si seviye 2'nin 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tr-TR" sz="1600" dirty="0"/>
              <a:t>'sinden farklı bir değişkendir, bu nedenle program, her biri 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tr-TR" sz="1600" dirty="0"/>
              <a:t> olarak adlandırılan, ancak her biri farklı bir değere sahip </a:t>
            </a:r>
            <a:r>
              <a:rPr lang="tr-TR" sz="1600" b="1" dirty="0"/>
              <a:t>dört ayrı değişkeni dört farklı adres </a:t>
            </a:r>
            <a:r>
              <a:rPr lang="tr-TR" sz="1600" dirty="0"/>
              <a:t>bölgesinde oluşturmuştur.</a:t>
            </a:r>
          </a:p>
          <a:p>
            <a:endParaRPr lang="tr-TR" sz="1600" dirty="0"/>
          </a:p>
          <a:p>
            <a:r>
              <a:rPr lang="tr-TR" sz="1600" dirty="0"/>
              <a:t> Program nihayet birinci </a:t>
            </a:r>
            <a:r>
              <a:rPr lang="tr-TR" sz="1600" b="1" dirty="0"/>
              <a:t>seviye </a:t>
            </a:r>
            <a:r>
              <a:rPr lang="tr-TR" sz="1600" b="1" dirty="0" err="1"/>
              <a:t>up_and_down</a:t>
            </a:r>
            <a:r>
              <a:rPr lang="tr-TR" sz="1600" b="1" dirty="0"/>
              <a:t>()</a:t>
            </a:r>
            <a:r>
              <a:rPr lang="tr-TR" sz="1600" dirty="0"/>
              <a:t> çağrısına döndüğünde, orijinal 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tr-TR" sz="1600" dirty="0"/>
              <a:t> hala başladığı 1 değerine sahiptir.</a:t>
            </a:r>
          </a:p>
        </p:txBody>
      </p:sp>
      <p:pic>
        <p:nvPicPr>
          <p:cNvPr id="15" name="Resim 14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581" y="1188296"/>
            <a:ext cx="3142338" cy="2033950"/>
          </a:xfrm>
          <a:prstGeom prst="rect">
            <a:avLst/>
          </a:prstGeom>
        </p:spPr>
      </p:pic>
      <p:sp>
        <p:nvSpPr>
          <p:cNvPr id="3" name="Sağ Ayraç 2">
            <a:extLst>
              <a:ext uri="{FF2B5EF4-FFF2-40B4-BE49-F238E27FC236}">
                <a16:creationId xmlns:a16="http://schemas.microsoft.com/office/drawing/2014/main" id="{BE245EDE-2D11-44FF-AFDA-4ECA617A9F98}"/>
              </a:ext>
            </a:extLst>
          </p:cNvPr>
          <p:cNvSpPr/>
          <p:nvPr/>
        </p:nvSpPr>
        <p:spPr>
          <a:xfrm>
            <a:off x="7093258" y="1597981"/>
            <a:ext cx="346229" cy="731097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Sağ Ayraç 7">
            <a:extLst>
              <a:ext uri="{FF2B5EF4-FFF2-40B4-BE49-F238E27FC236}">
                <a16:creationId xmlns:a16="http://schemas.microsoft.com/office/drawing/2014/main" id="{19E017E9-ED17-4A2F-B8BF-C4DD1611BAAC}"/>
              </a:ext>
            </a:extLst>
          </p:cNvPr>
          <p:cNvSpPr/>
          <p:nvPr/>
        </p:nvSpPr>
        <p:spPr>
          <a:xfrm>
            <a:off x="7093258" y="2416484"/>
            <a:ext cx="346229" cy="731097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" name="Bağlayıcı: Eğri 4">
            <a:extLst>
              <a:ext uri="{FF2B5EF4-FFF2-40B4-BE49-F238E27FC236}">
                <a16:creationId xmlns:a16="http://schemas.microsoft.com/office/drawing/2014/main" id="{7BB8813E-A7A2-4796-8E6B-CD4C25A83B7A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H="1">
            <a:off x="7439486" y="1523316"/>
            <a:ext cx="1154097" cy="440214"/>
          </a:xfrm>
          <a:prstGeom prst="curvedConnector3">
            <a:avLst>
              <a:gd name="adj1" fmla="val 394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Bağlayıcı: Eğri 17">
            <a:extLst>
              <a:ext uri="{FF2B5EF4-FFF2-40B4-BE49-F238E27FC236}">
                <a16:creationId xmlns:a16="http://schemas.microsoft.com/office/drawing/2014/main" id="{B40A1808-E524-466F-A9FD-A98A29211E38}"/>
              </a:ext>
            </a:extLst>
          </p:cNvPr>
          <p:cNvCxnSpPr>
            <a:cxnSpLocks/>
          </p:cNvCxnSpPr>
          <p:nvPr/>
        </p:nvCxnSpPr>
        <p:spPr>
          <a:xfrm flipV="1">
            <a:off x="7531639" y="2372781"/>
            <a:ext cx="484895" cy="3965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20" descr="Ethernet">
            <a:extLst>
              <a:ext uri="{FF2B5EF4-FFF2-40B4-BE49-F238E27FC236}">
                <a16:creationId xmlns:a16="http://schemas.microsoft.com/office/drawing/2014/main" id="{F6C9C566-2616-4A41-9B12-E1FF261CC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161575">
            <a:off x="7864857" y="685698"/>
            <a:ext cx="877948" cy="807839"/>
          </a:xfrm>
          <a:prstGeom prst="rect">
            <a:avLst/>
          </a:prstGeom>
        </p:spPr>
      </p:pic>
      <p:sp>
        <p:nvSpPr>
          <p:cNvPr id="23" name="Metin kutusu 22">
            <a:extLst>
              <a:ext uri="{FF2B5EF4-FFF2-40B4-BE49-F238E27FC236}">
                <a16:creationId xmlns:a16="http://schemas.microsoft.com/office/drawing/2014/main" id="{162D420E-C519-4618-AF32-1A9181F33326}"/>
              </a:ext>
            </a:extLst>
          </p:cNvPr>
          <p:cNvSpPr txBox="1"/>
          <p:nvPr/>
        </p:nvSpPr>
        <p:spPr>
          <a:xfrm>
            <a:off x="7903227" y="63011"/>
            <a:ext cx="306069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sz="1600" dirty="0"/>
              <a:t>Fonksiyon çağrısı yapılıyor…</a:t>
            </a:r>
          </a:p>
          <a:p>
            <a:r>
              <a:rPr lang="tr-TR" sz="1600" dirty="0"/>
              <a:t>Call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function</a:t>
            </a:r>
            <a:endParaRPr lang="tr-TR" sz="1600" dirty="0"/>
          </a:p>
        </p:txBody>
      </p:sp>
      <p:pic>
        <p:nvPicPr>
          <p:cNvPr id="24" name="Grafik 23" descr="Ethernet">
            <a:extLst>
              <a:ext uri="{FF2B5EF4-FFF2-40B4-BE49-F238E27FC236}">
                <a16:creationId xmlns:a16="http://schemas.microsoft.com/office/drawing/2014/main" id="{FB4E3B1B-3643-48A1-983C-EE032BF83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79764">
            <a:off x="7637025" y="2664119"/>
            <a:ext cx="1019841" cy="772361"/>
          </a:xfrm>
          <a:prstGeom prst="rect">
            <a:avLst/>
          </a:prstGeom>
        </p:spPr>
      </p:pic>
      <p:sp>
        <p:nvSpPr>
          <p:cNvPr id="25" name="Metin kutusu 24">
            <a:extLst>
              <a:ext uri="{FF2B5EF4-FFF2-40B4-BE49-F238E27FC236}">
                <a16:creationId xmlns:a16="http://schemas.microsoft.com/office/drawing/2014/main" id="{0DC7D6A7-0B58-4B36-A940-67951537F778}"/>
              </a:ext>
            </a:extLst>
          </p:cNvPr>
          <p:cNvSpPr txBox="1"/>
          <p:nvPr/>
        </p:nvSpPr>
        <p:spPr>
          <a:xfrm>
            <a:off x="7903226" y="3444790"/>
            <a:ext cx="306069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sz="1600" dirty="0"/>
              <a:t>Çağrıların sonucunda dönüş değerleri alınıyor…</a:t>
            </a:r>
          </a:p>
        </p:txBody>
      </p:sp>
    </p:spTree>
    <p:extLst>
      <p:ext uri="{BB962C8B-B14F-4D97-AF65-F5344CB8AC3E}">
        <p14:creationId xmlns:p14="http://schemas.microsoft.com/office/powerpoint/2010/main" val="1090402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6951" y="91006"/>
            <a:ext cx="10377996" cy="724247"/>
          </a:xfrm>
        </p:spPr>
        <p:txBody>
          <a:bodyPr/>
          <a:lstStyle/>
          <a:p>
            <a:pPr algn="l"/>
            <a:r>
              <a:rPr lang="tr-TR" sz="2800" dirty="0" err="1"/>
              <a:t>Recursion</a:t>
            </a:r>
            <a:r>
              <a:rPr lang="tr-TR" sz="2800" dirty="0"/>
              <a:t> Fundamentals : Fonksiyon Çağrıları Bellek Yerleşimi</a:t>
            </a:r>
            <a:endParaRPr lang="en-US" sz="2800" dirty="0"/>
          </a:p>
        </p:txBody>
      </p:sp>
      <p:sp>
        <p:nvSpPr>
          <p:cNvPr id="12" name="Dikdörtgen 11"/>
          <p:cNvSpPr/>
          <p:nvPr/>
        </p:nvSpPr>
        <p:spPr>
          <a:xfrm>
            <a:off x="536620" y="1249177"/>
            <a:ext cx="552932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recur.c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--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recursion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illustration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up_and_down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up_and_down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up_and_down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"Level %d: n location %p\n"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1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4)</a:t>
            </a:r>
          </a:p>
          <a:p>
            <a:pPr lvl="1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up_and_down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"LEVEL %d: n location %p\n"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2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3600" dirty="0"/>
          </a:p>
        </p:txBody>
      </p:sp>
      <p:pic>
        <p:nvPicPr>
          <p:cNvPr id="5" name="Resim 4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163" y="953861"/>
            <a:ext cx="2305372" cy="295316"/>
          </a:xfrm>
          <a:prstGeom prst="rect">
            <a:avLst/>
          </a:prstGeom>
        </p:spPr>
      </p:pic>
      <p:pic>
        <p:nvPicPr>
          <p:cNvPr id="6" name="Resim 5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591" y="953861"/>
            <a:ext cx="4039164" cy="590632"/>
          </a:xfrm>
          <a:prstGeom prst="rect">
            <a:avLst/>
          </a:prstGeom>
        </p:spPr>
      </p:pic>
      <p:pic>
        <p:nvPicPr>
          <p:cNvPr id="7" name="Resim 6" descr="Ekran Kırpm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855" y="1853729"/>
            <a:ext cx="2248214" cy="342948"/>
          </a:xfrm>
          <a:prstGeom prst="rect">
            <a:avLst/>
          </a:prstGeom>
        </p:spPr>
      </p:pic>
      <p:pic>
        <p:nvPicPr>
          <p:cNvPr id="9" name="Resim 8" descr="Ekran Kırpm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591" y="1826636"/>
            <a:ext cx="3029373" cy="647790"/>
          </a:xfrm>
          <a:prstGeom prst="rect">
            <a:avLst/>
          </a:prstGeom>
        </p:spPr>
      </p:pic>
      <p:pic>
        <p:nvPicPr>
          <p:cNvPr id="10" name="Resim 9" descr="Ekran Kırpm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16" y="2813351"/>
            <a:ext cx="2286319" cy="485843"/>
          </a:xfrm>
          <a:prstGeom prst="rect">
            <a:avLst/>
          </a:prstGeom>
        </p:spPr>
      </p:pic>
      <p:pic>
        <p:nvPicPr>
          <p:cNvPr id="11" name="Resim 10" descr="Ekran Kırpma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591" y="2813351"/>
            <a:ext cx="3010320" cy="676369"/>
          </a:xfrm>
          <a:prstGeom prst="rect">
            <a:avLst/>
          </a:prstGeom>
        </p:spPr>
      </p:pic>
      <p:pic>
        <p:nvPicPr>
          <p:cNvPr id="16" name="Resim 15" descr="Ekran Kırpma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321" y="3747407"/>
            <a:ext cx="2248214" cy="657317"/>
          </a:xfrm>
          <a:prstGeom prst="rect">
            <a:avLst/>
          </a:prstGeom>
        </p:spPr>
      </p:pic>
      <p:pic>
        <p:nvPicPr>
          <p:cNvPr id="17" name="Resim 16" descr="Ekran Kırpma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591" y="3772945"/>
            <a:ext cx="3258005" cy="676369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F2792C7A-E7CB-4CAE-81DC-B4D66CDBB1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65949" y="4917588"/>
            <a:ext cx="4524375" cy="60007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1848B874-6D53-4DD4-9BDA-C66D075FC1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74368" y="5570611"/>
            <a:ext cx="4917632" cy="96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12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2536"/>
            <a:ext cx="6065949" cy="724247"/>
          </a:xfrm>
        </p:spPr>
        <p:txBody>
          <a:bodyPr/>
          <a:lstStyle/>
          <a:p>
            <a:pPr algn="l"/>
            <a:r>
              <a:rPr lang="tr-TR" sz="4000" dirty="0" err="1"/>
              <a:t>Recursion</a:t>
            </a:r>
            <a:r>
              <a:rPr lang="tr-TR" sz="4000" dirty="0"/>
              <a:t> Fundamentals</a:t>
            </a:r>
            <a:endParaRPr lang="en-US" sz="4000" dirty="0"/>
          </a:p>
        </p:txBody>
      </p:sp>
      <p:sp>
        <p:nvSpPr>
          <p:cNvPr id="12" name="Dikdörtgen 11"/>
          <p:cNvSpPr/>
          <p:nvPr/>
        </p:nvSpPr>
        <p:spPr>
          <a:xfrm>
            <a:off x="536620" y="1249177"/>
            <a:ext cx="552932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recur.c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--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recursion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illustration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up_and_down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up_and_down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up_and_down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"Level %d: n location %p\n"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1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4)</a:t>
            </a:r>
          </a:p>
          <a:p>
            <a:pPr lvl="1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up_and_down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"LEVEL %d: n location %p\n"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2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3600" dirty="0"/>
          </a:p>
        </p:txBody>
      </p:sp>
      <p:pic>
        <p:nvPicPr>
          <p:cNvPr id="13" name="Resim 12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919" y="495570"/>
            <a:ext cx="4271401" cy="2726676"/>
          </a:xfrm>
          <a:prstGeom prst="rect">
            <a:avLst/>
          </a:prstGeom>
        </p:spPr>
      </p:pic>
      <p:sp>
        <p:nvSpPr>
          <p:cNvPr id="14" name="Dikdörtgen 13"/>
          <p:cNvSpPr/>
          <p:nvPr/>
        </p:nvSpPr>
        <p:spPr>
          <a:xfrm>
            <a:off x="6229082" y="4036734"/>
            <a:ext cx="5851301" cy="2339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İkinci olarak, </a:t>
            </a:r>
            <a:r>
              <a:rPr lang="tr-TR" sz="1600" dirty="0"/>
              <a:t>her işlev çağrısı bir dönüşle dengelenir. Program akışı, son özyineleme seviyesinin sonunda geri dönüşe ulaştığında, kontrol, önceki özyineleme seviyesine geçer. </a:t>
            </a:r>
          </a:p>
          <a:p>
            <a:endParaRPr lang="tr-TR" sz="1600" dirty="0"/>
          </a:p>
          <a:p>
            <a:r>
              <a:rPr lang="tr-TR" sz="1600" dirty="0"/>
              <a:t>Program, main() içindeki orijinal çağrıya tam olarak geri atlamaz. Bunun yerine, program her özyineleme seviyesinde geri hareket etmeli ve bir </a:t>
            </a:r>
            <a:r>
              <a:rPr lang="tr-TR" sz="1600" b="1" dirty="0" err="1"/>
              <a:t>up_and_down</a:t>
            </a:r>
            <a:r>
              <a:rPr lang="tr-TR" sz="1600" b="1" dirty="0"/>
              <a:t>() </a:t>
            </a:r>
            <a:r>
              <a:rPr lang="tr-TR" sz="1600" dirty="0"/>
              <a:t>seviyesinden onu çağıran </a:t>
            </a:r>
            <a:r>
              <a:rPr lang="tr-TR" sz="1600" b="1" dirty="0" err="1"/>
              <a:t>up_and_down</a:t>
            </a:r>
            <a:r>
              <a:rPr lang="tr-TR" sz="1600" b="1" dirty="0"/>
              <a:t>() </a:t>
            </a:r>
            <a:r>
              <a:rPr lang="tr-TR" sz="1600" dirty="0"/>
              <a:t>seviyesine geri dönmelidir.</a:t>
            </a:r>
          </a:p>
        </p:txBody>
      </p:sp>
      <p:pic>
        <p:nvPicPr>
          <p:cNvPr id="15" name="Resim 14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581" y="1249177"/>
            <a:ext cx="3142338" cy="20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69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2536"/>
            <a:ext cx="6065949" cy="724247"/>
          </a:xfrm>
        </p:spPr>
        <p:txBody>
          <a:bodyPr/>
          <a:lstStyle/>
          <a:p>
            <a:pPr algn="l"/>
            <a:r>
              <a:rPr lang="tr-TR" sz="4000" dirty="0" err="1"/>
              <a:t>Recursion</a:t>
            </a:r>
            <a:r>
              <a:rPr lang="tr-TR" sz="4000" dirty="0"/>
              <a:t> Fundamentals</a:t>
            </a:r>
            <a:endParaRPr lang="en-US" sz="4000" dirty="0"/>
          </a:p>
        </p:txBody>
      </p:sp>
      <p:sp>
        <p:nvSpPr>
          <p:cNvPr id="12" name="Dikdörtgen 11"/>
          <p:cNvSpPr/>
          <p:nvPr/>
        </p:nvSpPr>
        <p:spPr>
          <a:xfrm>
            <a:off x="536620" y="1249177"/>
            <a:ext cx="5529329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recur.c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--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recursion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illustration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up_and_down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up_and_down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up_and_down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"Level %d: n location %p\n"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pt-BR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tr-TR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endParaRPr lang="pt-BR" sz="1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4)</a:t>
            </a:r>
          </a:p>
          <a:p>
            <a:pPr lvl="1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up_and_down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"LEVEL %d: n location %p\n"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2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3600" dirty="0"/>
          </a:p>
        </p:txBody>
      </p:sp>
      <p:pic>
        <p:nvPicPr>
          <p:cNvPr id="13" name="Resim 12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919" y="495570"/>
            <a:ext cx="4271401" cy="2726676"/>
          </a:xfrm>
          <a:prstGeom prst="rect">
            <a:avLst/>
          </a:prstGeom>
        </p:spPr>
      </p:pic>
      <p:sp>
        <p:nvSpPr>
          <p:cNvPr id="14" name="Dikdörtgen 13"/>
          <p:cNvSpPr/>
          <p:nvPr/>
        </p:nvSpPr>
        <p:spPr>
          <a:xfrm>
            <a:off x="6229082" y="3875134"/>
            <a:ext cx="5851301" cy="233910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Üçüncü olarak</a:t>
            </a:r>
            <a:r>
              <a:rPr lang="tr-TR" sz="1600" dirty="0"/>
              <a:t>, özyinelemeli çağrıdan önce gelen özyinelemeli işlevdeki ifadeler, işlevlerin çağrıldığı sırada yürütülür. </a:t>
            </a:r>
          </a:p>
          <a:p>
            <a:r>
              <a:rPr lang="tr-TR" sz="1600" dirty="0"/>
              <a:t>Örneğin, programda, </a:t>
            </a:r>
            <a:r>
              <a:rPr lang="tr-TR" sz="1600" b="1" dirty="0"/>
              <a:t>1 </a:t>
            </a:r>
            <a:r>
              <a:rPr lang="tr-TR" sz="1600" b="1" dirty="0" err="1"/>
              <a:t>nolu</a:t>
            </a:r>
            <a:r>
              <a:rPr lang="tr-TR" sz="1600" b="1" dirty="0"/>
              <a:t> yazdırma ifadesi </a:t>
            </a:r>
            <a:r>
              <a:rPr lang="tr-TR" sz="1600" dirty="0"/>
              <a:t>1, özyinelemeli aramadan önce gelir.</a:t>
            </a:r>
          </a:p>
          <a:p>
            <a:endParaRPr lang="tr-TR" sz="1600" dirty="0"/>
          </a:p>
          <a:p>
            <a:r>
              <a:rPr lang="tr-TR" sz="1600" dirty="0"/>
              <a:t>Yinelemeli çağrıların sırasına göre dört kez yürütülmüştür:</a:t>
            </a:r>
          </a:p>
          <a:p>
            <a:endParaRPr lang="tr-TR" sz="1600" dirty="0"/>
          </a:p>
          <a:p>
            <a:r>
              <a:rPr lang="tr-TR" sz="1600" dirty="0"/>
              <a:t>Seviye 1, Seviye 2, Seviye 3 ve Seviye 4 ‘te…</a:t>
            </a:r>
          </a:p>
        </p:txBody>
      </p:sp>
      <p:pic>
        <p:nvPicPr>
          <p:cNvPr id="15" name="Resim 14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581" y="1249177"/>
            <a:ext cx="3142338" cy="20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65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2536"/>
            <a:ext cx="6065949" cy="724247"/>
          </a:xfrm>
        </p:spPr>
        <p:txBody>
          <a:bodyPr/>
          <a:lstStyle/>
          <a:p>
            <a:pPr algn="l"/>
            <a:r>
              <a:rPr lang="tr-TR" sz="4000" dirty="0" err="1"/>
              <a:t>Recursion</a:t>
            </a:r>
            <a:r>
              <a:rPr lang="tr-TR" sz="4000" dirty="0"/>
              <a:t> Fundamentals</a:t>
            </a:r>
            <a:endParaRPr lang="en-US" sz="4000" dirty="0"/>
          </a:p>
        </p:txBody>
      </p:sp>
      <p:sp>
        <p:nvSpPr>
          <p:cNvPr id="12" name="Dikdörtgen 11"/>
          <p:cNvSpPr/>
          <p:nvPr/>
        </p:nvSpPr>
        <p:spPr>
          <a:xfrm>
            <a:off x="502421" y="788597"/>
            <a:ext cx="552932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recur.c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--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recursion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illustration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up_and_down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up_and_down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up_and_down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"Level %d: n location %p\n"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1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4)</a:t>
            </a:r>
          </a:p>
          <a:p>
            <a:pPr lvl="1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up_and_down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"LEVEL %d: n location %p\n"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pt-BR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3600" dirty="0"/>
          </a:p>
        </p:txBody>
      </p:sp>
      <p:pic>
        <p:nvPicPr>
          <p:cNvPr id="13" name="Resim 12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919" y="495570"/>
            <a:ext cx="4271401" cy="2726676"/>
          </a:xfrm>
          <a:prstGeom prst="rect">
            <a:avLst/>
          </a:prstGeom>
        </p:spPr>
      </p:pic>
      <p:sp>
        <p:nvSpPr>
          <p:cNvPr id="14" name="Dikdörtgen 13"/>
          <p:cNvSpPr/>
          <p:nvPr/>
        </p:nvSpPr>
        <p:spPr>
          <a:xfrm>
            <a:off x="6229082" y="3790431"/>
            <a:ext cx="5851301" cy="28315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b="1" u="sng" dirty="0"/>
              <a:t>Dördüncüsü, </a:t>
            </a:r>
            <a:r>
              <a:rPr lang="tr-TR" sz="1600" dirty="0"/>
              <a:t>özyinelemeli çağrının ardından gelen özyinelemeli işlevdeki ifadeler, işlevlerin çağrılmasının tersi sırada yürütülür.</a:t>
            </a:r>
          </a:p>
          <a:p>
            <a:r>
              <a:rPr lang="tr-TR" sz="1600" dirty="0"/>
              <a:t> </a:t>
            </a:r>
          </a:p>
          <a:p>
            <a:r>
              <a:rPr lang="tr-TR" sz="1600" dirty="0"/>
              <a:t>Örneğin, </a:t>
            </a:r>
            <a:r>
              <a:rPr lang="tr-TR" sz="1600" b="1" dirty="0"/>
              <a:t>2 numaralı yazdırma ifadesi</a:t>
            </a:r>
            <a:r>
              <a:rPr lang="tr-TR" sz="1600" dirty="0"/>
              <a:t>, yinelemeli çağrının ardından gelir ve şu sırayla yürütülmüştür: </a:t>
            </a:r>
          </a:p>
          <a:p>
            <a:endParaRPr lang="tr-TR" sz="1600" dirty="0"/>
          </a:p>
          <a:p>
            <a:r>
              <a:rPr lang="tr-TR" sz="1600" dirty="0"/>
              <a:t>Seviye 4, Seviye 3, Seviye 2, Seviye1. </a:t>
            </a:r>
          </a:p>
          <a:p>
            <a:endParaRPr lang="tr-TR" sz="1600" dirty="0"/>
          </a:p>
          <a:p>
            <a:r>
              <a:rPr lang="tr-TR" sz="1600" dirty="0"/>
              <a:t>Özyinelemenin bu özelliği, sıranın tersine çevrilmesini içeren programlama problemleri için yararlıdır. </a:t>
            </a:r>
          </a:p>
        </p:txBody>
      </p:sp>
      <p:pic>
        <p:nvPicPr>
          <p:cNvPr id="15" name="Resim 14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581" y="1249177"/>
            <a:ext cx="3142338" cy="20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7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373" y="96667"/>
            <a:ext cx="6065949" cy="724247"/>
          </a:xfrm>
        </p:spPr>
        <p:txBody>
          <a:bodyPr/>
          <a:lstStyle/>
          <a:p>
            <a:pPr algn="l"/>
            <a:r>
              <a:rPr lang="tr-TR" sz="4000" dirty="0" err="1"/>
              <a:t>Recursion</a:t>
            </a:r>
            <a:r>
              <a:rPr lang="tr-TR" sz="4000" dirty="0"/>
              <a:t> Fundamentals</a:t>
            </a:r>
            <a:endParaRPr lang="en-US" sz="4000" dirty="0"/>
          </a:p>
        </p:txBody>
      </p:sp>
      <p:sp>
        <p:nvSpPr>
          <p:cNvPr id="12" name="Dikdörtgen 11"/>
          <p:cNvSpPr/>
          <p:nvPr/>
        </p:nvSpPr>
        <p:spPr>
          <a:xfrm>
            <a:off x="536620" y="1249177"/>
            <a:ext cx="552932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recur.c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--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recursion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illustration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up_and_down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up_and_down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up_and_down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"Level %d: n location %p\n"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1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4)</a:t>
            </a:r>
          </a:p>
          <a:p>
            <a:pPr lvl="1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up_and_down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"LEVEL %d: n location %p\n"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2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3600" dirty="0"/>
          </a:p>
        </p:txBody>
      </p:sp>
      <p:pic>
        <p:nvPicPr>
          <p:cNvPr id="13" name="Resim 12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919" y="495570"/>
            <a:ext cx="4271401" cy="2726676"/>
          </a:xfrm>
          <a:prstGeom prst="rect">
            <a:avLst/>
          </a:prstGeom>
        </p:spPr>
      </p:pic>
      <p:sp>
        <p:nvSpPr>
          <p:cNvPr id="14" name="Dikdörtgen 13"/>
          <p:cNvSpPr/>
          <p:nvPr/>
        </p:nvSpPr>
        <p:spPr>
          <a:xfrm>
            <a:off x="6065949" y="3711390"/>
            <a:ext cx="5851301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b="1" u="sng" dirty="0"/>
              <a:t>Beşincisi, </a:t>
            </a:r>
            <a:r>
              <a:rPr lang="tr-TR" sz="1600" dirty="0"/>
              <a:t>her özyineleme düzeyinin kendi değişkenleri olmasına rağmen, kodun kendisi kopyalanmaz. </a:t>
            </a:r>
          </a:p>
          <a:p>
            <a:r>
              <a:rPr lang="tr-TR" sz="1600" dirty="0"/>
              <a:t>Kod, bir talimatlar dizisidir ve bir işlev çağrısı, bu talimatlar setinin başına gitmek için bir komuttur. </a:t>
            </a:r>
          </a:p>
          <a:p>
            <a:r>
              <a:rPr lang="tr-TR" sz="1600" dirty="0"/>
              <a:t>Özyinelemeli bir çağrı, programı o komut setinin başına döndürür. </a:t>
            </a:r>
          </a:p>
          <a:p>
            <a:r>
              <a:rPr lang="tr-TR" sz="1600" dirty="0"/>
              <a:t>Her çağrıda yeni değişkenler oluşturan özyinelemeli çağrıların yanı sıra, bunlar bir döngü gibidir.</a:t>
            </a:r>
          </a:p>
          <a:p>
            <a:r>
              <a:rPr lang="tr-TR" sz="1600" dirty="0"/>
              <a:t>Aslında, bazen döngü yerine özyineleme kullanılabilir ve bunun tersi de geçerlidir.</a:t>
            </a:r>
          </a:p>
        </p:txBody>
      </p:sp>
      <p:pic>
        <p:nvPicPr>
          <p:cNvPr id="15" name="Resim 14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581" y="1249177"/>
            <a:ext cx="3142338" cy="20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62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2536"/>
            <a:ext cx="6065949" cy="724247"/>
          </a:xfrm>
        </p:spPr>
        <p:txBody>
          <a:bodyPr/>
          <a:lstStyle/>
          <a:p>
            <a:pPr algn="l"/>
            <a:r>
              <a:rPr lang="tr-TR" sz="4000" dirty="0" err="1"/>
              <a:t>Recursion</a:t>
            </a:r>
            <a:r>
              <a:rPr lang="tr-TR" sz="4000" dirty="0"/>
              <a:t> Fundamentals</a:t>
            </a:r>
            <a:endParaRPr lang="en-US" sz="4000" dirty="0"/>
          </a:p>
        </p:txBody>
      </p:sp>
      <p:sp>
        <p:nvSpPr>
          <p:cNvPr id="12" name="Dikdörtgen 11"/>
          <p:cNvSpPr/>
          <p:nvPr/>
        </p:nvSpPr>
        <p:spPr>
          <a:xfrm>
            <a:off x="536620" y="1249177"/>
            <a:ext cx="552932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recur.c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--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recursion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illustration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up_and_down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up_and_down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up_and_down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"Level %d: n location %p\n"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1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4)</a:t>
            </a:r>
          </a:p>
          <a:p>
            <a:pPr lvl="1"/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up_and_down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pPr lvl="1"/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"LEVEL %d: n location %p\n"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2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3600" dirty="0"/>
          </a:p>
        </p:txBody>
      </p:sp>
      <p:pic>
        <p:nvPicPr>
          <p:cNvPr id="13" name="Resim 12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919" y="495570"/>
            <a:ext cx="4271401" cy="2726676"/>
          </a:xfrm>
          <a:prstGeom prst="rect">
            <a:avLst/>
          </a:prstGeom>
        </p:spPr>
      </p:pic>
      <p:sp>
        <p:nvSpPr>
          <p:cNvPr id="14" name="Dikdörtgen 13"/>
          <p:cNvSpPr/>
          <p:nvPr/>
        </p:nvSpPr>
        <p:spPr>
          <a:xfrm>
            <a:off x="6065949" y="3434391"/>
            <a:ext cx="5851301" cy="31085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b="1" u="sng" dirty="0"/>
              <a:t>Son olarak, </a:t>
            </a:r>
            <a:r>
              <a:rPr lang="tr-TR" sz="1600" dirty="0"/>
              <a:t>özyinelemeli bir işlevin özyinelemeli çağrıların sırasını durduracak bir şey içermesi çok önemlidir. </a:t>
            </a:r>
          </a:p>
          <a:p>
            <a:endParaRPr lang="tr-TR" sz="1600" dirty="0"/>
          </a:p>
          <a:p>
            <a:r>
              <a:rPr lang="tr-TR" sz="1600" dirty="0"/>
              <a:t>Genellikle, bir özyinelemeli işlev, bir işlev parametresi belirli bir değere ulaştığında özyinelemeyi sonlandırmak için bir</a:t>
            </a:r>
            <a:r>
              <a:rPr lang="tr-TR" b="1" dirty="0"/>
              <a:t> </a:t>
            </a:r>
            <a:r>
              <a:rPr lang="tr-TR" b="1" dirty="0" err="1"/>
              <a:t>if</a:t>
            </a:r>
            <a:r>
              <a:rPr lang="tr-TR" b="1" dirty="0"/>
              <a:t> </a:t>
            </a:r>
            <a:r>
              <a:rPr lang="tr-TR" sz="1600" dirty="0"/>
              <a:t>testi veya eşdeğeri kullanır. </a:t>
            </a:r>
          </a:p>
          <a:p>
            <a:r>
              <a:rPr lang="tr-TR" sz="1600" dirty="0"/>
              <a:t>Bunun çalışması için, her çağrının parametre için farklı bir değer kullanması gerekir. </a:t>
            </a:r>
          </a:p>
          <a:p>
            <a:r>
              <a:rPr lang="tr-TR" sz="1600" dirty="0"/>
              <a:t>Örneğin son örnekte </a:t>
            </a:r>
            <a:r>
              <a:rPr lang="tr-TR" sz="1600" dirty="0" err="1"/>
              <a:t>up_and_down</a:t>
            </a:r>
            <a:r>
              <a:rPr lang="tr-TR" sz="1600" dirty="0"/>
              <a:t>(n) </a:t>
            </a:r>
            <a:r>
              <a:rPr lang="tr-TR" sz="1600" dirty="0" err="1"/>
              <a:t>up_and</a:t>
            </a:r>
            <a:r>
              <a:rPr lang="tr-TR" sz="1600" dirty="0"/>
              <a:t>_ </a:t>
            </a:r>
            <a:r>
              <a:rPr lang="tr-TR" sz="1600" dirty="0" err="1"/>
              <a:t>down</a:t>
            </a:r>
            <a:r>
              <a:rPr lang="tr-TR" sz="1600" dirty="0"/>
              <a:t> (n+1) 'i çağırır. </a:t>
            </a:r>
          </a:p>
          <a:p>
            <a:r>
              <a:rPr lang="tr-TR" sz="1600" dirty="0"/>
              <a:t>Sonunda, gerçek bağımsız değişken 4 değerine ulaştığında,</a:t>
            </a:r>
          </a:p>
          <a:p>
            <a:r>
              <a:rPr lang="tr-TR" sz="1600" b="1" dirty="0" err="1"/>
              <a:t>if</a:t>
            </a:r>
            <a:r>
              <a:rPr lang="tr-TR" sz="1600" b="1" dirty="0"/>
              <a:t> (n &lt;4) </a:t>
            </a:r>
            <a:r>
              <a:rPr lang="tr-TR" sz="1600" dirty="0"/>
              <a:t>testinin başarısız olmasına neden olur.</a:t>
            </a:r>
          </a:p>
        </p:txBody>
      </p:sp>
      <p:pic>
        <p:nvPicPr>
          <p:cNvPr id="15" name="Resim 14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581" y="1249177"/>
            <a:ext cx="3142338" cy="2033950"/>
          </a:xfrm>
          <a:prstGeom prst="rect">
            <a:avLst/>
          </a:prstGeom>
        </p:spPr>
      </p:pic>
      <p:cxnSp>
        <p:nvCxnSpPr>
          <p:cNvPr id="4" name="Düz Ok Bağlayıcısı 3"/>
          <p:cNvCxnSpPr/>
          <p:nvPr/>
        </p:nvCxnSpPr>
        <p:spPr>
          <a:xfrm flipV="1">
            <a:off x="2137893" y="4036734"/>
            <a:ext cx="4818844" cy="951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158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865628" y="77031"/>
            <a:ext cx="11573197" cy="574891"/>
          </a:xfrm>
        </p:spPr>
        <p:txBody>
          <a:bodyPr/>
          <a:lstStyle/>
          <a:p>
            <a:r>
              <a:rPr lang="en-US" sz="3600" dirty="0"/>
              <a:t>Tail Recursion</a:t>
            </a:r>
            <a:r>
              <a:rPr lang="tr-TR" sz="3600" dirty="0"/>
              <a:t>: Kuyruk Özyinelemesi</a:t>
            </a:r>
            <a:endParaRPr lang="en-US" sz="3600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2A954F2C-AE14-4EAD-8ADD-C1D714A02900}"/>
              </a:ext>
            </a:extLst>
          </p:cNvPr>
          <p:cNvSpPr/>
          <p:nvPr/>
        </p:nvSpPr>
        <p:spPr>
          <a:xfrm>
            <a:off x="5786598" y="1039089"/>
            <a:ext cx="609600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tr-TR" dirty="0"/>
              <a:t>En basit özyineleme biçiminde, özyinelemeli çağrıdır, fonksiyonun sonunda, </a:t>
            </a:r>
            <a:r>
              <a:rPr lang="tr-TR" dirty="0" err="1"/>
              <a:t>return</a:t>
            </a:r>
            <a:r>
              <a:rPr lang="tr-TR" dirty="0"/>
              <a:t> ifadesinden hemen önce yer alır. Buna kuyruk özyineleme veya son özyineleme denir, çünkü özyinelemeli çağrı sona gelir. Kuyruk özyineleme en basit formdur çünkü bir döngü gibi davranır.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74A7BFED-214B-4750-80D3-A991BCE0FDA0}"/>
              </a:ext>
            </a:extLst>
          </p:cNvPr>
          <p:cNvSpPr/>
          <p:nvPr/>
        </p:nvSpPr>
        <p:spPr>
          <a:xfrm>
            <a:off x="5786598" y="3191029"/>
            <a:ext cx="6096000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tr-TR" dirty="0"/>
              <a:t>Faktöriyelleri hesaplamak için bir işlevin hem döngü sürümüne hem de kuyruk yineleme sürümüne bakalım. </a:t>
            </a:r>
          </a:p>
          <a:p>
            <a:r>
              <a:rPr lang="tr-TR" dirty="0"/>
              <a:t>Bir tamsayının faktöriyeli, 1'den o sayıya kadar olan tam sayıların çarpımıdır. </a:t>
            </a:r>
          </a:p>
          <a:p>
            <a:r>
              <a:rPr lang="tr-TR" dirty="0"/>
              <a:t>Örneğin, 3 faktöriyel (yazılı 3!) 1 * 2 * 3'tür. Ayrıca 0! 1 olarak alınır ve faktöriyeller negatif sayılar için tanımlanmaz.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57EEAA9-678F-4600-9DBF-1F7975904A2B}"/>
              </a:ext>
            </a:extLst>
          </p:cNvPr>
          <p:cNvSpPr/>
          <p:nvPr/>
        </p:nvSpPr>
        <p:spPr>
          <a:xfrm>
            <a:off x="309402" y="656155"/>
            <a:ext cx="5230266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factor.c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 -- uses loops and recursion to calculate factorials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loop-based function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rfact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recursive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version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900" dirty="0">
                <a:solidFill>
                  <a:srgbClr val="A31515"/>
                </a:solidFill>
                <a:latin typeface="Consolas" panose="020B0609020204030204" pitchFamily="49" charset="0"/>
              </a:rPr>
              <a:t>"This program calculates factorials.\n"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"Enter a value in the range 0-12 (q to quit):\n"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&amp;num) == 1)</a:t>
            </a:r>
          </a:p>
          <a:p>
            <a:pPr lvl="1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pPr lvl="2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"No negative numbers, please.\n"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&gt; 12)</a:t>
            </a:r>
          </a:p>
          <a:p>
            <a:pPr lvl="2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"Keep input under 13.\n"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900" dirty="0">
                <a:solidFill>
                  <a:srgbClr val="A31515"/>
                </a:solidFill>
                <a:latin typeface="Consolas" panose="020B0609020204030204" pitchFamily="49" charset="0"/>
              </a:rPr>
              <a:t>"loop: %d factorial = %ld\n"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pt-BR" sz="900" dirty="0">
                <a:solidFill>
                  <a:srgbClr val="A31515"/>
                </a:solidFill>
                <a:latin typeface="Consolas" panose="020B0609020204030204" pitchFamily="49" charset="0"/>
              </a:rPr>
              <a:t>"recursion: %d factorial = %ld\n"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rfact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lvl="1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"Enter a value in the range 0-12 (q to quit):\n"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Bye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.\n"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fact(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loop-based function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(ans = 1;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&gt; 1;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--)</a:t>
            </a:r>
          </a:p>
          <a:p>
            <a:pPr lvl="1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*= </a:t>
            </a:r>
            <a:r>
              <a:rPr lang="tr-TR" sz="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rfact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recursive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version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pPr lvl="1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ans = 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* rfact(</a:t>
            </a:r>
            <a:r>
              <a:rPr lang="pt-BR" sz="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</a:p>
          <a:p>
            <a:pPr lvl="1"/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lvl="1"/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ans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99812"/>
            <a:ext cx="11573197" cy="574891"/>
          </a:xfrm>
        </p:spPr>
        <p:txBody>
          <a:bodyPr/>
          <a:lstStyle/>
          <a:p>
            <a:r>
              <a:rPr lang="en-US" sz="3600" dirty="0"/>
              <a:t>Recursion and Reversal </a:t>
            </a:r>
            <a:r>
              <a:rPr lang="tr-TR" sz="3600" dirty="0"/>
              <a:t>:Özyineleme ve Ters Çevirme</a:t>
            </a:r>
            <a:endParaRPr lang="en-US" sz="3600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4D4DF84E-5FD6-4D89-BF39-9134C1FD7611}"/>
              </a:ext>
            </a:extLst>
          </p:cNvPr>
          <p:cNvSpPr/>
          <p:nvPr/>
        </p:nvSpPr>
        <p:spPr>
          <a:xfrm>
            <a:off x="411332" y="897355"/>
            <a:ext cx="58563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binary.c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-- prints integer in binary form */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to_binary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Enter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an 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integer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(q 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to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quit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):\n"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lu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&amp;number) == 1)</a:t>
            </a:r>
          </a:p>
          <a:p>
            <a:pPr lvl="1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Binary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equivalent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to_binary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putchar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Enter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an 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integer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(q 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to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quit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):\n"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"Done.\n"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to_binary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/* recursive function */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</a:p>
          <a:p>
            <a:pPr lvl="1"/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r = </a:t>
            </a:r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% 2;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&gt;= 2)</a:t>
            </a:r>
          </a:p>
          <a:p>
            <a:pPr lvl="1"/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to_binary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/ 2);</a:t>
            </a:r>
          </a:p>
          <a:p>
            <a:pPr lvl="1"/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putchar(r == 0 ? 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'0'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3200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AC5BBE84-8E2A-4D10-8C7D-2DCC4D2EC3B8}"/>
              </a:ext>
            </a:extLst>
          </p:cNvPr>
          <p:cNvSpPr/>
          <p:nvPr/>
        </p:nvSpPr>
        <p:spPr>
          <a:xfrm>
            <a:off x="6095999" y="897355"/>
            <a:ext cx="5856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u="sng" dirty="0"/>
              <a:t>Problem: </a:t>
            </a:r>
            <a:r>
              <a:rPr lang="tr-TR" dirty="0"/>
              <a:t>Bir tamsayının ikili eşdeğerini yazdıran bir fonksiyon yazın.</a:t>
            </a: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A2F5CFB1-E003-43EB-9C0A-FF14BFD126E0}"/>
              </a:ext>
            </a:extLst>
          </p:cNvPr>
          <p:cNvSpPr/>
          <p:nvPr/>
        </p:nvSpPr>
        <p:spPr>
          <a:xfrm>
            <a:off x="6181818" y="1766338"/>
            <a:ext cx="5856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u="sng" dirty="0"/>
              <a:t>Algoritma: </a:t>
            </a:r>
            <a:r>
              <a:rPr lang="tr-TR" dirty="0"/>
              <a:t>Tek sayılar ikiye bölündüğünde 1, çift sayılar ise 0 kalanı sağlarlar. </a:t>
            </a:r>
          </a:p>
          <a:p>
            <a:endParaRPr lang="tr-TR" dirty="0"/>
          </a:p>
          <a:p>
            <a:r>
              <a:rPr lang="tr-TR" dirty="0"/>
              <a:t>Bölme işleminde bulduğumuz ilk kalan yazdırmak istediğimiz son </a:t>
            </a:r>
            <a:r>
              <a:rPr lang="tr-TR" dirty="0" err="1"/>
              <a:t>binary</a:t>
            </a:r>
            <a:r>
              <a:rPr lang="tr-TR" dirty="0"/>
              <a:t> rakamdır.</a:t>
            </a:r>
          </a:p>
          <a:p>
            <a:endParaRPr lang="tr-TR" dirty="0"/>
          </a:p>
          <a:p>
            <a:r>
              <a:rPr lang="tr-TR" dirty="0"/>
              <a:t>Bu durumda 2’ye bölme sonucu kalan değer özyinelemeli çağrıdan hemen önce hesaplanmalı ve yazdıracağımız değerde özyinelemeli çağrıdan sonra yazdırılmalıdır.</a:t>
            </a: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0DDA21E2-342B-4C6E-8843-5B693A226AF5}"/>
              </a:ext>
            </a:extLst>
          </p:cNvPr>
          <p:cNvSpPr/>
          <p:nvPr/>
        </p:nvSpPr>
        <p:spPr>
          <a:xfrm>
            <a:off x="6181818" y="4959425"/>
            <a:ext cx="5700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Koşullu ifade (</a:t>
            </a:r>
            <a:r>
              <a:rPr lang="tr-TR" dirty="0" err="1"/>
              <a:t>conditional</a:t>
            </a:r>
            <a:r>
              <a:rPr lang="tr-TR" dirty="0"/>
              <a:t> </a:t>
            </a:r>
            <a:r>
              <a:rPr lang="tr-TR" dirty="0" err="1"/>
              <a:t>expression</a:t>
            </a:r>
            <a:r>
              <a:rPr lang="tr-TR" dirty="0"/>
              <a:t>):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(r == 0 ?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'0'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'1’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/>
              <a:t>karakter değerlere bu dönüşümü sağlar.</a:t>
            </a:r>
          </a:p>
        </p:txBody>
      </p:sp>
    </p:spTree>
    <p:extLst>
      <p:ext uri="{BB962C8B-B14F-4D97-AF65-F5344CB8AC3E}">
        <p14:creationId xmlns:p14="http://schemas.microsoft.com/office/powerpoint/2010/main" val="212227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5BA3FA5-FA57-4313-9DF4-64E137512FCB}"/>
              </a:ext>
            </a:extLst>
          </p:cNvPr>
          <p:cNvGrpSpPr/>
          <p:nvPr/>
        </p:nvGrpSpPr>
        <p:grpSpPr>
          <a:xfrm>
            <a:off x="0" y="4676325"/>
            <a:ext cx="12192000" cy="1318987"/>
            <a:chOff x="0" y="4685117"/>
            <a:chExt cx="12192000" cy="13189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E2714A-BE29-4E83-A155-D5802C472B0A}"/>
                </a:ext>
              </a:extLst>
            </p:cNvPr>
            <p:cNvSpPr txBox="1"/>
            <p:nvPr/>
          </p:nvSpPr>
          <p:spPr>
            <a:xfrm>
              <a:off x="0" y="4685117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9A9243-91CB-437D-9D82-6D402B13F59A}"/>
                </a:ext>
              </a:extLst>
            </p:cNvPr>
            <p:cNvSpPr txBox="1"/>
            <p:nvPr/>
          </p:nvSpPr>
          <p:spPr>
            <a:xfrm>
              <a:off x="148" y="5624448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0B50BDA-9DD3-47E4-8852-4E61CF2A00B0}"/>
              </a:ext>
            </a:extLst>
          </p:cNvPr>
          <p:cNvSpPr/>
          <p:nvPr/>
        </p:nvSpPr>
        <p:spPr>
          <a:xfrm>
            <a:off x="0" y="4828755"/>
            <a:ext cx="3894993" cy="1166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4F188E-C654-4B5C-ABF1-DB0BEABF2171}"/>
              </a:ext>
            </a:extLst>
          </p:cNvPr>
          <p:cNvSpPr/>
          <p:nvPr/>
        </p:nvSpPr>
        <p:spPr>
          <a:xfrm>
            <a:off x="8296859" y="4828755"/>
            <a:ext cx="3894993" cy="1166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5">
            <a:extLst>
              <a:ext uri="{FF2B5EF4-FFF2-40B4-BE49-F238E27FC236}">
                <a16:creationId xmlns:a16="http://schemas.microsoft.com/office/drawing/2014/main" id="{F13F4CDB-1D72-4C20-8F6D-BDF5E630EF6D}"/>
              </a:ext>
            </a:extLst>
          </p:cNvPr>
          <p:cNvSpPr/>
          <p:nvPr/>
        </p:nvSpPr>
        <p:spPr>
          <a:xfrm>
            <a:off x="0" y="1405695"/>
            <a:ext cx="6943464" cy="540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E56168-ABA9-4CA8-BFA4-75D55D3B46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Why we need functions in C</a:t>
            </a:r>
            <a:r>
              <a:rPr lang="tr-TR" b="1" dirty="0"/>
              <a:t> ?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3F4CDB-1D72-4C20-8F6D-BDF5E630EF6D}"/>
              </a:ext>
            </a:extLst>
          </p:cNvPr>
          <p:cNvSpPr/>
          <p:nvPr/>
        </p:nvSpPr>
        <p:spPr>
          <a:xfrm>
            <a:off x="0" y="2462553"/>
            <a:ext cx="6943464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E74BE-5E6A-430F-930D-1608D38B7CC8}"/>
              </a:ext>
            </a:extLst>
          </p:cNvPr>
          <p:cNvSpPr txBox="1"/>
          <p:nvPr/>
        </p:nvSpPr>
        <p:spPr>
          <a:xfrm>
            <a:off x="713380" y="2527279"/>
            <a:ext cx="620231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sz="1600" dirty="0"/>
              <a:t>Fonksiyonlar aşağıdaki nedenlerden dolayı kullanılır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90F515-375C-43E7-B657-9F85FD44CD5D}"/>
              </a:ext>
            </a:extLst>
          </p:cNvPr>
          <p:cNvSpPr txBox="1"/>
          <p:nvPr/>
        </p:nvSpPr>
        <p:spPr>
          <a:xfrm>
            <a:off x="713378" y="3177897"/>
            <a:ext cx="62023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Kodun</a:t>
            </a:r>
            <a:r>
              <a:rPr lang="en-US" sz="1400" dirty="0"/>
              <a:t> </a:t>
            </a:r>
            <a:r>
              <a:rPr lang="en-US" sz="1400" dirty="0" err="1"/>
              <a:t>okunabilirliğini</a:t>
            </a:r>
            <a:r>
              <a:rPr lang="en-US" sz="1400" dirty="0"/>
              <a:t> </a:t>
            </a:r>
            <a:r>
              <a:rPr lang="en-US" sz="1400" dirty="0" err="1"/>
              <a:t>artırmak</a:t>
            </a:r>
            <a:r>
              <a:rPr lang="en-US" sz="1400" dirty="0"/>
              <a:t>.</a:t>
            </a:r>
            <a:endParaRPr lang="tr-TR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tr-TR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Kodun</a:t>
            </a:r>
            <a:r>
              <a:rPr lang="en-US" sz="1400" dirty="0"/>
              <a:t> </a:t>
            </a:r>
            <a:r>
              <a:rPr lang="en-US" sz="1400" dirty="0" err="1"/>
              <a:t>yeniden</a:t>
            </a:r>
            <a:r>
              <a:rPr lang="en-US" sz="1400" dirty="0"/>
              <a:t> </a:t>
            </a:r>
            <a:r>
              <a:rPr lang="en-US" sz="1400" dirty="0" err="1"/>
              <a:t>kullanılabilirliğini</a:t>
            </a:r>
            <a:r>
              <a:rPr lang="en-US" sz="1400" dirty="0"/>
              <a:t> </a:t>
            </a:r>
            <a:r>
              <a:rPr lang="en-US" sz="1400" dirty="0" err="1"/>
              <a:t>geliştirir</a:t>
            </a:r>
            <a:r>
              <a:rPr lang="en-US" sz="1400" dirty="0"/>
              <a:t>, </a:t>
            </a:r>
            <a:r>
              <a:rPr lang="en-US" sz="1400" dirty="0" err="1"/>
              <a:t>aynı</a:t>
            </a:r>
            <a:r>
              <a:rPr lang="en-US" sz="1400" dirty="0"/>
              <a:t> </a:t>
            </a:r>
            <a:r>
              <a:rPr lang="en-US" sz="1400" dirty="0" err="1"/>
              <a:t>fonksiyon</a:t>
            </a:r>
            <a:r>
              <a:rPr lang="en-US" sz="1400" dirty="0"/>
              <a:t> </a:t>
            </a:r>
            <a:r>
              <a:rPr lang="en-US" sz="1400" dirty="0" err="1"/>
              <a:t>sıfırdan</a:t>
            </a:r>
            <a:r>
              <a:rPr lang="en-US" sz="1400" dirty="0"/>
              <a:t> </a:t>
            </a:r>
            <a:r>
              <a:rPr lang="en-US" sz="1400" dirty="0" err="1"/>
              <a:t>yazmak</a:t>
            </a:r>
            <a:r>
              <a:rPr lang="en-US" sz="1400" dirty="0"/>
              <a:t> </a:t>
            </a:r>
            <a:r>
              <a:rPr lang="en-US" sz="1400" dirty="0" err="1"/>
              <a:t>yerine</a:t>
            </a:r>
            <a:r>
              <a:rPr lang="en-US" sz="1400" dirty="0"/>
              <a:t> </a:t>
            </a:r>
            <a:r>
              <a:rPr lang="en-US" sz="1400" dirty="0" err="1"/>
              <a:t>aynı</a:t>
            </a:r>
            <a:r>
              <a:rPr lang="en-US" sz="1400" dirty="0"/>
              <a:t> </a:t>
            </a:r>
            <a:r>
              <a:rPr lang="en-US" sz="1400" dirty="0" err="1"/>
              <a:t>programda</a:t>
            </a:r>
            <a:r>
              <a:rPr lang="en-US" sz="1400" dirty="0"/>
              <a:t> </a:t>
            </a:r>
            <a:r>
              <a:rPr lang="tr-TR" sz="1400" dirty="0"/>
              <a:t>tekrar </a:t>
            </a:r>
            <a:r>
              <a:rPr lang="en-US" sz="1400" dirty="0" err="1"/>
              <a:t>kullanılabilir</a:t>
            </a:r>
            <a:r>
              <a:rPr lang="en-US" sz="1400" dirty="0"/>
              <a:t>.</a:t>
            </a:r>
            <a:endParaRPr lang="tr-TR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tr-TR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sz="1400" dirty="0"/>
              <a:t>Fonksiyonları</a:t>
            </a:r>
            <a:r>
              <a:rPr lang="en-US" sz="1400" dirty="0"/>
              <a:t> </a:t>
            </a:r>
            <a:r>
              <a:rPr lang="en-US" sz="1400" dirty="0" err="1"/>
              <a:t>kullanırsanız</a:t>
            </a:r>
            <a:r>
              <a:rPr lang="en-US" sz="1400" dirty="0"/>
              <a:t>, </a:t>
            </a:r>
            <a:r>
              <a:rPr lang="en-US" sz="1400" dirty="0" err="1"/>
              <a:t>hataların</a:t>
            </a:r>
            <a:r>
              <a:rPr lang="en-US" sz="1400" dirty="0"/>
              <a:t> </a:t>
            </a:r>
            <a:r>
              <a:rPr lang="en-US" sz="1400" dirty="0" err="1"/>
              <a:t>izlenmesi</a:t>
            </a:r>
            <a:r>
              <a:rPr lang="en-US" sz="1400" dirty="0"/>
              <a:t> </a:t>
            </a:r>
            <a:r>
              <a:rPr lang="en-US" sz="1400" dirty="0" err="1"/>
              <a:t>kolay</a:t>
            </a:r>
            <a:r>
              <a:rPr lang="en-US" sz="1400" dirty="0"/>
              <a:t> </a:t>
            </a:r>
            <a:r>
              <a:rPr lang="en-US" sz="1400" dirty="0" err="1"/>
              <a:t>olduğundan</a:t>
            </a:r>
            <a:r>
              <a:rPr lang="en-US" sz="1400" dirty="0"/>
              <a:t> </a:t>
            </a:r>
            <a:r>
              <a:rPr lang="en-US" sz="1400" dirty="0" err="1"/>
              <a:t>kodda</a:t>
            </a:r>
            <a:r>
              <a:rPr lang="en-US" sz="1400" dirty="0"/>
              <a:t> </a:t>
            </a:r>
            <a:r>
              <a:rPr lang="en-US" sz="1400" dirty="0" err="1"/>
              <a:t>hata</a:t>
            </a:r>
            <a:r>
              <a:rPr lang="en-US" sz="1400" dirty="0"/>
              <a:t> </a:t>
            </a:r>
            <a:r>
              <a:rPr lang="en-US" sz="1400" dirty="0" err="1"/>
              <a:t>ayıklama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kolay</a:t>
            </a:r>
            <a:r>
              <a:rPr lang="en-US" sz="1400" dirty="0"/>
              <a:t> </a:t>
            </a:r>
            <a:r>
              <a:rPr lang="en-US" sz="1400" dirty="0" err="1"/>
              <a:t>ol</a:t>
            </a:r>
            <a:r>
              <a:rPr lang="tr-TR" sz="1400" dirty="0"/>
              <a:t>ur</a:t>
            </a:r>
            <a:r>
              <a:rPr lang="en-US" sz="1400" dirty="0"/>
              <a:t>.</a:t>
            </a:r>
            <a:endParaRPr lang="tr-TR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tr-TR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Kodun</a:t>
            </a:r>
            <a:r>
              <a:rPr lang="en-US" sz="1400" dirty="0"/>
              <a:t> </a:t>
            </a:r>
            <a:r>
              <a:rPr lang="en-US" sz="1400" dirty="0" err="1"/>
              <a:t>boyutunu</a:t>
            </a:r>
            <a:r>
              <a:rPr lang="en-US" sz="1400" dirty="0"/>
              <a:t> </a:t>
            </a:r>
            <a:r>
              <a:rPr lang="en-US" sz="1400" dirty="0" err="1"/>
              <a:t>azaltır</a:t>
            </a:r>
            <a:r>
              <a:rPr lang="en-US" sz="1400" dirty="0"/>
              <a:t>, </a:t>
            </a:r>
            <a:r>
              <a:rPr lang="en-US" sz="1400" dirty="0" err="1"/>
              <a:t>yinelenen</a:t>
            </a:r>
            <a:r>
              <a:rPr lang="en-US" sz="1400" dirty="0"/>
              <a:t> </a:t>
            </a:r>
            <a:r>
              <a:rPr lang="en-US" sz="1400" dirty="0" err="1"/>
              <a:t>deyimler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</a:t>
            </a:r>
            <a:r>
              <a:rPr lang="tr-TR" sz="1400" dirty="0"/>
              <a:t>fonksiyon</a:t>
            </a:r>
            <a:r>
              <a:rPr lang="en-US" sz="1400" dirty="0"/>
              <a:t> </a:t>
            </a:r>
            <a:r>
              <a:rPr lang="en-US" sz="1400" dirty="0" err="1"/>
              <a:t>çağrıları</a:t>
            </a:r>
            <a:r>
              <a:rPr lang="en-US" sz="1400" dirty="0"/>
              <a:t> </a:t>
            </a:r>
            <a:r>
              <a:rPr lang="en-US" sz="1400" dirty="0" err="1"/>
              <a:t>ile</a:t>
            </a:r>
            <a:r>
              <a:rPr lang="en-US" sz="1400" dirty="0"/>
              <a:t> </a:t>
            </a:r>
            <a:r>
              <a:rPr lang="en-US" sz="1400" dirty="0" err="1"/>
              <a:t>değiştirilir</a:t>
            </a:r>
            <a:r>
              <a:rPr lang="tr-TR" sz="1400" dirty="0"/>
              <a:t>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Freeform 25">
            <a:extLst>
              <a:ext uri="{FF2B5EF4-FFF2-40B4-BE49-F238E27FC236}">
                <a16:creationId xmlns:a16="http://schemas.microsoft.com/office/drawing/2014/main" id="{A2905E5C-5D74-4E1D-AB2D-DCA8167F6EDF}"/>
              </a:ext>
            </a:extLst>
          </p:cNvPr>
          <p:cNvSpPr/>
          <p:nvPr/>
        </p:nvSpPr>
        <p:spPr>
          <a:xfrm rot="310011">
            <a:off x="10443946" y="1697940"/>
            <a:ext cx="1048706" cy="787438"/>
          </a:xfrm>
          <a:custGeom>
            <a:avLst/>
            <a:gdLst/>
            <a:ahLst/>
            <a:cxnLst/>
            <a:rect l="l" t="t" r="r" b="b"/>
            <a:pathLst>
              <a:path w="3379769" h="3383677">
                <a:moveTo>
                  <a:pt x="1566674" y="8617"/>
                </a:moveTo>
                <a:cubicBezTo>
                  <a:pt x="2497447" y="-75547"/>
                  <a:pt x="3307150" y="466278"/>
                  <a:pt x="3375197" y="1218817"/>
                </a:cubicBezTo>
                <a:cubicBezTo>
                  <a:pt x="3414663" y="1655275"/>
                  <a:pt x="3195986" y="2066754"/>
                  <a:pt x="2822915" y="2350758"/>
                </a:cubicBezTo>
                <a:lnTo>
                  <a:pt x="2415824" y="3383677"/>
                </a:lnTo>
                <a:lnTo>
                  <a:pt x="2346481" y="2612235"/>
                </a:lnTo>
                <a:cubicBezTo>
                  <a:pt x="2181509" y="2675136"/>
                  <a:pt x="2002072" y="2716714"/>
                  <a:pt x="1813096" y="2733802"/>
                </a:cubicBezTo>
                <a:cubicBezTo>
                  <a:pt x="882323" y="2817966"/>
                  <a:pt x="72620" y="2276141"/>
                  <a:pt x="4573" y="1523602"/>
                </a:cubicBezTo>
                <a:cubicBezTo>
                  <a:pt x="-63475" y="771063"/>
                  <a:pt x="635901" y="92781"/>
                  <a:pt x="1566674" y="8617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ed Rectangle 15">
            <a:extLst>
              <a:ext uri="{FF2B5EF4-FFF2-40B4-BE49-F238E27FC236}">
                <a16:creationId xmlns:a16="http://schemas.microsoft.com/office/drawing/2014/main" id="{143EFE5D-2221-45F1-BC2F-F9CD01EAE8E0}"/>
              </a:ext>
            </a:extLst>
          </p:cNvPr>
          <p:cNvSpPr/>
          <p:nvPr/>
        </p:nvSpPr>
        <p:spPr>
          <a:xfrm rot="1114331">
            <a:off x="10900004" y="2665722"/>
            <a:ext cx="889974" cy="823654"/>
          </a:xfrm>
          <a:custGeom>
            <a:avLst/>
            <a:gdLst/>
            <a:ahLst/>
            <a:cxnLst/>
            <a:rect l="l" t="t" r="r" b="b"/>
            <a:pathLst>
              <a:path w="936104" h="1001868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64B9A6-F8A6-4F13-8219-03039BD924BB}"/>
              </a:ext>
            </a:extLst>
          </p:cNvPr>
          <p:cNvGrpSpPr/>
          <p:nvPr/>
        </p:nvGrpSpPr>
        <p:grpSpPr>
          <a:xfrm rot="19508924">
            <a:off x="9405398" y="1446728"/>
            <a:ext cx="1051344" cy="715676"/>
            <a:chOff x="6936205" y="2105936"/>
            <a:chExt cx="1051344" cy="715676"/>
          </a:xfrm>
          <a:solidFill>
            <a:schemeClr val="accent4"/>
          </a:solidFill>
        </p:grpSpPr>
        <p:sp>
          <p:nvSpPr>
            <p:cNvPr id="13" name="Oval 17">
              <a:extLst>
                <a:ext uri="{FF2B5EF4-FFF2-40B4-BE49-F238E27FC236}">
                  <a16:creationId xmlns:a16="http://schemas.microsoft.com/office/drawing/2014/main" id="{3B4AB0DB-5549-4153-B8F8-A20C74CE2AC1}"/>
                </a:ext>
              </a:extLst>
            </p:cNvPr>
            <p:cNvSpPr/>
            <p:nvPr/>
          </p:nvSpPr>
          <p:spPr>
            <a:xfrm rot="1802267">
              <a:off x="6936205" y="2105936"/>
              <a:ext cx="1051344" cy="534013"/>
            </a:xfrm>
            <a:custGeom>
              <a:avLst/>
              <a:gdLst/>
              <a:ahLst/>
              <a:cxnLst/>
              <a:rect l="l" t="t" r="r" b="b"/>
              <a:pathLst>
                <a:path w="1642560" h="1112415">
                  <a:moveTo>
                    <a:pt x="785832" y="0"/>
                  </a:moveTo>
                  <a:cubicBezTo>
                    <a:pt x="889284" y="0"/>
                    <a:pt x="978919" y="59154"/>
                    <a:pt x="1021736" y="146002"/>
                  </a:cubicBezTo>
                  <a:cubicBezTo>
                    <a:pt x="1051604" y="124976"/>
                    <a:pt x="1088165" y="114656"/>
                    <a:pt x="1127136" y="114656"/>
                  </a:cubicBezTo>
                  <a:cubicBezTo>
                    <a:pt x="1241918" y="114656"/>
                    <a:pt x="1335792" y="204176"/>
                    <a:pt x="1341808" y="317265"/>
                  </a:cubicBezTo>
                  <a:cubicBezTo>
                    <a:pt x="1367781" y="306011"/>
                    <a:pt x="1396440" y="299856"/>
                    <a:pt x="1426536" y="299856"/>
                  </a:cubicBezTo>
                  <a:cubicBezTo>
                    <a:pt x="1545843" y="299856"/>
                    <a:pt x="1642560" y="396573"/>
                    <a:pt x="1642560" y="515880"/>
                  </a:cubicBezTo>
                  <a:cubicBezTo>
                    <a:pt x="1642560" y="635187"/>
                    <a:pt x="1545843" y="731904"/>
                    <a:pt x="1426536" y="731904"/>
                  </a:cubicBezTo>
                  <a:cubicBezTo>
                    <a:pt x="1410361" y="731904"/>
                    <a:pt x="1394601" y="730126"/>
                    <a:pt x="1379539" y="726326"/>
                  </a:cubicBezTo>
                  <a:cubicBezTo>
                    <a:pt x="1382751" y="740807"/>
                    <a:pt x="1384368" y="755855"/>
                    <a:pt x="1384368" y="771280"/>
                  </a:cubicBezTo>
                  <a:cubicBezTo>
                    <a:pt x="1384368" y="890587"/>
                    <a:pt x="1287651" y="987304"/>
                    <a:pt x="1168344" y="987304"/>
                  </a:cubicBezTo>
                  <a:cubicBezTo>
                    <a:pt x="1116932" y="987304"/>
                    <a:pt x="1069714" y="969344"/>
                    <a:pt x="1034633" y="936870"/>
                  </a:cubicBezTo>
                  <a:cubicBezTo>
                    <a:pt x="998570" y="1039401"/>
                    <a:pt x="900661" y="1112415"/>
                    <a:pt x="785697" y="1112415"/>
                  </a:cubicBezTo>
                  <a:cubicBezTo>
                    <a:pt x="664714" y="1112415"/>
                    <a:pt x="562616" y="1031553"/>
                    <a:pt x="531704" y="920578"/>
                  </a:cubicBezTo>
                  <a:cubicBezTo>
                    <a:pt x="504162" y="935791"/>
                    <a:pt x="472429" y="943424"/>
                    <a:pt x="438912" y="943424"/>
                  </a:cubicBezTo>
                  <a:cubicBezTo>
                    <a:pt x="328998" y="943424"/>
                    <a:pt x="238256" y="861336"/>
                    <a:pt x="225670" y="754991"/>
                  </a:cubicBezTo>
                  <a:cubicBezTo>
                    <a:pt x="222493" y="755833"/>
                    <a:pt x="219267" y="755904"/>
                    <a:pt x="216024" y="755904"/>
                  </a:cubicBezTo>
                  <a:cubicBezTo>
                    <a:pt x="96717" y="755904"/>
                    <a:pt x="0" y="659187"/>
                    <a:pt x="0" y="539880"/>
                  </a:cubicBezTo>
                  <a:cubicBezTo>
                    <a:pt x="0" y="429577"/>
                    <a:pt x="82669" y="338583"/>
                    <a:pt x="189559" y="326524"/>
                  </a:cubicBezTo>
                  <a:cubicBezTo>
                    <a:pt x="199739" y="217704"/>
                    <a:pt x="291631" y="132944"/>
                    <a:pt x="403320" y="132944"/>
                  </a:cubicBezTo>
                  <a:cubicBezTo>
                    <a:pt x="453838" y="132944"/>
                    <a:pt x="500306" y="150285"/>
                    <a:pt x="534992" y="182003"/>
                  </a:cubicBezTo>
                  <a:cubicBezTo>
                    <a:pt x="568948" y="76087"/>
                    <a:pt x="668505" y="0"/>
                    <a:pt x="785832" y="0"/>
                  </a:cubicBezTo>
                  <a:close/>
                </a:path>
              </a:pathLst>
            </a:cu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41CDFA-63EF-4168-88E7-9B7DA07AA458}"/>
                </a:ext>
              </a:extLst>
            </p:cNvPr>
            <p:cNvSpPr/>
            <p:nvPr/>
          </p:nvSpPr>
          <p:spPr>
            <a:xfrm rot="1802267">
              <a:off x="7415754" y="2668663"/>
              <a:ext cx="138270" cy="82883"/>
            </a:xfrm>
            <a:prstGeom prst="ellips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63EF7A-057D-4423-8767-F4C6D4E4139D}"/>
                </a:ext>
              </a:extLst>
            </p:cNvPr>
            <p:cNvSpPr/>
            <p:nvPr/>
          </p:nvSpPr>
          <p:spPr>
            <a:xfrm rot="1802267">
              <a:off x="7328019" y="2747505"/>
              <a:ext cx="99123" cy="59418"/>
            </a:xfrm>
            <a:prstGeom prst="ellips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E8AF05-123C-4FFF-B826-E4F691DDD2D2}"/>
                </a:ext>
              </a:extLst>
            </p:cNvPr>
            <p:cNvSpPr/>
            <p:nvPr/>
          </p:nvSpPr>
          <p:spPr>
            <a:xfrm rot="1802267">
              <a:off x="7223281" y="2780130"/>
              <a:ext cx="69202" cy="41482"/>
            </a:xfrm>
            <a:prstGeom prst="ellipse">
              <a:avLst/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7" name="Freeform 31">
            <a:extLst>
              <a:ext uri="{FF2B5EF4-FFF2-40B4-BE49-F238E27FC236}">
                <a16:creationId xmlns:a16="http://schemas.microsoft.com/office/drawing/2014/main" id="{E96B16ED-5B62-44E8-80B4-29FDA3DF194C}"/>
              </a:ext>
            </a:extLst>
          </p:cNvPr>
          <p:cNvSpPr/>
          <p:nvPr/>
        </p:nvSpPr>
        <p:spPr>
          <a:xfrm rot="20895801" flipH="1">
            <a:off x="7585931" y="2318487"/>
            <a:ext cx="980439" cy="691652"/>
          </a:xfrm>
          <a:custGeom>
            <a:avLst/>
            <a:gdLst/>
            <a:ahLst/>
            <a:cxnLst/>
            <a:rect l="l" t="t" r="r" b="b"/>
            <a:pathLst>
              <a:path w="3369265" h="3169133">
                <a:moveTo>
                  <a:pt x="1853392" y="22467"/>
                </a:moveTo>
                <a:cubicBezTo>
                  <a:pt x="2779038" y="151306"/>
                  <a:pt x="3453866" y="798582"/>
                  <a:pt x="3360663" y="1468199"/>
                </a:cubicBezTo>
                <a:cubicBezTo>
                  <a:pt x="3310970" y="1825219"/>
                  <a:pt x="3052981" y="2116507"/>
                  <a:pt x="2681968" y="2289712"/>
                </a:cubicBezTo>
                <a:cubicBezTo>
                  <a:pt x="2533004" y="2673273"/>
                  <a:pt x="2266664" y="2974536"/>
                  <a:pt x="1905221" y="3169133"/>
                </a:cubicBezTo>
                <a:cubicBezTo>
                  <a:pt x="2064692" y="2914965"/>
                  <a:pt x="2148188" y="2677164"/>
                  <a:pt x="2159688" y="2445531"/>
                </a:cubicBezTo>
                <a:cubicBezTo>
                  <a:pt x="1956897" y="2476512"/>
                  <a:pt x="1739289" y="2478459"/>
                  <a:pt x="1515873" y="2447362"/>
                </a:cubicBezTo>
                <a:cubicBezTo>
                  <a:pt x="590227" y="2318523"/>
                  <a:pt x="-84601" y="1671247"/>
                  <a:pt x="8602" y="1001630"/>
                </a:cubicBezTo>
                <a:cubicBezTo>
                  <a:pt x="101805" y="332013"/>
                  <a:pt x="927745" y="-106373"/>
                  <a:pt x="1853392" y="22467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2700" dirty="0"/>
          </a:p>
        </p:txBody>
      </p:sp>
      <p:sp>
        <p:nvSpPr>
          <p:cNvPr id="18" name="Rounded Rectangle 15">
            <a:extLst>
              <a:ext uri="{FF2B5EF4-FFF2-40B4-BE49-F238E27FC236}">
                <a16:creationId xmlns:a16="http://schemas.microsoft.com/office/drawing/2014/main" id="{26B2346C-5024-487E-8ABD-3EF3D2F796AE}"/>
              </a:ext>
            </a:extLst>
          </p:cNvPr>
          <p:cNvSpPr/>
          <p:nvPr/>
        </p:nvSpPr>
        <p:spPr>
          <a:xfrm rot="20299704" flipH="1">
            <a:off x="7461922" y="3186934"/>
            <a:ext cx="889974" cy="823654"/>
          </a:xfrm>
          <a:custGeom>
            <a:avLst/>
            <a:gdLst/>
            <a:ahLst/>
            <a:cxnLst/>
            <a:rect l="l" t="t" r="r" b="b"/>
            <a:pathLst>
              <a:path w="936104" h="1001868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19" name="Rounded Rectangle 15">
            <a:extLst>
              <a:ext uri="{FF2B5EF4-FFF2-40B4-BE49-F238E27FC236}">
                <a16:creationId xmlns:a16="http://schemas.microsoft.com/office/drawing/2014/main" id="{EB4E87DA-CEFB-43F9-B97A-51E607A279EF}"/>
              </a:ext>
            </a:extLst>
          </p:cNvPr>
          <p:cNvSpPr/>
          <p:nvPr/>
        </p:nvSpPr>
        <p:spPr>
          <a:xfrm rot="20299704" flipH="1">
            <a:off x="8327106" y="1534642"/>
            <a:ext cx="889974" cy="823654"/>
          </a:xfrm>
          <a:custGeom>
            <a:avLst/>
            <a:gdLst/>
            <a:ahLst/>
            <a:cxnLst/>
            <a:rect l="l" t="t" r="r" b="b"/>
            <a:pathLst>
              <a:path w="936104" h="1001868">
                <a:moveTo>
                  <a:pt x="108014" y="0"/>
                </a:moveTo>
                <a:lnTo>
                  <a:pt x="828090" y="0"/>
                </a:lnTo>
                <a:cubicBezTo>
                  <a:pt x="887744" y="0"/>
                  <a:pt x="936104" y="48360"/>
                  <a:pt x="936104" y="108014"/>
                </a:cubicBezTo>
                <a:lnTo>
                  <a:pt x="936104" y="540058"/>
                </a:lnTo>
                <a:cubicBezTo>
                  <a:pt x="936104" y="599712"/>
                  <a:pt x="887744" y="648072"/>
                  <a:pt x="828090" y="648072"/>
                </a:cubicBezTo>
                <a:lnTo>
                  <a:pt x="676954" y="648072"/>
                </a:lnTo>
                <a:lnTo>
                  <a:pt x="500056" y="1001868"/>
                </a:lnTo>
                <a:lnTo>
                  <a:pt x="521498" y="648072"/>
                </a:lnTo>
                <a:lnTo>
                  <a:pt x="108014" y="648072"/>
                </a:lnTo>
                <a:cubicBezTo>
                  <a:pt x="48360" y="648072"/>
                  <a:pt x="0" y="599712"/>
                  <a:pt x="0" y="540058"/>
                </a:cubicBezTo>
                <a:lnTo>
                  <a:pt x="0" y="108014"/>
                </a:lnTo>
                <a:cubicBezTo>
                  <a:pt x="0" y="48360"/>
                  <a:pt x="48360" y="0"/>
                  <a:pt x="108014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/>
          </a:p>
        </p:txBody>
      </p:sp>
      <p:sp>
        <p:nvSpPr>
          <p:cNvPr id="23" name="Rounded Rectangle 27">
            <a:extLst>
              <a:ext uri="{FF2B5EF4-FFF2-40B4-BE49-F238E27FC236}">
                <a16:creationId xmlns:a16="http://schemas.microsoft.com/office/drawing/2014/main" id="{F2E642C6-08ED-41F4-8C3F-49085DC6BC9C}"/>
              </a:ext>
            </a:extLst>
          </p:cNvPr>
          <p:cNvSpPr/>
          <p:nvPr/>
        </p:nvSpPr>
        <p:spPr>
          <a:xfrm>
            <a:off x="8518576" y="1648139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Rounded Rectangle 7">
            <a:extLst>
              <a:ext uri="{FF2B5EF4-FFF2-40B4-BE49-F238E27FC236}">
                <a16:creationId xmlns:a16="http://schemas.microsoft.com/office/drawing/2014/main" id="{ED75D5F5-70BF-4FB2-9BB6-083E61246013}"/>
              </a:ext>
            </a:extLst>
          </p:cNvPr>
          <p:cNvSpPr/>
          <p:nvPr/>
        </p:nvSpPr>
        <p:spPr>
          <a:xfrm>
            <a:off x="7899656" y="2400454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Teardrop 6">
            <a:extLst>
              <a:ext uri="{FF2B5EF4-FFF2-40B4-BE49-F238E27FC236}">
                <a16:creationId xmlns:a16="http://schemas.microsoft.com/office/drawing/2014/main" id="{B1EF141C-2096-4E93-98F2-C74441BE5E47}"/>
              </a:ext>
            </a:extLst>
          </p:cNvPr>
          <p:cNvSpPr/>
          <p:nvPr/>
        </p:nvSpPr>
        <p:spPr>
          <a:xfrm rot="8100000">
            <a:off x="9763500" y="1606073"/>
            <a:ext cx="245027" cy="245028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id="{6642658E-6258-49BB-9649-D5CE23874F56}"/>
              </a:ext>
            </a:extLst>
          </p:cNvPr>
          <p:cNvSpPr>
            <a:spLocks noChangeAspect="1"/>
          </p:cNvSpPr>
          <p:nvPr/>
        </p:nvSpPr>
        <p:spPr>
          <a:xfrm>
            <a:off x="7682054" y="3320192"/>
            <a:ext cx="300658" cy="30316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CCF5A071-3150-4D14-8AF6-50BB103C8415}"/>
              </a:ext>
            </a:extLst>
          </p:cNvPr>
          <p:cNvSpPr/>
          <p:nvPr/>
        </p:nvSpPr>
        <p:spPr>
          <a:xfrm rot="2700000">
            <a:off x="11293389" y="2706066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E48A4C2B-18B2-4376-9489-12E153A9D20B}"/>
              </a:ext>
            </a:extLst>
          </p:cNvPr>
          <p:cNvSpPr/>
          <p:nvPr/>
        </p:nvSpPr>
        <p:spPr>
          <a:xfrm>
            <a:off x="10826653" y="1856729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1CA0DBB-F77B-46D0-9638-76243B072A9A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33" name="TextBox 20">
            <a:extLst>
              <a:ext uri="{FF2B5EF4-FFF2-40B4-BE49-F238E27FC236}">
                <a16:creationId xmlns:a16="http://schemas.microsoft.com/office/drawing/2014/main" id="{201B5DD6-5EB1-431B-B831-D6D58095F564}"/>
              </a:ext>
            </a:extLst>
          </p:cNvPr>
          <p:cNvSpPr txBox="1"/>
          <p:nvPr/>
        </p:nvSpPr>
        <p:spPr>
          <a:xfrm>
            <a:off x="850112" y="1408565"/>
            <a:ext cx="5448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İyi bir programcı C dilinde kod yazarken  her zaman fonksiyonları kullanır.</a:t>
            </a:r>
          </a:p>
        </p:txBody>
      </p:sp>
      <p:sp>
        <p:nvSpPr>
          <p:cNvPr id="3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95872" y="1418242"/>
            <a:ext cx="502334" cy="515679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Types of function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915FD2-D0E6-4DEB-B1C9-9340552A3344}"/>
              </a:ext>
            </a:extLst>
          </p:cNvPr>
          <p:cNvGrpSpPr/>
          <p:nvPr/>
        </p:nvGrpSpPr>
        <p:grpSpPr>
          <a:xfrm>
            <a:off x="624660" y="714635"/>
            <a:ext cx="2496977" cy="5811428"/>
            <a:chOff x="896897" y="372794"/>
            <a:chExt cx="2425766" cy="614569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1D8A4D9-073F-4BB6-A662-1EFDCB85E80C}"/>
                </a:ext>
              </a:extLst>
            </p:cNvPr>
            <p:cNvSpPr/>
            <p:nvPr/>
          </p:nvSpPr>
          <p:spPr>
            <a:xfrm>
              <a:off x="1884251" y="5904482"/>
              <a:ext cx="908701" cy="422652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7DF9A70-42B4-4956-A6DE-65EC83042B41}"/>
                </a:ext>
              </a:extLst>
            </p:cNvPr>
            <p:cNvSpPr/>
            <p:nvPr/>
          </p:nvSpPr>
          <p:spPr>
            <a:xfrm>
              <a:off x="1403251" y="5981252"/>
              <a:ext cx="401519" cy="528315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1EA2B28-8846-4C7F-88A9-8ADBC0501178}"/>
                </a:ext>
              </a:extLst>
            </p:cNvPr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F3EF62E-06EA-4D0D-A441-B65B6FB961EF}"/>
                </a:ext>
              </a:extLst>
            </p:cNvPr>
            <p:cNvSpPr/>
            <p:nvPr/>
          </p:nvSpPr>
          <p:spPr>
            <a:xfrm>
              <a:off x="1235707" y="2205536"/>
              <a:ext cx="1289086" cy="3888394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E20A684-E434-40C4-84DE-66387E9E9CDA}"/>
                </a:ext>
              </a:extLst>
            </p:cNvPr>
            <p:cNvSpPr/>
            <p:nvPr/>
          </p:nvSpPr>
          <p:spPr>
            <a:xfrm>
              <a:off x="1870706" y="5880287"/>
              <a:ext cx="929833" cy="486049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2723C70-5094-47B0-BC93-ED8A527333DB}"/>
                </a:ext>
              </a:extLst>
            </p:cNvPr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1EF34FD-D5C4-4393-B6D7-67E4DFF7534A}"/>
                </a:ext>
              </a:extLst>
            </p:cNvPr>
            <p:cNvSpPr/>
            <p:nvPr/>
          </p:nvSpPr>
          <p:spPr>
            <a:xfrm>
              <a:off x="1389934" y="5990176"/>
              <a:ext cx="443784" cy="528315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F4A134F-9F05-4D10-8F90-D5BBBDC78A1A}"/>
                </a:ext>
              </a:extLst>
            </p:cNvPr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15007 w 1914616"/>
                <a:gd name="connsiteY14" fmla="*/ 1529154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5F9C0EC-A17E-433A-8DA0-F9E36EE2B618}"/>
                </a:ext>
              </a:extLst>
            </p:cNvPr>
            <p:cNvGrpSpPr/>
            <p:nvPr/>
          </p:nvGrpSpPr>
          <p:grpSpPr>
            <a:xfrm>
              <a:off x="1314164" y="2864343"/>
              <a:ext cx="1013391" cy="285088"/>
              <a:chOff x="8963351" y="2835327"/>
              <a:chExt cx="1121835" cy="315595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2A4C65E-0C75-4DB0-82EF-744D0558FF37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AB7B3CA-67A1-4869-BE7B-1BEA69037B5E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D98CE6B-6D12-45B9-A830-4F286947E6BE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65AE8CE-85F5-4CEF-80A8-3599D73F25D1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FC040DF-8608-444D-92AC-39F0AE68CB07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389FFD7-DE4F-47D1-9314-82320CDDE13E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972D6D6-3A17-4A2E-AAB1-897CF6022D4F}"/>
                </a:ext>
              </a:extLst>
            </p:cNvPr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898C49-F9BC-4092-B007-970A80368E3F}"/>
                </a:ext>
              </a:extLst>
            </p:cNvPr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9548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4039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ECFD8E-5027-4C50-A0BB-AC8B7749E800}"/>
                </a:ext>
              </a:extLst>
            </p:cNvPr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46A5DF-7051-4C18-B094-C43D66612CBC}"/>
              </a:ext>
            </a:extLst>
          </p:cNvPr>
          <p:cNvCxnSpPr>
            <a:cxnSpLocks/>
          </p:cNvCxnSpPr>
          <p:nvPr/>
        </p:nvCxnSpPr>
        <p:spPr>
          <a:xfrm flipH="1">
            <a:off x="4518153" y="4305750"/>
            <a:ext cx="2" cy="1469552"/>
          </a:xfrm>
          <a:prstGeom prst="line">
            <a:avLst/>
          </a:prstGeom>
          <a:ln w="317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F1CB0C-008D-4D93-912A-EB0C7B258BFC}"/>
              </a:ext>
            </a:extLst>
          </p:cNvPr>
          <p:cNvCxnSpPr>
            <a:cxnSpLocks/>
          </p:cNvCxnSpPr>
          <p:nvPr/>
        </p:nvCxnSpPr>
        <p:spPr>
          <a:xfrm flipH="1">
            <a:off x="10636935" y="4442254"/>
            <a:ext cx="2" cy="1421943"/>
          </a:xfrm>
          <a:prstGeom prst="line">
            <a:avLst/>
          </a:prstGeom>
          <a:ln w="317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4238286" y="3129925"/>
            <a:ext cx="7001183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dirty="0"/>
              <a:t>The standard library functions are built-in functions in C programming.</a:t>
            </a:r>
            <a:r>
              <a:rPr lang="tr-TR" sz="1400" dirty="0"/>
              <a:t> </a:t>
            </a:r>
            <a:r>
              <a:rPr lang="en-US" sz="1400" dirty="0"/>
              <a:t>These functions are defined in header files.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EF8622-94E7-4149-8E38-3AC446FFB96D}"/>
              </a:ext>
            </a:extLst>
          </p:cNvPr>
          <p:cNvSpPr txBox="1"/>
          <p:nvPr/>
        </p:nvSpPr>
        <p:spPr>
          <a:xfrm>
            <a:off x="4034090" y="926055"/>
            <a:ext cx="6519965" cy="15289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accent3"/>
                </a:solidFill>
                <a:cs typeface="Arial" pitchFamily="34" charset="0"/>
              </a:rPr>
              <a:t>There are two types of function in C programming:</a:t>
            </a:r>
            <a:endParaRPr lang="tr-TR" altLang="ko-KR" sz="1867" dirty="0">
              <a:solidFill>
                <a:schemeClr val="accent3"/>
              </a:solidFill>
              <a:cs typeface="Arial" pitchFamily="34" charset="0"/>
            </a:endParaRPr>
          </a:p>
          <a:p>
            <a:endParaRPr lang="en-US" altLang="ko-KR" sz="1867" dirty="0">
              <a:solidFill>
                <a:schemeClr val="accent3"/>
              </a:solidFill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Standard library functions</a:t>
            </a:r>
            <a:endParaRPr lang="tr-TR" altLang="ko-KR" sz="1867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en-US" altLang="ko-KR" sz="1867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ko-KR" sz="1867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User-defined functions.</a:t>
            </a:r>
            <a:endParaRPr lang="ko-KR" altLang="en-US" sz="1867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Dikdörtgen 30"/>
          <p:cNvSpPr/>
          <p:nvPr/>
        </p:nvSpPr>
        <p:spPr>
          <a:xfrm>
            <a:off x="4135737" y="2703584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/>
              <a:t>Standard</a:t>
            </a:r>
            <a:r>
              <a:rPr lang="tr-TR" b="1" dirty="0"/>
              <a:t> </a:t>
            </a:r>
            <a:r>
              <a:rPr lang="tr-TR" b="1" dirty="0" err="1"/>
              <a:t>library</a:t>
            </a:r>
            <a:r>
              <a:rPr lang="tr-TR" b="1" dirty="0"/>
              <a:t> </a:t>
            </a:r>
            <a:r>
              <a:rPr lang="tr-TR" b="1" dirty="0" err="1"/>
              <a:t>functions</a:t>
            </a:r>
            <a:endParaRPr lang="tr-TR" b="1" dirty="0"/>
          </a:p>
        </p:txBody>
      </p:sp>
      <p:sp>
        <p:nvSpPr>
          <p:cNvPr id="32" name="Dikdörtgen 31"/>
          <p:cNvSpPr/>
          <p:nvPr/>
        </p:nvSpPr>
        <p:spPr>
          <a:xfrm>
            <a:off x="4238286" y="3774929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Advantages of Using C library functions</a:t>
            </a:r>
          </a:p>
        </p:txBody>
      </p:sp>
      <p:sp>
        <p:nvSpPr>
          <p:cNvPr id="34" name="Dikdörtgen 33"/>
          <p:cNvSpPr/>
          <p:nvPr/>
        </p:nvSpPr>
        <p:spPr>
          <a:xfrm>
            <a:off x="4873118" y="4271245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lang="tr-T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They</a:t>
            </a:r>
            <a:r>
              <a:rPr lang="tr-T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work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Dikdörtgen 35"/>
          <p:cNvSpPr/>
          <p:nvPr/>
        </p:nvSpPr>
        <p:spPr>
          <a:xfrm>
            <a:off x="4873118" y="4639372"/>
            <a:ext cx="5339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The functions are optimized for performance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Dikdörtgen 36"/>
          <p:cNvSpPr/>
          <p:nvPr/>
        </p:nvSpPr>
        <p:spPr>
          <a:xfrm>
            <a:off x="4893415" y="5016345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It saves considerable development time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Dikdörtgen 37"/>
          <p:cNvSpPr/>
          <p:nvPr/>
        </p:nvSpPr>
        <p:spPr>
          <a:xfrm>
            <a:off x="4893415" y="5405970"/>
            <a:ext cx="3339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The functions are portable</a:t>
            </a:r>
            <a:endParaRPr lang="tr-T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414" y="1871207"/>
            <a:ext cx="6999739" cy="4051364"/>
          </a:xfrm>
          <a:prstGeom prst="rect">
            <a:avLst/>
          </a:prstGeom>
          <a:ln/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DD088C-C363-4BC7-B5A2-DA6D3232600F}"/>
              </a:ext>
            </a:extLst>
          </p:cNvPr>
          <p:cNvSpPr txBox="1"/>
          <p:nvPr/>
        </p:nvSpPr>
        <p:spPr>
          <a:xfrm>
            <a:off x="196781" y="139168"/>
            <a:ext cx="3954375" cy="134908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>
              <a:lnSpc>
                <a:spcPts val="4900"/>
              </a:lnSpc>
            </a:pPr>
            <a:r>
              <a:rPr lang="tr-TR" sz="4400" b="1" dirty="0">
                <a:solidFill>
                  <a:schemeClr val="accent3"/>
                </a:solidFill>
                <a:cs typeface="Arial" pitchFamily="34" charset="0"/>
              </a:rPr>
              <a:t>User-</a:t>
            </a:r>
            <a:r>
              <a:rPr lang="tr-TR" sz="4400" b="1" dirty="0" err="1">
                <a:solidFill>
                  <a:schemeClr val="accent3"/>
                </a:solidFill>
                <a:cs typeface="Arial" pitchFamily="34" charset="0"/>
              </a:rPr>
              <a:t>defined</a:t>
            </a:r>
            <a:r>
              <a:rPr lang="tr-TR" sz="4400" b="1" dirty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tr-TR" sz="4400" b="1" dirty="0" err="1">
                <a:solidFill>
                  <a:schemeClr val="accent3"/>
                </a:solidFill>
                <a:cs typeface="Arial" pitchFamily="34" charset="0"/>
              </a:rPr>
              <a:t>function</a:t>
            </a:r>
            <a:endParaRPr lang="tr-TR" sz="4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3B9DA0-D59C-4979-B937-BB01E02E6CD3}"/>
              </a:ext>
            </a:extLst>
          </p:cNvPr>
          <p:cNvCxnSpPr>
            <a:cxnSpLocks/>
          </p:cNvCxnSpPr>
          <p:nvPr/>
        </p:nvCxnSpPr>
        <p:spPr>
          <a:xfrm flipV="1">
            <a:off x="3883128" y="660734"/>
            <a:ext cx="8089530" cy="2"/>
          </a:xfrm>
          <a:prstGeom prst="line">
            <a:avLst/>
          </a:prstGeom>
          <a:ln w="22225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kdörtgen 7"/>
          <p:cNvSpPr/>
          <p:nvPr/>
        </p:nvSpPr>
        <p:spPr>
          <a:xfrm>
            <a:off x="2919812" y="943770"/>
            <a:ext cx="830081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1600" dirty="0">
                <a:solidFill>
                  <a:schemeClr val="bg1"/>
                </a:solidFill>
              </a:rPr>
              <a:t>Birçok programcı, bir fonksiyonu, girilen bilgiler (girdisi) ve ürettiği değer veya eylem (çıktısı) açısından tanımlanan bir “Black Box-kara kutu” olarak düşünmeyi sever.</a:t>
            </a:r>
          </a:p>
          <a:p>
            <a:pPr algn="just"/>
            <a:r>
              <a:rPr lang="tr-TR" sz="1600" dirty="0">
                <a:solidFill>
                  <a:schemeClr val="bg1"/>
                </a:solidFill>
              </a:rPr>
              <a:t>Kara kutunun içinde olup bitenler, işlevi yazmak zorunda olmadığınız sürece programcı için gerekli değildir.</a:t>
            </a:r>
          </a:p>
          <a:p>
            <a:pPr algn="just"/>
            <a:endParaRPr lang="tr-TR" sz="1600" dirty="0">
              <a:solidFill>
                <a:schemeClr val="bg1"/>
              </a:solidFill>
            </a:endParaRPr>
          </a:p>
          <a:p>
            <a:pPr algn="just"/>
            <a:r>
              <a:rPr lang="tr-TR" sz="1600" dirty="0">
                <a:solidFill>
                  <a:schemeClr val="bg1"/>
                </a:solidFill>
              </a:rPr>
              <a:t>İşlevlerin bu şekilde düşünülmesi, ayrıntılardan ziyade programın genel tasarımına odaklanmanıza yardımcı olur. </a:t>
            </a:r>
          </a:p>
          <a:p>
            <a:pPr algn="just"/>
            <a:endParaRPr lang="tr-TR" sz="1600" dirty="0">
              <a:solidFill>
                <a:schemeClr val="bg1"/>
              </a:solidFill>
            </a:endParaRPr>
          </a:p>
          <a:p>
            <a:pPr algn="just"/>
            <a:r>
              <a:rPr lang="tr-TR" sz="1600" dirty="0">
                <a:solidFill>
                  <a:schemeClr val="bg1"/>
                </a:solidFill>
              </a:rPr>
              <a:t>Kod yazmaya başlamadan önce, fonksiyonların ne yapması ve programla bir bütün olarak nasıl bir etkileşimde olduğu konusunda dikkatlice düşünün.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4097952" y="3764466"/>
            <a:ext cx="765988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Fonksiyonlar  hakkında bilmeniz gerekenler nelerdir?</a:t>
            </a:r>
          </a:p>
          <a:p>
            <a:endParaRPr lang="tr-T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tr-TR" sz="1600" dirty="0">
                <a:solidFill>
                  <a:schemeClr val="bg1"/>
                </a:solidFill>
              </a:rPr>
              <a:t>Bunları nasıl doğru bir şekilde tanımlayacağınızı, kullanım için nasıl çağıracağınızı ve fonksiyonlar arasında iletişimin nasıl kurulacağını bilmeniz gerekir.</a:t>
            </a:r>
          </a:p>
        </p:txBody>
      </p:sp>
      <p:sp>
        <p:nvSpPr>
          <p:cNvPr id="13" name="Dikdörtgen 12"/>
          <p:cNvSpPr/>
          <p:nvPr/>
        </p:nvSpPr>
        <p:spPr>
          <a:xfrm>
            <a:off x="3030906" y="5214879"/>
            <a:ext cx="7548787" cy="1323439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1600" dirty="0"/>
              <a:t>Bir C programının tüm talimatları fonksiyonlarda bulunur.  Her fonksiyon belirli bir görevi yerine getirir. </a:t>
            </a:r>
          </a:p>
          <a:p>
            <a:endParaRPr lang="tr-TR" sz="1600" dirty="0"/>
          </a:p>
          <a:p>
            <a:r>
              <a:rPr lang="tr-TR" sz="1600" dirty="0"/>
              <a:t>Her C programında « </a:t>
            </a:r>
            <a:r>
              <a:rPr lang="tr-T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() </a:t>
            </a:r>
            <a:r>
              <a:rPr lang="tr-TR" sz="1600" dirty="0"/>
              <a:t>« isminde en az bir fonksiyon bulunur. </a:t>
            </a:r>
          </a:p>
          <a:p>
            <a:r>
              <a:rPr lang="tr-TR" sz="1600" dirty="0"/>
              <a:t>Burası programın çalışmaya bağladığı noktadır.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BB7F4AB4-A7FA-4962-8EBF-F64E1089ADF1}"/>
              </a:ext>
            </a:extLst>
          </p:cNvPr>
          <p:cNvGrpSpPr/>
          <p:nvPr/>
        </p:nvGrpSpPr>
        <p:grpSpPr>
          <a:xfrm>
            <a:off x="1228213" y="4040210"/>
            <a:ext cx="1808461" cy="1234920"/>
            <a:chOff x="3366914" y="2916559"/>
            <a:chExt cx="2424286" cy="165544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C05B748-71C9-40E7-86D5-28EC019736F2}"/>
                </a:ext>
              </a:extLst>
            </p:cNvPr>
            <p:cNvSpPr/>
            <p:nvPr/>
          </p:nvSpPr>
          <p:spPr>
            <a:xfrm>
              <a:off x="3366914" y="3203451"/>
              <a:ext cx="2424286" cy="129614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C268929-DAE9-4BD8-80F5-E99497BEFF6F}"/>
                </a:ext>
              </a:extLst>
            </p:cNvPr>
            <p:cNvSpPr/>
            <p:nvPr/>
          </p:nvSpPr>
          <p:spPr>
            <a:xfrm>
              <a:off x="3419872" y="3140968"/>
              <a:ext cx="2304256" cy="129614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Rectangle 3">
              <a:extLst>
                <a:ext uri="{FF2B5EF4-FFF2-40B4-BE49-F238E27FC236}">
                  <a16:creationId xmlns:a16="http://schemas.microsoft.com/office/drawing/2014/main" id="{C6704C23-8226-4899-8B14-AF1061FF1CC9}"/>
                </a:ext>
              </a:extLst>
            </p:cNvPr>
            <p:cNvSpPr/>
            <p:nvPr/>
          </p:nvSpPr>
          <p:spPr>
            <a:xfrm>
              <a:off x="4572000" y="2916559"/>
              <a:ext cx="1080120" cy="1520552"/>
            </a:xfrm>
            <a:custGeom>
              <a:avLst/>
              <a:gdLst>
                <a:gd name="connsiteX0" fmla="*/ 0 w 1080120"/>
                <a:gd name="connsiteY0" fmla="*/ 0 h 1368152"/>
                <a:gd name="connsiteX1" fmla="*/ 1080120 w 1080120"/>
                <a:gd name="connsiteY1" fmla="*/ 0 h 1368152"/>
                <a:gd name="connsiteX2" fmla="*/ 1080120 w 1080120"/>
                <a:gd name="connsiteY2" fmla="*/ 1368152 h 1368152"/>
                <a:gd name="connsiteX3" fmla="*/ 0 w 1080120"/>
                <a:gd name="connsiteY3" fmla="*/ 1368152 h 1368152"/>
                <a:gd name="connsiteX4" fmla="*/ 0 w 1080120"/>
                <a:gd name="connsiteY4" fmla="*/ 0 h 1368152"/>
                <a:gd name="connsiteX0" fmla="*/ 0 w 1080120"/>
                <a:gd name="connsiteY0" fmla="*/ 95250 h 1463402"/>
                <a:gd name="connsiteX1" fmla="*/ 1080120 w 1080120"/>
                <a:gd name="connsiteY1" fmla="*/ 0 h 1463402"/>
                <a:gd name="connsiteX2" fmla="*/ 1080120 w 1080120"/>
                <a:gd name="connsiteY2" fmla="*/ 1463402 h 1463402"/>
                <a:gd name="connsiteX3" fmla="*/ 0 w 1080120"/>
                <a:gd name="connsiteY3" fmla="*/ 1463402 h 1463402"/>
                <a:gd name="connsiteX4" fmla="*/ 0 w 1080120"/>
                <a:gd name="connsiteY4" fmla="*/ 95250 h 1463402"/>
                <a:gd name="connsiteX0" fmla="*/ 0 w 1080120"/>
                <a:gd name="connsiteY0" fmla="*/ 131815 h 1499967"/>
                <a:gd name="connsiteX1" fmla="*/ 1080120 w 1080120"/>
                <a:gd name="connsiteY1" fmla="*/ 36565 h 1499967"/>
                <a:gd name="connsiteX2" fmla="*/ 1080120 w 1080120"/>
                <a:gd name="connsiteY2" fmla="*/ 1499967 h 1499967"/>
                <a:gd name="connsiteX3" fmla="*/ 0 w 1080120"/>
                <a:gd name="connsiteY3" fmla="*/ 1499967 h 1499967"/>
                <a:gd name="connsiteX4" fmla="*/ 0 w 1080120"/>
                <a:gd name="connsiteY4" fmla="*/ 131815 h 1499967"/>
                <a:gd name="connsiteX0" fmla="*/ 0 w 1080120"/>
                <a:gd name="connsiteY0" fmla="*/ 152612 h 1520764"/>
                <a:gd name="connsiteX1" fmla="*/ 1080120 w 1080120"/>
                <a:gd name="connsiteY1" fmla="*/ 57362 h 1520764"/>
                <a:gd name="connsiteX2" fmla="*/ 1080120 w 1080120"/>
                <a:gd name="connsiteY2" fmla="*/ 1520764 h 1520764"/>
                <a:gd name="connsiteX3" fmla="*/ 0 w 1080120"/>
                <a:gd name="connsiteY3" fmla="*/ 1520764 h 1520764"/>
                <a:gd name="connsiteX4" fmla="*/ 0 w 1080120"/>
                <a:gd name="connsiteY4" fmla="*/ 152612 h 1520764"/>
                <a:gd name="connsiteX0" fmla="*/ 0 w 1080120"/>
                <a:gd name="connsiteY0" fmla="*/ 123156 h 1491308"/>
                <a:gd name="connsiteX1" fmla="*/ 1080120 w 1080120"/>
                <a:gd name="connsiteY1" fmla="*/ 27906 h 1491308"/>
                <a:gd name="connsiteX2" fmla="*/ 1080120 w 1080120"/>
                <a:gd name="connsiteY2" fmla="*/ 1491308 h 1491308"/>
                <a:gd name="connsiteX3" fmla="*/ 0 w 1080120"/>
                <a:gd name="connsiteY3" fmla="*/ 1491308 h 1491308"/>
                <a:gd name="connsiteX4" fmla="*/ 0 w 1080120"/>
                <a:gd name="connsiteY4" fmla="*/ 123156 h 1491308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80120 w 1080120"/>
                <a:gd name="connsiteY2" fmla="*/ 152055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120" h="1520552">
                  <a:moveTo>
                    <a:pt x="0" y="152400"/>
                  </a:moveTo>
                  <a:cubicBezTo>
                    <a:pt x="369565" y="6350"/>
                    <a:pt x="653405" y="-44450"/>
                    <a:pt x="1080120" y="0"/>
                  </a:cubicBezTo>
                  <a:lnTo>
                    <a:pt x="1070595" y="1349102"/>
                  </a:lnTo>
                  <a:cubicBezTo>
                    <a:pt x="694680" y="1311002"/>
                    <a:pt x="309240" y="1358627"/>
                    <a:pt x="0" y="1520552"/>
                  </a:cubicBezTo>
                  <a:lnTo>
                    <a:pt x="0" y="15240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Rectangle 3">
              <a:extLst>
                <a:ext uri="{FF2B5EF4-FFF2-40B4-BE49-F238E27FC236}">
                  <a16:creationId xmlns:a16="http://schemas.microsoft.com/office/drawing/2014/main" id="{666AF13E-509E-4C14-9FF1-4660C3375170}"/>
                </a:ext>
              </a:extLst>
            </p:cNvPr>
            <p:cNvSpPr/>
            <p:nvPr/>
          </p:nvSpPr>
          <p:spPr>
            <a:xfrm flipH="1">
              <a:off x="3491880" y="2916559"/>
              <a:ext cx="1080120" cy="1520552"/>
            </a:xfrm>
            <a:custGeom>
              <a:avLst/>
              <a:gdLst>
                <a:gd name="connsiteX0" fmla="*/ 0 w 1080120"/>
                <a:gd name="connsiteY0" fmla="*/ 0 h 1368152"/>
                <a:gd name="connsiteX1" fmla="*/ 1080120 w 1080120"/>
                <a:gd name="connsiteY1" fmla="*/ 0 h 1368152"/>
                <a:gd name="connsiteX2" fmla="*/ 1080120 w 1080120"/>
                <a:gd name="connsiteY2" fmla="*/ 1368152 h 1368152"/>
                <a:gd name="connsiteX3" fmla="*/ 0 w 1080120"/>
                <a:gd name="connsiteY3" fmla="*/ 1368152 h 1368152"/>
                <a:gd name="connsiteX4" fmla="*/ 0 w 1080120"/>
                <a:gd name="connsiteY4" fmla="*/ 0 h 1368152"/>
                <a:gd name="connsiteX0" fmla="*/ 0 w 1080120"/>
                <a:gd name="connsiteY0" fmla="*/ 95250 h 1463402"/>
                <a:gd name="connsiteX1" fmla="*/ 1080120 w 1080120"/>
                <a:gd name="connsiteY1" fmla="*/ 0 h 1463402"/>
                <a:gd name="connsiteX2" fmla="*/ 1080120 w 1080120"/>
                <a:gd name="connsiteY2" fmla="*/ 1463402 h 1463402"/>
                <a:gd name="connsiteX3" fmla="*/ 0 w 1080120"/>
                <a:gd name="connsiteY3" fmla="*/ 1463402 h 1463402"/>
                <a:gd name="connsiteX4" fmla="*/ 0 w 1080120"/>
                <a:gd name="connsiteY4" fmla="*/ 95250 h 1463402"/>
                <a:gd name="connsiteX0" fmla="*/ 0 w 1080120"/>
                <a:gd name="connsiteY0" fmla="*/ 131815 h 1499967"/>
                <a:gd name="connsiteX1" fmla="*/ 1080120 w 1080120"/>
                <a:gd name="connsiteY1" fmla="*/ 36565 h 1499967"/>
                <a:gd name="connsiteX2" fmla="*/ 1080120 w 1080120"/>
                <a:gd name="connsiteY2" fmla="*/ 1499967 h 1499967"/>
                <a:gd name="connsiteX3" fmla="*/ 0 w 1080120"/>
                <a:gd name="connsiteY3" fmla="*/ 1499967 h 1499967"/>
                <a:gd name="connsiteX4" fmla="*/ 0 w 1080120"/>
                <a:gd name="connsiteY4" fmla="*/ 131815 h 1499967"/>
                <a:gd name="connsiteX0" fmla="*/ 0 w 1080120"/>
                <a:gd name="connsiteY0" fmla="*/ 152612 h 1520764"/>
                <a:gd name="connsiteX1" fmla="*/ 1080120 w 1080120"/>
                <a:gd name="connsiteY1" fmla="*/ 57362 h 1520764"/>
                <a:gd name="connsiteX2" fmla="*/ 1080120 w 1080120"/>
                <a:gd name="connsiteY2" fmla="*/ 1520764 h 1520764"/>
                <a:gd name="connsiteX3" fmla="*/ 0 w 1080120"/>
                <a:gd name="connsiteY3" fmla="*/ 1520764 h 1520764"/>
                <a:gd name="connsiteX4" fmla="*/ 0 w 1080120"/>
                <a:gd name="connsiteY4" fmla="*/ 152612 h 1520764"/>
                <a:gd name="connsiteX0" fmla="*/ 0 w 1080120"/>
                <a:gd name="connsiteY0" fmla="*/ 123156 h 1491308"/>
                <a:gd name="connsiteX1" fmla="*/ 1080120 w 1080120"/>
                <a:gd name="connsiteY1" fmla="*/ 27906 h 1491308"/>
                <a:gd name="connsiteX2" fmla="*/ 1080120 w 1080120"/>
                <a:gd name="connsiteY2" fmla="*/ 1491308 h 1491308"/>
                <a:gd name="connsiteX3" fmla="*/ 0 w 1080120"/>
                <a:gd name="connsiteY3" fmla="*/ 1491308 h 1491308"/>
                <a:gd name="connsiteX4" fmla="*/ 0 w 1080120"/>
                <a:gd name="connsiteY4" fmla="*/ 123156 h 1491308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80120 w 1080120"/>
                <a:gd name="connsiteY2" fmla="*/ 152055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  <a:gd name="connsiteX0" fmla="*/ 0 w 1080120"/>
                <a:gd name="connsiteY0" fmla="*/ 152400 h 1520552"/>
                <a:gd name="connsiteX1" fmla="*/ 1080120 w 1080120"/>
                <a:gd name="connsiteY1" fmla="*/ 0 h 1520552"/>
                <a:gd name="connsiteX2" fmla="*/ 1070595 w 1080120"/>
                <a:gd name="connsiteY2" fmla="*/ 1349102 h 1520552"/>
                <a:gd name="connsiteX3" fmla="*/ 0 w 1080120"/>
                <a:gd name="connsiteY3" fmla="*/ 1520552 h 1520552"/>
                <a:gd name="connsiteX4" fmla="*/ 0 w 1080120"/>
                <a:gd name="connsiteY4" fmla="*/ 152400 h 152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120" h="1520552">
                  <a:moveTo>
                    <a:pt x="0" y="152400"/>
                  </a:moveTo>
                  <a:cubicBezTo>
                    <a:pt x="369565" y="6350"/>
                    <a:pt x="653405" y="-44450"/>
                    <a:pt x="1080120" y="0"/>
                  </a:cubicBezTo>
                  <a:lnTo>
                    <a:pt x="1070595" y="1349102"/>
                  </a:lnTo>
                  <a:cubicBezTo>
                    <a:pt x="694680" y="1311002"/>
                    <a:pt x="309240" y="1358627"/>
                    <a:pt x="0" y="1520552"/>
                  </a:cubicBezTo>
                  <a:lnTo>
                    <a:pt x="0" y="15240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Oval 7">
              <a:extLst>
                <a:ext uri="{FF2B5EF4-FFF2-40B4-BE49-F238E27FC236}">
                  <a16:creationId xmlns:a16="http://schemas.microsoft.com/office/drawing/2014/main" id="{F8EAE829-1CB9-4938-8076-5D3DEC1AE1E7}"/>
                </a:ext>
              </a:extLst>
            </p:cNvPr>
            <p:cNvSpPr/>
            <p:nvPr/>
          </p:nvSpPr>
          <p:spPr>
            <a:xfrm>
              <a:off x="4439051" y="4449847"/>
              <a:ext cx="257915" cy="122153"/>
            </a:xfrm>
            <a:custGeom>
              <a:avLst/>
              <a:gdLst/>
              <a:ahLst/>
              <a:cxnLst/>
              <a:rect l="l" t="t" r="r" b="b"/>
              <a:pathLst>
                <a:path w="900094" h="360040">
                  <a:moveTo>
                    <a:pt x="0" y="0"/>
                  </a:moveTo>
                  <a:lnTo>
                    <a:pt x="900094" y="0"/>
                  </a:lnTo>
                  <a:cubicBezTo>
                    <a:pt x="900094" y="198845"/>
                    <a:pt x="698601" y="360040"/>
                    <a:pt x="450047" y="360040"/>
                  </a:cubicBezTo>
                  <a:cubicBezTo>
                    <a:pt x="201493" y="360040"/>
                    <a:pt x="0" y="19884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F8ED824-B115-4795-A074-B86BF9FA2D38}"/>
              </a:ext>
            </a:extLst>
          </p:cNvPr>
          <p:cNvGrpSpPr/>
          <p:nvPr/>
        </p:nvGrpSpPr>
        <p:grpSpPr>
          <a:xfrm>
            <a:off x="434509" y="3232290"/>
            <a:ext cx="7866058" cy="3285899"/>
            <a:chOff x="434509" y="3232290"/>
            <a:chExt cx="7866058" cy="3285899"/>
          </a:xfrm>
          <a:solidFill>
            <a:schemeClr val="accent2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E6D5D66-AF38-42A5-AE34-D81B98E34F16}"/>
                </a:ext>
              </a:extLst>
            </p:cNvPr>
            <p:cNvSpPr/>
            <p:nvPr/>
          </p:nvSpPr>
          <p:spPr>
            <a:xfrm>
              <a:off x="434509" y="3232290"/>
              <a:ext cx="2986139" cy="3285899"/>
            </a:xfrm>
            <a:custGeom>
              <a:avLst/>
              <a:gdLst>
                <a:gd name="connsiteX0" fmla="*/ 1711336 w 2986139"/>
                <a:gd name="connsiteY0" fmla="*/ 2011 h 3285899"/>
                <a:gd name="connsiteX1" fmla="*/ 2285809 w 2986139"/>
                <a:gd name="connsiteY1" fmla="*/ 131475 h 3285899"/>
                <a:gd name="connsiteX2" fmla="*/ 2864184 w 2986139"/>
                <a:gd name="connsiteY2" fmla="*/ 653376 h 3285899"/>
                <a:gd name="connsiteX3" fmla="*/ 2977619 w 2986139"/>
                <a:gd name="connsiteY3" fmla="*/ 1032143 h 3285899"/>
                <a:gd name="connsiteX4" fmla="*/ 2855421 w 2986139"/>
                <a:gd name="connsiteY4" fmla="*/ 1795034 h 3285899"/>
                <a:gd name="connsiteX5" fmla="*/ 2717643 w 2986139"/>
                <a:gd name="connsiteY5" fmla="*/ 2017523 h 3285899"/>
                <a:gd name="connsiteX6" fmla="*/ 2575970 w 2986139"/>
                <a:gd name="connsiteY6" fmla="*/ 2268250 h 3285899"/>
                <a:gd name="connsiteX7" fmla="*/ 2555036 w 2986139"/>
                <a:gd name="connsiteY7" fmla="*/ 2384606 h 3285899"/>
                <a:gd name="connsiteX8" fmla="*/ 2555036 w 2986139"/>
                <a:gd name="connsiteY8" fmla="*/ 3090536 h 3285899"/>
                <a:gd name="connsiteX9" fmla="*/ 2581812 w 2986139"/>
                <a:gd name="connsiteY9" fmla="*/ 3117312 h 3285899"/>
                <a:gd name="connsiteX10" fmla="*/ 2788723 w 2986139"/>
                <a:gd name="connsiteY10" fmla="*/ 3116339 h 3285899"/>
                <a:gd name="connsiteX11" fmla="*/ 2809170 w 2986139"/>
                <a:gd name="connsiteY11" fmla="*/ 3136300 h 3285899"/>
                <a:gd name="connsiteX12" fmla="*/ 2809170 w 2986139"/>
                <a:gd name="connsiteY12" fmla="*/ 3197156 h 3285899"/>
                <a:gd name="connsiteX13" fmla="*/ 2793104 w 2986139"/>
                <a:gd name="connsiteY13" fmla="*/ 3214195 h 3285899"/>
                <a:gd name="connsiteX14" fmla="*/ 2503430 w 2986139"/>
                <a:gd name="connsiteY14" fmla="*/ 3214195 h 3285899"/>
                <a:gd name="connsiteX15" fmla="*/ 2487364 w 2986139"/>
                <a:gd name="connsiteY15" fmla="*/ 3192774 h 3285899"/>
                <a:gd name="connsiteX16" fmla="*/ 2486390 w 2986139"/>
                <a:gd name="connsiteY16" fmla="*/ 2411383 h 3285899"/>
                <a:gd name="connsiteX17" fmla="*/ 2554549 w 2986139"/>
                <a:gd name="connsiteY17" fmla="*/ 2149459 h 3285899"/>
                <a:gd name="connsiteX18" fmla="*/ 2677721 w 2986139"/>
                <a:gd name="connsiteY18" fmla="*/ 1957641 h 3285899"/>
                <a:gd name="connsiteX19" fmla="*/ 2882197 w 2986139"/>
                <a:gd name="connsiteY19" fmla="*/ 1492701 h 3285899"/>
                <a:gd name="connsiteX20" fmla="*/ 2919685 w 2986139"/>
                <a:gd name="connsiteY20" fmla="*/ 1189882 h 3285899"/>
                <a:gd name="connsiteX21" fmla="*/ 2430403 w 2986139"/>
                <a:gd name="connsiteY21" fmla="*/ 283371 h 3285899"/>
                <a:gd name="connsiteX22" fmla="*/ 1883186 w 2986139"/>
                <a:gd name="connsiteY22" fmla="*/ 88632 h 3285899"/>
                <a:gd name="connsiteX23" fmla="*/ 1587669 w 2986139"/>
                <a:gd name="connsiteY23" fmla="*/ 69645 h 3285899"/>
                <a:gd name="connsiteX24" fmla="*/ 917280 w 2986139"/>
                <a:gd name="connsiteY24" fmla="*/ 246858 h 3285899"/>
                <a:gd name="connsiteX25" fmla="*/ 480577 w 2986139"/>
                <a:gd name="connsiteY25" fmla="*/ 799917 h 3285899"/>
                <a:gd name="connsiteX26" fmla="*/ 467919 w 2986139"/>
                <a:gd name="connsiteY26" fmla="*/ 1060867 h 3285899"/>
                <a:gd name="connsiteX27" fmla="*/ 442116 w 2986139"/>
                <a:gd name="connsiteY27" fmla="*/ 1162131 h 3285899"/>
                <a:gd name="connsiteX28" fmla="*/ 152441 w 2986139"/>
                <a:gd name="connsiteY28" fmla="*/ 1525320 h 3285899"/>
                <a:gd name="connsiteX29" fmla="*/ 77954 w 2986139"/>
                <a:gd name="connsiteY29" fmla="*/ 1652874 h 3285899"/>
                <a:gd name="connsiteX30" fmla="*/ 105704 w 2986139"/>
                <a:gd name="connsiteY30" fmla="*/ 1730770 h 3285899"/>
                <a:gd name="connsiteX31" fmla="*/ 228877 w 2986139"/>
                <a:gd name="connsiteY31" fmla="*/ 1777994 h 3285899"/>
                <a:gd name="connsiteX32" fmla="*/ 308233 w 2986139"/>
                <a:gd name="connsiteY32" fmla="*/ 1906522 h 3285899"/>
                <a:gd name="connsiteX33" fmla="*/ 248838 w 2986139"/>
                <a:gd name="connsiteY33" fmla="*/ 2034563 h 3285899"/>
                <a:gd name="connsiteX34" fmla="*/ 253219 w 2986139"/>
                <a:gd name="connsiteY34" fmla="*/ 2075458 h 3285899"/>
                <a:gd name="connsiteX35" fmla="*/ 294601 w 2986139"/>
                <a:gd name="connsiteY35" fmla="*/ 2109051 h 3285899"/>
                <a:gd name="connsiteX36" fmla="*/ 304338 w 2986139"/>
                <a:gd name="connsiteY36" fmla="*/ 2186946 h 3285899"/>
                <a:gd name="connsiteX37" fmla="*/ 272207 w 2986139"/>
                <a:gd name="connsiteY37" fmla="*/ 2223460 h 3285899"/>
                <a:gd name="connsiteX38" fmla="*/ 271719 w 2986139"/>
                <a:gd name="connsiteY38" fmla="*/ 2255592 h 3285899"/>
                <a:gd name="connsiteX39" fmla="*/ 315049 w 2986139"/>
                <a:gd name="connsiteY39" fmla="*/ 2308171 h 3285899"/>
                <a:gd name="connsiteX40" fmla="*/ 336470 w 2986139"/>
                <a:gd name="connsiteY40" fmla="*/ 2448383 h 3285899"/>
                <a:gd name="connsiteX41" fmla="*/ 294114 w 2986139"/>
                <a:gd name="connsiteY41" fmla="*/ 2577398 h 3285899"/>
                <a:gd name="connsiteX42" fmla="*/ 354484 w 2986139"/>
                <a:gd name="connsiteY42" fmla="*/ 2746822 h 3285899"/>
                <a:gd name="connsiteX43" fmla="*/ 525367 w 2986139"/>
                <a:gd name="connsiteY43" fmla="*/ 2809138 h 3285899"/>
                <a:gd name="connsiteX44" fmla="*/ 777554 w 2986139"/>
                <a:gd name="connsiteY44" fmla="*/ 2805243 h 3285899"/>
                <a:gd name="connsiteX45" fmla="*/ 905595 w 2986139"/>
                <a:gd name="connsiteY45" fmla="*/ 2812546 h 3285899"/>
                <a:gd name="connsiteX46" fmla="*/ 1035097 w 2986139"/>
                <a:gd name="connsiteY46" fmla="*/ 2932797 h 3285899"/>
                <a:gd name="connsiteX47" fmla="*/ 1076965 w 2986139"/>
                <a:gd name="connsiteY47" fmla="*/ 3141655 h 3285899"/>
                <a:gd name="connsiteX48" fmla="*/ 1161677 w 2986139"/>
                <a:gd name="connsiteY48" fmla="*/ 3217603 h 3285899"/>
                <a:gd name="connsiteX49" fmla="*/ 1414049 w 2986139"/>
                <a:gd name="connsiteY49" fmla="*/ 3216893 h 3285899"/>
                <a:gd name="connsiteX50" fmla="*/ 1493069 w 2986139"/>
                <a:gd name="connsiteY50" fmla="*/ 3216522 h 3285899"/>
                <a:gd name="connsiteX51" fmla="*/ 1493069 w 2986139"/>
                <a:gd name="connsiteY51" fmla="*/ 3285899 h 3285899"/>
                <a:gd name="connsiteX52" fmla="*/ 1145611 w 2986139"/>
                <a:gd name="connsiteY52" fmla="*/ 3284788 h 3285899"/>
                <a:gd name="connsiteX53" fmla="*/ 1006373 w 2986139"/>
                <a:gd name="connsiteY53" fmla="*/ 3147010 h 3285899"/>
                <a:gd name="connsiteX54" fmla="*/ 964991 w 2986139"/>
                <a:gd name="connsiteY54" fmla="*/ 2943021 h 3285899"/>
                <a:gd name="connsiteX55" fmla="*/ 872003 w 2986139"/>
                <a:gd name="connsiteY55" fmla="*/ 2876809 h 3285899"/>
                <a:gd name="connsiteX56" fmla="*/ 689921 w 2986139"/>
                <a:gd name="connsiteY56" fmla="*/ 2880217 h 3285899"/>
                <a:gd name="connsiteX57" fmla="*/ 392458 w 2986139"/>
                <a:gd name="connsiteY57" fmla="*/ 2848085 h 3285899"/>
                <a:gd name="connsiteX58" fmla="*/ 260035 w 2986139"/>
                <a:gd name="connsiteY58" fmla="*/ 2752176 h 3285899"/>
                <a:gd name="connsiteX59" fmla="*/ 224495 w 2986139"/>
                <a:gd name="connsiteY59" fmla="*/ 2565227 h 3285899"/>
                <a:gd name="connsiteX60" fmla="*/ 268312 w 2986139"/>
                <a:gd name="connsiteY60" fmla="*/ 2428910 h 3285899"/>
                <a:gd name="connsiteX61" fmla="*/ 255167 w 2986139"/>
                <a:gd name="connsiteY61" fmla="*/ 2344685 h 3285899"/>
                <a:gd name="connsiteX62" fmla="*/ 216219 w 2986139"/>
                <a:gd name="connsiteY62" fmla="*/ 2297947 h 3285899"/>
                <a:gd name="connsiteX63" fmla="*/ 212324 w 2986139"/>
                <a:gd name="connsiteY63" fmla="*/ 2184025 h 3285899"/>
                <a:gd name="connsiteX64" fmla="*/ 235206 w 2986139"/>
                <a:gd name="connsiteY64" fmla="*/ 2154814 h 3285899"/>
                <a:gd name="connsiteX65" fmla="*/ 209403 w 2986139"/>
                <a:gd name="connsiteY65" fmla="*/ 2130958 h 3285899"/>
                <a:gd name="connsiteX66" fmla="*/ 193824 w 2986139"/>
                <a:gd name="connsiteY66" fmla="*/ 1991234 h 3285899"/>
                <a:gd name="connsiteX67" fmla="*/ 243969 w 2986139"/>
                <a:gd name="connsiteY67" fmla="*/ 1871956 h 3285899"/>
                <a:gd name="connsiteX68" fmla="*/ 234232 w 2986139"/>
                <a:gd name="connsiteY68" fmla="*/ 1851021 h 3285899"/>
                <a:gd name="connsiteX69" fmla="*/ 213297 w 2986139"/>
                <a:gd name="connsiteY69" fmla="*/ 1845179 h 3285899"/>
                <a:gd name="connsiteX70" fmla="*/ 65782 w 2986139"/>
                <a:gd name="connsiteY70" fmla="*/ 1788218 h 3285899"/>
                <a:gd name="connsiteX71" fmla="*/ 10769 w 2986139"/>
                <a:gd name="connsiteY71" fmla="*/ 1627071 h 3285899"/>
                <a:gd name="connsiteX72" fmla="*/ 127126 w 2986139"/>
                <a:gd name="connsiteY72" fmla="*/ 1440122 h 3285899"/>
                <a:gd name="connsiteX73" fmla="*/ 389536 w 2986139"/>
                <a:gd name="connsiteY73" fmla="*/ 1111500 h 3285899"/>
                <a:gd name="connsiteX74" fmla="*/ 398787 w 2986139"/>
                <a:gd name="connsiteY74" fmla="*/ 1078394 h 3285899"/>
                <a:gd name="connsiteX75" fmla="*/ 459643 w 2986139"/>
                <a:gd name="connsiteY75" fmla="*/ 654836 h 3285899"/>
                <a:gd name="connsiteX76" fmla="*/ 1142690 w 2986139"/>
                <a:gd name="connsiteY76" fmla="*/ 68671 h 3285899"/>
                <a:gd name="connsiteX77" fmla="*/ 1512208 w 2986139"/>
                <a:gd name="connsiteY77" fmla="*/ 3434 h 3285899"/>
                <a:gd name="connsiteX78" fmla="*/ 1711336 w 2986139"/>
                <a:gd name="connsiteY78" fmla="*/ 2011 h 328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2986139" h="3285899">
                  <a:moveTo>
                    <a:pt x="1711336" y="2011"/>
                  </a:moveTo>
                  <a:cubicBezTo>
                    <a:pt x="1908715" y="11345"/>
                    <a:pt x="2100685" y="53335"/>
                    <a:pt x="2285809" y="131475"/>
                  </a:cubicBezTo>
                  <a:cubicBezTo>
                    <a:pt x="2537996" y="238581"/>
                    <a:pt x="2736143" y="408004"/>
                    <a:pt x="2864184" y="653376"/>
                  </a:cubicBezTo>
                  <a:cubicBezTo>
                    <a:pt x="2926014" y="772166"/>
                    <a:pt x="2962528" y="899234"/>
                    <a:pt x="2977619" y="1032143"/>
                  </a:cubicBezTo>
                  <a:cubicBezTo>
                    <a:pt x="3007318" y="1297475"/>
                    <a:pt x="2957659" y="1550636"/>
                    <a:pt x="2855421" y="1795034"/>
                  </a:cubicBezTo>
                  <a:cubicBezTo>
                    <a:pt x="2821828" y="1876337"/>
                    <a:pt x="2767301" y="1945470"/>
                    <a:pt x="2717643" y="2017523"/>
                  </a:cubicBezTo>
                  <a:cubicBezTo>
                    <a:pt x="2662629" y="2096879"/>
                    <a:pt x="2608102" y="2176236"/>
                    <a:pt x="2575970" y="2268250"/>
                  </a:cubicBezTo>
                  <a:cubicBezTo>
                    <a:pt x="2561852" y="2305737"/>
                    <a:pt x="2555036" y="2344198"/>
                    <a:pt x="2555036" y="2384606"/>
                  </a:cubicBezTo>
                  <a:cubicBezTo>
                    <a:pt x="2556009" y="2619754"/>
                    <a:pt x="2556009" y="2855388"/>
                    <a:pt x="2555036" y="3090536"/>
                  </a:cubicBezTo>
                  <a:cubicBezTo>
                    <a:pt x="2555036" y="3112444"/>
                    <a:pt x="2560391" y="3117800"/>
                    <a:pt x="2581812" y="3117312"/>
                  </a:cubicBezTo>
                  <a:cubicBezTo>
                    <a:pt x="2650945" y="3115852"/>
                    <a:pt x="2719590" y="3117312"/>
                    <a:pt x="2788723" y="3116339"/>
                  </a:cubicBezTo>
                  <a:cubicBezTo>
                    <a:pt x="2804302" y="3115852"/>
                    <a:pt x="2810144" y="3119746"/>
                    <a:pt x="2809170" y="3136300"/>
                  </a:cubicBezTo>
                  <a:cubicBezTo>
                    <a:pt x="2807710" y="3156747"/>
                    <a:pt x="2808197" y="3176708"/>
                    <a:pt x="2809170" y="3197156"/>
                  </a:cubicBezTo>
                  <a:cubicBezTo>
                    <a:pt x="2809657" y="3209813"/>
                    <a:pt x="2806250" y="3214195"/>
                    <a:pt x="2793104" y="3214195"/>
                  </a:cubicBezTo>
                  <a:cubicBezTo>
                    <a:pt x="2696709" y="3213708"/>
                    <a:pt x="2599826" y="3213222"/>
                    <a:pt x="2503430" y="3214195"/>
                  </a:cubicBezTo>
                  <a:cubicBezTo>
                    <a:pt x="2484930" y="3214682"/>
                    <a:pt x="2487364" y="3203971"/>
                    <a:pt x="2487364" y="3192774"/>
                  </a:cubicBezTo>
                  <a:cubicBezTo>
                    <a:pt x="2487364" y="3051588"/>
                    <a:pt x="2490772" y="2530661"/>
                    <a:pt x="2486390" y="2411383"/>
                  </a:cubicBezTo>
                  <a:cubicBezTo>
                    <a:pt x="2482982" y="2315961"/>
                    <a:pt x="2511706" y="2231736"/>
                    <a:pt x="2554549" y="2149459"/>
                  </a:cubicBezTo>
                  <a:cubicBezTo>
                    <a:pt x="2589602" y="2081787"/>
                    <a:pt x="2630984" y="2017523"/>
                    <a:pt x="2677721" y="1957641"/>
                  </a:cubicBezTo>
                  <a:cubicBezTo>
                    <a:pt x="2785802" y="1819376"/>
                    <a:pt x="2843250" y="1660664"/>
                    <a:pt x="2882197" y="1492701"/>
                  </a:cubicBezTo>
                  <a:cubicBezTo>
                    <a:pt x="2905566" y="1392897"/>
                    <a:pt x="2920172" y="1292119"/>
                    <a:pt x="2919685" y="1189882"/>
                  </a:cubicBezTo>
                  <a:cubicBezTo>
                    <a:pt x="2917250" y="801378"/>
                    <a:pt x="2759999" y="495150"/>
                    <a:pt x="2430403" y="283371"/>
                  </a:cubicBezTo>
                  <a:cubicBezTo>
                    <a:pt x="2263414" y="176265"/>
                    <a:pt x="2078412" y="117356"/>
                    <a:pt x="1883186" y="88632"/>
                  </a:cubicBezTo>
                  <a:cubicBezTo>
                    <a:pt x="1785329" y="74027"/>
                    <a:pt x="1686499" y="67211"/>
                    <a:pt x="1587669" y="69645"/>
                  </a:cubicBezTo>
                  <a:cubicBezTo>
                    <a:pt x="1350087" y="75487"/>
                    <a:pt x="1122729" y="121251"/>
                    <a:pt x="917280" y="246858"/>
                  </a:cubicBezTo>
                  <a:cubicBezTo>
                    <a:pt x="704041" y="376846"/>
                    <a:pt x="553117" y="557954"/>
                    <a:pt x="480577" y="799917"/>
                  </a:cubicBezTo>
                  <a:cubicBezTo>
                    <a:pt x="454774" y="885602"/>
                    <a:pt x="445524" y="972748"/>
                    <a:pt x="467919" y="1060867"/>
                  </a:cubicBezTo>
                  <a:cubicBezTo>
                    <a:pt x="477656" y="1099815"/>
                    <a:pt x="466458" y="1131947"/>
                    <a:pt x="442116" y="1162131"/>
                  </a:cubicBezTo>
                  <a:cubicBezTo>
                    <a:pt x="345233" y="1282870"/>
                    <a:pt x="248351" y="1403608"/>
                    <a:pt x="152441" y="1525320"/>
                  </a:cubicBezTo>
                  <a:cubicBezTo>
                    <a:pt x="121770" y="1564268"/>
                    <a:pt x="94020" y="1605163"/>
                    <a:pt x="77954" y="1652874"/>
                  </a:cubicBezTo>
                  <a:cubicBezTo>
                    <a:pt x="65296" y="1690848"/>
                    <a:pt x="72112" y="1709835"/>
                    <a:pt x="105704" y="1730770"/>
                  </a:cubicBezTo>
                  <a:cubicBezTo>
                    <a:pt x="143678" y="1754139"/>
                    <a:pt x="182626" y="1772639"/>
                    <a:pt x="228877" y="1777994"/>
                  </a:cubicBezTo>
                  <a:cubicBezTo>
                    <a:pt x="302877" y="1786271"/>
                    <a:pt x="330628" y="1835929"/>
                    <a:pt x="308233" y="1906522"/>
                  </a:cubicBezTo>
                  <a:cubicBezTo>
                    <a:pt x="293628" y="1951799"/>
                    <a:pt x="283404" y="1998049"/>
                    <a:pt x="248838" y="2034563"/>
                  </a:cubicBezTo>
                  <a:cubicBezTo>
                    <a:pt x="236180" y="2047707"/>
                    <a:pt x="240074" y="2063773"/>
                    <a:pt x="253219" y="2075458"/>
                  </a:cubicBezTo>
                  <a:cubicBezTo>
                    <a:pt x="266364" y="2087142"/>
                    <a:pt x="280970" y="2097853"/>
                    <a:pt x="294601" y="2109051"/>
                  </a:cubicBezTo>
                  <a:cubicBezTo>
                    <a:pt x="323812" y="2132906"/>
                    <a:pt x="326733" y="2156761"/>
                    <a:pt x="304338" y="2186946"/>
                  </a:cubicBezTo>
                  <a:cubicBezTo>
                    <a:pt x="294601" y="2200091"/>
                    <a:pt x="283890" y="2212262"/>
                    <a:pt x="272207" y="2223460"/>
                  </a:cubicBezTo>
                  <a:cubicBezTo>
                    <a:pt x="260035" y="2234657"/>
                    <a:pt x="260522" y="2243420"/>
                    <a:pt x="271719" y="2255592"/>
                  </a:cubicBezTo>
                  <a:cubicBezTo>
                    <a:pt x="287299" y="2272144"/>
                    <a:pt x="301417" y="2290158"/>
                    <a:pt x="315049" y="2308171"/>
                  </a:cubicBezTo>
                  <a:cubicBezTo>
                    <a:pt x="347181" y="2351014"/>
                    <a:pt x="353023" y="2397751"/>
                    <a:pt x="336470" y="2448383"/>
                  </a:cubicBezTo>
                  <a:cubicBezTo>
                    <a:pt x="322838" y="2491713"/>
                    <a:pt x="307746" y="2534068"/>
                    <a:pt x="294114" y="2577398"/>
                  </a:cubicBezTo>
                  <a:cubicBezTo>
                    <a:pt x="270746" y="2650425"/>
                    <a:pt x="298496" y="2703492"/>
                    <a:pt x="354484" y="2746822"/>
                  </a:cubicBezTo>
                  <a:cubicBezTo>
                    <a:pt x="404629" y="2785769"/>
                    <a:pt x="463538" y="2801835"/>
                    <a:pt x="525367" y="2809138"/>
                  </a:cubicBezTo>
                  <a:cubicBezTo>
                    <a:pt x="609592" y="2818875"/>
                    <a:pt x="693329" y="2809624"/>
                    <a:pt x="777554" y="2805243"/>
                  </a:cubicBezTo>
                  <a:cubicBezTo>
                    <a:pt x="820397" y="2802809"/>
                    <a:pt x="863240" y="2803783"/>
                    <a:pt x="905595" y="2812546"/>
                  </a:cubicBezTo>
                  <a:cubicBezTo>
                    <a:pt x="973754" y="2826178"/>
                    <a:pt x="1015136" y="2868046"/>
                    <a:pt x="1035097" y="2932797"/>
                  </a:cubicBezTo>
                  <a:cubicBezTo>
                    <a:pt x="1056031" y="3000956"/>
                    <a:pt x="1072097" y="3070088"/>
                    <a:pt x="1076965" y="3141655"/>
                  </a:cubicBezTo>
                  <a:cubicBezTo>
                    <a:pt x="1080374" y="3200076"/>
                    <a:pt x="1101795" y="3217116"/>
                    <a:pt x="1161677" y="3217603"/>
                  </a:cubicBezTo>
                  <a:cubicBezTo>
                    <a:pt x="1191801" y="3217786"/>
                    <a:pt x="1295659" y="3217420"/>
                    <a:pt x="1414049" y="3216893"/>
                  </a:cubicBezTo>
                  <a:lnTo>
                    <a:pt x="1493069" y="3216522"/>
                  </a:lnTo>
                  <a:lnTo>
                    <a:pt x="1493069" y="3285899"/>
                  </a:lnTo>
                  <a:lnTo>
                    <a:pt x="1145611" y="3284788"/>
                  </a:lnTo>
                  <a:cubicBezTo>
                    <a:pt x="1075505" y="3284788"/>
                    <a:pt x="1005886" y="3246814"/>
                    <a:pt x="1006373" y="3147010"/>
                  </a:cubicBezTo>
                  <a:cubicBezTo>
                    <a:pt x="1006860" y="3075930"/>
                    <a:pt x="985438" y="3009232"/>
                    <a:pt x="964991" y="2943021"/>
                  </a:cubicBezTo>
                  <a:cubicBezTo>
                    <a:pt x="951359" y="2899205"/>
                    <a:pt x="915332" y="2881191"/>
                    <a:pt x="872003" y="2876809"/>
                  </a:cubicBezTo>
                  <a:cubicBezTo>
                    <a:pt x="811147" y="2870968"/>
                    <a:pt x="750777" y="2878270"/>
                    <a:pt x="689921" y="2880217"/>
                  </a:cubicBezTo>
                  <a:cubicBezTo>
                    <a:pt x="589144" y="2883625"/>
                    <a:pt x="488853" y="2886060"/>
                    <a:pt x="392458" y="2848085"/>
                  </a:cubicBezTo>
                  <a:cubicBezTo>
                    <a:pt x="339878" y="2827638"/>
                    <a:pt x="296548" y="2794532"/>
                    <a:pt x="260035" y="2752176"/>
                  </a:cubicBezTo>
                  <a:cubicBezTo>
                    <a:pt x="211837" y="2696676"/>
                    <a:pt x="206482" y="2632899"/>
                    <a:pt x="224495" y="2565227"/>
                  </a:cubicBezTo>
                  <a:cubicBezTo>
                    <a:pt x="236666" y="2518976"/>
                    <a:pt x="251758" y="2473700"/>
                    <a:pt x="268312" y="2428910"/>
                  </a:cubicBezTo>
                  <a:cubicBezTo>
                    <a:pt x="280482" y="2397264"/>
                    <a:pt x="275127" y="2370001"/>
                    <a:pt x="255167" y="2344685"/>
                  </a:cubicBezTo>
                  <a:cubicBezTo>
                    <a:pt x="242509" y="2328619"/>
                    <a:pt x="229851" y="2313040"/>
                    <a:pt x="216219" y="2297947"/>
                  </a:cubicBezTo>
                  <a:cubicBezTo>
                    <a:pt x="179219" y="2256566"/>
                    <a:pt x="178245" y="2227354"/>
                    <a:pt x="212324" y="2184025"/>
                  </a:cubicBezTo>
                  <a:cubicBezTo>
                    <a:pt x="220114" y="2174288"/>
                    <a:pt x="237153" y="2166498"/>
                    <a:pt x="235206" y="2154814"/>
                  </a:cubicBezTo>
                  <a:cubicBezTo>
                    <a:pt x="234232" y="2145564"/>
                    <a:pt x="218166" y="2139235"/>
                    <a:pt x="209403" y="2130958"/>
                  </a:cubicBezTo>
                  <a:cubicBezTo>
                    <a:pt x="162665" y="2088603"/>
                    <a:pt x="154876" y="2039918"/>
                    <a:pt x="193824" y="1991234"/>
                  </a:cubicBezTo>
                  <a:cubicBezTo>
                    <a:pt x="222548" y="1955207"/>
                    <a:pt x="228390" y="1911877"/>
                    <a:pt x="243969" y="1871956"/>
                  </a:cubicBezTo>
                  <a:cubicBezTo>
                    <a:pt x="248351" y="1861245"/>
                    <a:pt x="243969" y="1854916"/>
                    <a:pt x="234232" y="1851021"/>
                  </a:cubicBezTo>
                  <a:cubicBezTo>
                    <a:pt x="227416" y="1848587"/>
                    <a:pt x="220114" y="1845666"/>
                    <a:pt x="213297" y="1845179"/>
                  </a:cubicBezTo>
                  <a:cubicBezTo>
                    <a:pt x="157797" y="1842745"/>
                    <a:pt x="111060" y="1816942"/>
                    <a:pt x="65782" y="1788218"/>
                  </a:cubicBezTo>
                  <a:cubicBezTo>
                    <a:pt x="3953" y="1748783"/>
                    <a:pt x="-14061" y="1695717"/>
                    <a:pt x="10769" y="1627071"/>
                  </a:cubicBezTo>
                  <a:cubicBezTo>
                    <a:pt x="36085" y="1556478"/>
                    <a:pt x="81848" y="1498056"/>
                    <a:pt x="127126" y="1440122"/>
                  </a:cubicBezTo>
                  <a:cubicBezTo>
                    <a:pt x="213297" y="1329607"/>
                    <a:pt x="306285" y="1224448"/>
                    <a:pt x="389536" y="1111500"/>
                  </a:cubicBezTo>
                  <a:cubicBezTo>
                    <a:pt x="397326" y="1101275"/>
                    <a:pt x="402194" y="1092025"/>
                    <a:pt x="398787" y="1078394"/>
                  </a:cubicBezTo>
                  <a:cubicBezTo>
                    <a:pt x="360326" y="928932"/>
                    <a:pt x="396839" y="789206"/>
                    <a:pt x="459643" y="654836"/>
                  </a:cubicBezTo>
                  <a:cubicBezTo>
                    <a:pt x="598394" y="356398"/>
                    <a:pt x="832568" y="167988"/>
                    <a:pt x="1142690" y="68671"/>
                  </a:cubicBezTo>
                  <a:cubicBezTo>
                    <a:pt x="1262941" y="30210"/>
                    <a:pt x="1386601" y="10736"/>
                    <a:pt x="1512208" y="3434"/>
                  </a:cubicBezTo>
                  <a:cubicBezTo>
                    <a:pt x="1579150" y="-583"/>
                    <a:pt x="1645544" y="-1100"/>
                    <a:pt x="1711336" y="2011"/>
                  </a:cubicBezTo>
                  <a:close/>
                </a:path>
              </a:pathLst>
            </a:custGeom>
            <a:grpFill/>
            <a:ln w="754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A594A1A-DEC1-4BDD-B179-612D2028240D}"/>
                </a:ext>
              </a:extLst>
            </p:cNvPr>
            <p:cNvSpPr/>
            <p:nvPr/>
          </p:nvSpPr>
          <p:spPr>
            <a:xfrm>
              <a:off x="1984565" y="5435937"/>
              <a:ext cx="302819" cy="590546"/>
            </a:xfrm>
            <a:custGeom>
              <a:avLst/>
              <a:gdLst>
                <a:gd name="connsiteX0" fmla="*/ 433812 w 469271"/>
                <a:gd name="connsiteY0" fmla="*/ 340259 h 915154"/>
                <a:gd name="connsiteX1" fmla="*/ 428531 w 469271"/>
                <a:gd name="connsiteY1" fmla="*/ 340259 h 915154"/>
                <a:gd name="connsiteX2" fmla="*/ 428531 w 469271"/>
                <a:gd name="connsiteY2" fmla="*/ 20370 h 915154"/>
                <a:gd name="connsiteX3" fmla="*/ 408160 w 469271"/>
                <a:gd name="connsiteY3" fmla="*/ 0 h 915154"/>
                <a:gd name="connsiteX4" fmla="*/ 70164 w 469271"/>
                <a:gd name="connsiteY4" fmla="*/ 0 h 915154"/>
                <a:gd name="connsiteX5" fmla="*/ 49794 w 469271"/>
                <a:gd name="connsiteY5" fmla="*/ 20370 h 915154"/>
                <a:gd name="connsiteX6" fmla="*/ 49794 w 469271"/>
                <a:gd name="connsiteY6" fmla="*/ 340259 h 915154"/>
                <a:gd name="connsiteX7" fmla="*/ 34705 w 469271"/>
                <a:gd name="connsiteY7" fmla="*/ 340259 h 915154"/>
                <a:gd name="connsiteX8" fmla="*/ 0 w 469271"/>
                <a:gd name="connsiteY8" fmla="*/ 374964 h 915154"/>
                <a:gd name="connsiteX9" fmla="*/ 0 w 469271"/>
                <a:gd name="connsiteY9" fmla="*/ 880449 h 915154"/>
                <a:gd name="connsiteX10" fmla="*/ 34705 w 469271"/>
                <a:gd name="connsiteY10" fmla="*/ 915155 h 915154"/>
                <a:gd name="connsiteX11" fmla="*/ 434566 w 469271"/>
                <a:gd name="connsiteY11" fmla="*/ 915155 h 915154"/>
                <a:gd name="connsiteX12" fmla="*/ 469271 w 469271"/>
                <a:gd name="connsiteY12" fmla="*/ 880449 h 915154"/>
                <a:gd name="connsiteX13" fmla="*/ 469271 w 469271"/>
                <a:gd name="connsiteY13" fmla="*/ 374964 h 915154"/>
                <a:gd name="connsiteX14" fmla="*/ 433812 w 469271"/>
                <a:gd name="connsiteY14" fmla="*/ 340259 h 91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69271" h="915154">
                  <a:moveTo>
                    <a:pt x="433812" y="340259"/>
                  </a:moveTo>
                  <a:lnTo>
                    <a:pt x="428531" y="340259"/>
                  </a:lnTo>
                  <a:lnTo>
                    <a:pt x="428531" y="20370"/>
                  </a:lnTo>
                  <a:cubicBezTo>
                    <a:pt x="428531" y="9054"/>
                    <a:pt x="419477" y="0"/>
                    <a:pt x="408160" y="0"/>
                  </a:cubicBezTo>
                  <a:lnTo>
                    <a:pt x="70164" y="0"/>
                  </a:lnTo>
                  <a:cubicBezTo>
                    <a:pt x="58847" y="0"/>
                    <a:pt x="49794" y="9054"/>
                    <a:pt x="49794" y="20370"/>
                  </a:cubicBezTo>
                  <a:lnTo>
                    <a:pt x="49794" y="340259"/>
                  </a:lnTo>
                  <a:lnTo>
                    <a:pt x="34705" y="340259"/>
                  </a:lnTo>
                  <a:cubicBezTo>
                    <a:pt x="15089" y="340259"/>
                    <a:pt x="0" y="356103"/>
                    <a:pt x="0" y="374964"/>
                  </a:cubicBezTo>
                  <a:lnTo>
                    <a:pt x="0" y="880449"/>
                  </a:lnTo>
                  <a:cubicBezTo>
                    <a:pt x="0" y="900065"/>
                    <a:pt x="15843" y="915155"/>
                    <a:pt x="34705" y="915155"/>
                  </a:cubicBezTo>
                  <a:lnTo>
                    <a:pt x="434566" y="915155"/>
                  </a:lnTo>
                  <a:cubicBezTo>
                    <a:pt x="454182" y="915155"/>
                    <a:pt x="469271" y="899311"/>
                    <a:pt x="469271" y="880449"/>
                  </a:cubicBezTo>
                  <a:lnTo>
                    <a:pt x="469271" y="374964"/>
                  </a:lnTo>
                  <a:cubicBezTo>
                    <a:pt x="468517" y="356103"/>
                    <a:pt x="452673" y="340259"/>
                    <a:pt x="433812" y="340259"/>
                  </a:cubicBezTo>
                  <a:close/>
                </a:path>
              </a:pathLst>
            </a:custGeom>
            <a:solidFill>
              <a:schemeClr val="accent3"/>
            </a:solidFill>
            <a:ln w="75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75EBB24-C0EE-4F17-8782-0AC53EC8FCC6}"/>
                </a:ext>
              </a:extLst>
            </p:cNvPr>
            <p:cNvSpPr/>
            <p:nvPr/>
          </p:nvSpPr>
          <p:spPr>
            <a:xfrm>
              <a:off x="7430570" y="5852483"/>
              <a:ext cx="869997" cy="445952"/>
            </a:xfrm>
            <a:custGeom>
              <a:avLst/>
              <a:gdLst>
                <a:gd name="connsiteX0" fmla="*/ 847254 w 1348211"/>
                <a:gd name="connsiteY0" fmla="*/ 639778 h 691080"/>
                <a:gd name="connsiteX1" fmla="*/ 847254 w 1348211"/>
                <a:gd name="connsiteY1" fmla="*/ 632234 h 691080"/>
                <a:gd name="connsiteX2" fmla="*/ 1318033 w 1348211"/>
                <a:gd name="connsiteY2" fmla="*/ 632234 h 691080"/>
                <a:gd name="connsiteX3" fmla="*/ 1348212 w 1348211"/>
                <a:gd name="connsiteY3" fmla="*/ 602055 h 691080"/>
                <a:gd name="connsiteX4" fmla="*/ 1348212 w 1348211"/>
                <a:gd name="connsiteY4" fmla="*/ 104115 h 691080"/>
                <a:gd name="connsiteX5" fmla="*/ 1318033 w 1348211"/>
                <a:gd name="connsiteY5" fmla="*/ 73937 h 691080"/>
                <a:gd name="connsiteX6" fmla="*/ 847254 w 1348211"/>
                <a:gd name="connsiteY6" fmla="*/ 73937 h 691080"/>
                <a:gd name="connsiteX7" fmla="*/ 847254 w 1348211"/>
                <a:gd name="connsiteY7" fmla="*/ 51303 h 691080"/>
                <a:gd name="connsiteX8" fmla="*/ 795951 w 1348211"/>
                <a:gd name="connsiteY8" fmla="*/ 0 h 691080"/>
                <a:gd name="connsiteX9" fmla="*/ 51303 w 1348211"/>
                <a:gd name="connsiteY9" fmla="*/ 0 h 691080"/>
                <a:gd name="connsiteX10" fmla="*/ 0 w 1348211"/>
                <a:gd name="connsiteY10" fmla="*/ 51303 h 691080"/>
                <a:gd name="connsiteX11" fmla="*/ 0 w 1348211"/>
                <a:gd name="connsiteY11" fmla="*/ 639778 h 691080"/>
                <a:gd name="connsiteX12" fmla="*/ 51303 w 1348211"/>
                <a:gd name="connsiteY12" fmla="*/ 691081 h 691080"/>
                <a:gd name="connsiteX13" fmla="*/ 795951 w 1348211"/>
                <a:gd name="connsiteY13" fmla="*/ 691081 h 691080"/>
                <a:gd name="connsiteX14" fmla="*/ 847254 w 1348211"/>
                <a:gd name="connsiteY14" fmla="*/ 639778 h 691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48211" h="691080">
                  <a:moveTo>
                    <a:pt x="847254" y="639778"/>
                  </a:moveTo>
                  <a:lnTo>
                    <a:pt x="847254" y="632234"/>
                  </a:lnTo>
                  <a:lnTo>
                    <a:pt x="1318033" y="632234"/>
                  </a:lnTo>
                  <a:cubicBezTo>
                    <a:pt x="1334632" y="632234"/>
                    <a:pt x="1348212" y="618653"/>
                    <a:pt x="1348212" y="602055"/>
                  </a:cubicBezTo>
                  <a:lnTo>
                    <a:pt x="1348212" y="104115"/>
                  </a:lnTo>
                  <a:cubicBezTo>
                    <a:pt x="1348212" y="87517"/>
                    <a:pt x="1334632" y="73937"/>
                    <a:pt x="1318033" y="73937"/>
                  </a:cubicBezTo>
                  <a:lnTo>
                    <a:pt x="847254" y="73937"/>
                  </a:lnTo>
                  <a:lnTo>
                    <a:pt x="847254" y="51303"/>
                  </a:lnTo>
                  <a:cubicBezTo>
                    <a:pt x="847254" y="22634"/>
                    <a:pt x="823865" y="0"/>
                    <a:pt x="795951" y="0"/>
                  </a:cubicBezTo>
                  <a:lnTo>
                    <a:pt x="51303" y="0"/>
                  </a:lnTo>
                  <a:cubicBezTo>
                    <a:pt x="22634" y="0"/>
                    <a:pt x="0" y="23388"/>
                    <a:pt x="0" y="51303"/>
                  </a:cubicBezTo>
                  <a:lnTo>
                    <a:pt x="0" y="639778"/>
                  </a:lnTo>
                  <a:cubicBezTo>
                    <a:pt x="0" y="668447"/>
                    <a:pt x="23388" y="691081"/>
                    <a:pt x="51303" y="691081"/>
                  </a:cubicBezTo>
                  <a:lnTo>
                    <a:pt x="795951" y="691081"/>
                  </a:lnTo>
                  <a:cubicBezTo>
                    <a:pt x="823865" y="691081"/>
                    <a:pt x="847254" y="668447"/>
                    <a:pt x="847254" y="639778"/>
                  </a:cubicBezTo>
                  <a:close/>
                </a:path>
              </a:pathLst>
            </a:custGeom>
            <a:solidFill>
              <a:schemeClr val="accent3"/>
            </a:solidFill>
            <a:ln w="75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CD7CB72-5C6F-4722-8B05-BBF0C7313532}"/>
                </a:ext>
              </a:extLst>
            </p:cNvPr>
            <p:cNvSpPr/>
            <p:nvPr/>
          </p:nvSpPr>
          <p:spPr>
            <a:xfrm>
              <a:off x="4912106" y="5693966"/>
              <a:ext cx="485917" cy="753737"/>
            </a:xfrm>
            <a:custGeom>
              <a:avLst/>
              <a:gdLst>
                <a:gd name="connsiteX0" fmla="*/ 608091 w 753013"/>
                <a:gd name="connsiteY0" fmla="*/ 906552 h 1168047"/>
                <a:gd name="connsiteX1" fmla="*/ 607337 w 753013"/>
                <a:gd name="connsiteY1" fmla="*/ 640984 h 1168047"/>
                <a:gd name="connsiteX2" fmla="*/ 603564 w 753013"/>
                <a:gd name="connsiteY2" fmla="*/ 29875 h 1168047"/>
                <a:gd name="connsiteX3" fmla="*/ 632988 w 753013"/>
                <a:gd name="connsiteY3" fmla="*/ 451 h 1168047"/>
                <a:gd name="connsiteX4" fmla="*/ 715978 w 753013"/>
                <a:gd name="connsiteY4" fmla="*/ 451 h 1168047"/>
                <a:gd name="connsiteX5" fmla="*/ 752946 w 753013"/>
                <a:gd name="connsiteY5" fmla="*/ 38174 h 1168047"/>
                <a:gd name="connsiteX6" fmla="*/ 752192 w 753013"/>
                <a:gd name="connsiteY6" fmla="*/ 841669 h 1168047"/>
                <a:gd name="connsiteX7" fmla="*/ 752946 w 753013"/>
                <a:gd name="connsiteY7" fmla="*/ 1128362 h 1168047"/>
                <a:gd name="connsiteX8" fmla="*/ 718242 w 753013"/>
                <a:gd name="connsiteY8" fmla="*/ 1165330 h 1168047"/>
                <a:gd name="connsiteX9" fmla="*/ 596020 w 753013"/>
                <a:gd name="connsiteY9" fmla="*/ 1159295 h 1168047"/>
                <a:gd name="connsiteX10" fmla="*/ 535663 w 753013"/>
                <a:gd name="connsiteY10" fmla="*/ 1054426 h 1168047"/>
                <a:gd name="connsiteX11" fmla="*/ 162208 w 753013"/>
                <a:gd name="connsiteY11" fmla="*/ 278845 h 1168047"/>
                <a:gd name="connsiteX12" fmla="*/ 139574 w 753013"/>
                <a:gd name="connsiteY12" fmla="*/ 222261 h 1168047"/>
                <a:gd name="connsiteX13" fmla="*/ 148628 w 753013"/>
                <a:gd name="connsiteY13" fmla="*/ 622122 h 1168047"/>
                <a:gd name="connsiteX14" fmla="*/ 150136 w 753013"/>
                <a:gd name="connsiteY14" fmla="*/ 1135152 h 1168047"/>
                <a:gd name="connsiteX15" fmla="*/ 119958 w 753013"/>
                <a:gd name="connsiteY15" fmla="*/ 1164576 h 1168047"/>
                <a:gd name="connsiteX16" fmla="*/ 29423 w 753013"/>
                <a:gd name="connsiteY16" fmla="*/ 1164576 h 1168047"/>
                <a:gd name="connsiteX17" fmla="*/ 0 w 753013"/>
                <a:gd name="connsiteY17" fmla="*/ 1134398 h 1168047"/>
                <a:gd name="connsiteX18" fmla="*/ 0 w 753013"/>
                <a:gd name="connsiteY18" fmla="*/ 32893 h 1168047"/>
                <a:gd name="connsiteX19" fmla="*/ 30932 w 753013"/>
                <a:gd name="connsiteY19" fmla="*/ 451 h 1168047"/>
                <a:gd name="connsiteX20" fmla="*/ 151645 w 753013"/>
                <a:gd name="connsiteY20" fmla="*/ 451 h 1168047"/>
                <a:gd name="connsiteX21" fmla="*/ 184087 w 753013"/>
                <a:gd name="connsiteY21" fmla="*/ 19313 h 1168047"/>
                <a:gd name="connsiteX22" fmla="*/ 591493 w 753013"/>
                <a:gd name="connsiteY22" fmla="*/ 853740 h 1168047"/>
                <a:gd name="connsiteX23" fmla="*/ 613372 w 753013"/>
                <a:gd name="connsiteY23" fmla="*/ 908061 h 1168047"/>
                <a:gd name="connsiteX24" fmla="*/ 608091 w 753013"/>
                <a:gd name="connsiteY24" fmla="*/ 906552 h 116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53013" h="1168047">
                  <a:moveTo>
                    <a:pt x="608091" y="906552"/>
                  </a:moveTo>
                  <a:cubicBezTo>
                    <a:pt x="608091" y="818281"/>
                    <a:pt x="610354" y="729255"/>
                    <a:pt x="607337" y="640984"/>
                  </a:cubicBezTo>
                  <a:cubicBezTo>
                    <a:pt x="600546" y="437281"/>
                    <a:pt x="605828" y="233578"/>
                    <a:pt x="603564" y="29875"/>
                  </a:cubicBezTo>
                  <a:cubicBezTo>
                    <a:pt x="603564" y="6487"/>
                    <a:pt x="610354" y="-1058"/>
                    <a:pt x="632988" y="451"/>
                  </a:cubicBezTo>
                  <a:cubicBezTo>
                    <a:pt x="660903" y="1960"/>
                    <a:pt x="688818" y="2714"/>
                    <a:pt x="715978" y="451"/>
                  </a:cubicBezTo>
                  <a:cubicBezTo>
                    <a:pt x="746156" y="-2567"/>
                    <a:pt x="752946" y="9505"/>
                    <a:pt x="752946" y="38174"/>
                  </a:cubicBezTo>
                  <a:cubicBezTo>
                    <a:pt x="752192" y="306006"/>
                    <a:pt x="752192" y="573837"/>
                    <a:pt x="752192" y="841669"/>
                  </a:cubicBezTo>
                  <a:cubicBezTo>
                    <a:pt x="752192" y="937485"/>
                    <a:pt x="751437" y="1032546"/>
                    <a:pt x="752946" y="1128362"/>
                  </a:cubicBezTo>
                  <a:cubicBezTo>
                    <a:pt x="753701" y="1155522"/>
                    <a:pt x="748420" y="1166839"/>
                    <a:pt x="718242" y="1165330"/>
                  </a:cubicBezTo>
                  <a:cubicBezTo>
                    <a:pt x="676747" y="1162313"/>
                    <a:pt x="629216" y="1176647"/>
                    <a:pt x="596020" y="1159295"/>
                  </a:cubicBezTo>
                  <a:cubicBezTo>
                    <a:pt x="562824" y="1142696"/>
                    <a:pt x="553770" y="1091394"/>
                    <a:pt x="535663" y="1054426"/>
                  </a:cubicBezTo>
                  <a:cubicBezTo>
                    <a:pt x="408915" y="797156"/>
                    <a:pt x="267832" y="546677"/>
                    <a:pt x="162208" y="278845"/>
                  </a:cubicBezTo>
                  <a:cubicBezTo>
                    <a:pt x="156172" y="263002"/>
                    <a:pt x="149382" y="247158"/>
                    <a:pt x="139574" y="222261"/>
                  </a:cubicBezTo>
                  <a:cubicBezTo>
                    <a:pt x="142592" y="362590"/>
                    <a:pt x="147119" y="492356"/>
                    <a:pt x="148628" y="622122"/>
                  </a:cubicBezTo>
                  <a:cubicBezTo>
                    <a:pt x="150136" y="793384"/>
                    <a:pt x="148628" y="963891"/>
                    <a:pt x="150136" y="1135152"/>
                  </a:cubicBezTo>
                  <a:cubicBezTo>
                    <a:pt x="150136" y="1158540"/>
                    <a:pt x="143347" y="1166085"/>
                    <a:pt x="119958" y="1164576"/>
                  </a:cubicBezTo>
                  <a:cubicBezTo>
                    <a:pt x="89780" y="1163067"/>
                    <a:pt x="59602" y="1162313"/>
                    <a:pt x="29423" y="1164576"/>
                  </a:cubicBezTo>
                  <a:cubicBezTo>
                    <a:pt x="5281" y="1166085"/>
                    <a:pt x="0" y="1156277"/>
                    <a:pt x="0" y="1134398"/>
                  </a:cubicBezTo>
                  <a:cubicBezTo>
                    <a:pt x="754" y="766978"/>
                    <a:pt x="754" y="400313"/>
                    <a:pt x="0" y="32893"/>
                  </a:cubicBezTo>
                  <a:cubicBezTo>
                    <a:pt x="0" y="9505"/>
                    <a:pt x="5281" y="-1058"/>
                    <a:pt x="30932" y="451"/>
                  </a:cubicBezTo>
                  <a:cubicBezTo>
                    <a:pt x="70919" y="2714"/>
                    <a:pt x="111659" y="1205"/>
                    <a:pt x="151645" y="451"/>
                  </a:cubicBezTo>
                  <a:cubicBezTo>
                    <a:pt x="166734" y="451"/>
                    <a:pt x="176542" y="4224"/>
                    <a:pt x="184087" y="19313"/>
                  </a:cubicBezTo>
                  <a:cubicBezTo>
                    <a:pt x="319889" y="297706"/>
                    <a:pt x="475307" y="565538"/>
                    <a:pt x="591493" y="853740"/>
                  </a:cubicBezTo>
                  <a:cubicBezTo>
                    <a:pt x="599037" y="871847"/>
                    <a:pt x="605828" y="889954"/>
                    <a:pt x="613372" y="908061"/>
                  </a:cubicBezTo>
                  <a:cubicBezTo>
                    <a:pt x="611109" y="908061"/>
                    <a:pt x="609600" y="907307"/>
                    <a:pt x="608091" y="906552"/>
                  </a:cubicBezTo>
                  <a:close/>
                </a:path>
              </a:pathLst>
            </a:custGeom>
            <a:grpFill/>
            <a:ln w="75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5B17BC9-8DE8-4A6F-981F-87E3D30B0804}"/>
                </a:ext>
              </a:extLst>
            </p:cNvPr>
            <p:cNvSpPr/>
            <p:nvPr/>
          </p:nvSpPr>
          <p:spPr>
            <a:xfrm>
              <a:off x="5779633" y="5691659"/>
              <a:ext cx="487684" cy="756747"/>
            </a:xfrm>
            <a:custGeom>
              <a:avLst/>
              <a:gdLst>
                <a:gd name="connsiteX0" fmla="*/ 613427 w 755751"/>
                <a:gd name="connsiteY0" fmla="*/ 916163 h 1172711"/>
                <a:gd name="connsiteX1" fmla="*/ 603619 w 755751"/>
                <a:gd name="connsiteY1" fmla="*/ 34205 h 1172711"/>
                <a:gd name="connsiteX2" fmla="*/ 633798 w 755751"/>
                <a:gd name="connsiteY2" fmla="*/ 4781 h 1172711"/>
                <a:gd name="connsiteX3" fmla="*/ 745457 w 755751"/>
                <a:gd name="connsiteY3" fmla="*/ 13080 h 1172711"/>
                <a:gd name="connsiteX4" fmla="*/ 751493 w 755751"/>
                <a:gd name="connsiteY4" fmla="*/ 118704 h 1172711"/>
                <a:gd name="connsiteX5" fmla="*/ 752247 w 755751"/>
                <a:gd name="connsiteY5" fmla="*/ 1128919 h 1172711"/>
                <a:gd name="connsiteX6" fmla="*/ 713770 w 755751"/>
                <a:gd name="connsiteY6" fmla="*/ 1169660 h 1172711"/>
                <a:gd name="connsiteX7" fmla="*/ 534209 w 755751"/>
                <a:gd name="connsiteY7" fmla="*/ 1061773 h 1172711"/>
                <a:gd name="connsiteX8" fmla="*/ 182633 w 755751"/>
                <a:gd name="connsiteY8" fmla="*/ 334478 h 1172711"/>
                <a:gd name="connsiteX9" fmla="*/ 138120 w 755751"/>
                <a:gd name="connsiteY9" fmla="*/ 237908 h 1172711"/>
                <a:gd name="connsiteX10" fmla="*/ 139629 w 755751"/>
                <a:gd name="connsiteY10" fmla="*/ 278648 h 1172711"/>
                <a:gd name="connsiteX11" fmla="*/ 148682 w 755751"/>
                <a:gd name="connsiteY11" fmla="*/ 1137973 h 1172711"/>
                <a:gd name="connsiteX12" fmla="*/ 116241 w 755751"/>
                <a:gd name="connsiteY12" fmla="*/ 1168906 h 1172711"/>
                <a:gd name="connsiteX13" fmla="*/ 33251 w 755751"/>
                <a:gd name="connsiteY13" fmla="*/ 1168906 h 1172711"/>
                <a:gd name="connsiteX14" fmla="*/ 55 w 755751"/>
                <a:gd name="connsiteY14" fmla="*/ 1134955 h 1172711"/>
                <a:gd name="connsiteX15" fmla="*/ 809 w 755751"/>
                <a:gd name="connsiteY15" fmla="*/ 633242 h 1172711"/>
                <a:gd name="connsiteX16" fmla="*/ 55 w 755751"/>
                <a:gd name="connsiteY16" fmla="*/ 44767 h 1172711"/>
                <a:gd name="connsiteX17" fmla="*/ 42304 w 755751"/>
                <a:gd name="connsiteY17" fmla="*/ 4781 h 1172711"/>
                <a:gd name="connsiteX18" fmla="*/ 49849 w 755751"/>
                <a:gd name="connsiteY18" fmla="*/ 4781 h 1172711"/>
                <a:gd name="connsiteX19" fmla="*/ 171316 w 755751"/>
                <a:gd name="connsiteY19" fmla="*/ 10817 h 1172711"/>
                <a:gd name="connsiteX20" fmla="*/ 229410 w 755751"/>
                <a:gd name="connsiteY20" fmla="*/ 113423 h 1172711"/>
                <a:gd name="connsiteX21" fmla="*/ 580232 w 755751"/>
                <a:gd name="connsiteY21" fmla="*/ 832419 h 1172711"/>
                <a:gd name="connsiteX22" fmla="*/ 613427 w 755751"/>
                <a:gd name="connsiteY22" fmla="*/ 916163 h 1172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55751" h="1172711">
                  <a:moveTo>
                    <a:pt x="613427" y="916163"/>
                  </a:moveTo>
                  <a:cubicBezTo>
                    <a:pt x="598338" y="621925"/>
                    <a:pt x="605128" y="327688"/>
                    <a:pt x="603619" y="34205"/>
                  </a:cubicBezTo>
                  <a:cubicBezTo>
                    <a:pt x="603619" y="10817"/>
                    <a:pt x="610410" y="2518"/>
                    <a:pt x="633798" y="4781"/>
                  </a:cubicBezTo>
                  <a:cubicBezTo>
                    <a:pt x="672275" y="8553"/>
                    <a:pt x="722069" y="-11063"/>
                    <a:pt x="745457" y="13080"/>
                  </a:cubicBezTo>
                  <a:cubicBezTo>
                    <a:pt x="764318" y="32696"/>
                    <a:pt x="751493" y="82490"/>
                    <a:pt x="751493" y="118704"/>
                  </a:cubicBezTo>
                  <a:cubicBezTo>
                    <a:pt x="751493" y="455191"/>
                    <a:pt x="751493" y="792433"/>
                    <a:pt x="752247" y="1128919"/>
                  </a:cubicBezTo>
                  <a:cubicBezTo>
                    <a:pt x="752247" y="1159852"/>
                    <a:pt x="743948" y="1165133"/>
                    <a:pt x="713770" y="1169660"/>
                  </a:cubicBezTo>
                  <a:cubicBezTo>
                    <a:pt x="620971" y="1183995"/>
                    <a:pt x="573441" y="1147781"/>
                    <a:pt x="534209" y="1061773"/>
                  </a:cubicBezTo>
                  <a:cubicBezTo>
                    <a:pt x="421796" y="817329"/>
                    <a:pt x="286748" y="583448"/>
                    <a:pt x="182633" y="334478"/>
                  </a:cubicBezTo>
                  <a:cubicBezTo>
                    <a:pt x="169053" y="302037"/>
                    <a:pt x="156981" y="269595"/>
                    <a:pt x="138120" y="237908"/>
                  </a:cubicBezTo>
                  <a:cubicBezTo>
                    <a:pt x="138875" y="251488"/>
                    <a:pt x="139629" y="265068"/>
                    <a:pt x="139629" y="278648"/>
                  </a:cubicBezTo>
                  <a:cubicBezTo>
                    <a:pt x="150946" y="565341"/>
                    <a:pt x="147174" y="851280"/>
                    <a:pt x="148682" y="1137973"/>
                  </a:cubicBezTo>
                  <a:cubicBezTo>
                    <a:pt x="148682" y="1163625"/>
                    <a:pt x="140384" y="1170415"/>
                    <a:pt x="116241" y="1168906"/>
                  </a:cubicBezTo>
                  <a:cubicBezTo>
                    <a:pt x="89080" y="1167397"/>
                    <a:pt x="61166" y="1166642"/>
                    <a:pt x="33251" y="1168906"/>
                  </a:cubicBezTo>
                  <a:cubicBezTo>
                    <a:pt x="6090" y="1171169"/>
                    <a:pt x="-699" y="1160607"/>
                    <a:pt x="55" y="1134955"/>
                  </a:cubicBezTo>
                  <a:cubicBezTo>
                    <a:pt x="809" y="967466"/>
                    <a:pt x="809" y="800731"/>
                    <a:pt x="809" y="633242"/>
                  </a:cubicBezTo>
                  <a:cubicBezTo>
                    <a:pt x="809" y="437084"/>
                    <a:pt x="1564" y="240925"/>
                    <a:pt x="55" y="44767"/>
                  </a:cubicBezTo>
                  <a:cubicBezTo>
                    <a:pt x="55" y="10062"/>
                    <a:pt x="10618" y="-500"/>
                    <a:pt x="42304" y="4781"/>
                  </a:cubicBezTo>
                  <a:cubicBezTo>
                    <a:pt x="44568" y="5535"/>
                    <a:pt x="47585" y="4781"/>
                    <a:pt x="49849" y="4781"/>
                  </a:cubicBezTo>
                  <a:cubicBezTo>
                    <a:pt x="91344" y="6290"/>
                    <a:pt x="140384" y="-10308"/>
                    <a:pt x="171316" y="10817"/>
                  </a:cubicBezTo>
                  <a:cubicBezTo>
                    <a:pt x="200740" y="31187"/>
                    <a:pt x="212057" y="77963"/>
                    <a:pt x="229410" y="113423"/>
                  </a:cubicBezTo>
                  <a:cubicBezTo>
                    <a:pt x="347105" y="353339"/>
                    <a:pt x="480643" y="584957"/>
                    <a:pt x="580232" y="832419"/>
                  </a:cubicBezTo>
                  <a:cubicBezTo>
                    <a:pt x="591548" y="861088"/>
                    <a:pt x="602865" y="888248"/>
                    <a:pt x="613427" y="916163"/>
                  </a:cubicBezTo>
                  <a:close/>
                </a:path>
              </a:pathLst>
            </a:custGeom>
            <a:grpFill/>
            <a:ln w="75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CED99F3-F48F-4F0A-A158-E80042725BEC}"/>
                </a:ext>
              </a:extLst>
            </p:cNvPr>
            <p:cNvSpPr/>
            <p:nvPr/>
          </p:nvSpPr>
          <p:spPr>
            <a:xfrm>
              <a:off x="4384069" y="5689434"/>
              <a:ext cx="434768" cy="758447"/>
            </a:xfrm>
            <a:custGeom>
              <a:avLst/>
              <a:gdLst>
                <a:gd name="connsiteX0" fmla="*/ 176411 w 434768"/>
                <a:gd name="connsiteY0" fmla="*/ 88440 h 758447"/>
                <a:gd name="connsiteX1" fmla="*/ 122005 w 434768"/>
                <a:gd name="connsiteY1" fmla="*/ 91970 h 758447"/>
                <a:gd name="connsiteX2" fmla="*/ 104966 w 434768"/>
                <a:gd name="connsiteY2" fmla="*/ 112417 h 758447"/>
                <a:gd name="connsiteX3" fmla="*/ 105453 w 434768"/>
                <a:gd name="connsiteY3" fmla="*/ 221471 h 758447"/>
                <a:gd name="connsiteX4" fmla="*/ 104479 w 434768"/>
                <a:gd name="connsiteY4" fmla="*/ 333933 h 758447"/>
                <a:gd name="connsiteX5" fmla="*/ 123953 w 434768"/>
                <a:gd name="connsiteY5" fmla="*/ 352920 h 758447"/>
                <a:gd name="connsiteX6" fmla="*/ 179941 w 434768"/>
                <a:gd name="connsiteY6" fmla="*/ 352434 h 758447"/>
                <a:gd name="connsiteX7" fmla="*/ 312363 w 434768"/>
                <a:gd name="connsiteY7" fmla="*/ 226340 h 758447"/>
                <a:gd name="connsiteX8" fmla="*/ 230086 w 434768"/>
                <a:gd name="connsiteY8" fmla="*/ 95865 h 758447"/>
                <a:gd name="connsiteX9" fmla="*/ 176411 w 434768"/>
                <a:gd name="connsiteY9" fmla="*/ 88440 h 758447"/>
                <a:gd name="connsiteX10" fmla="*/ 149757 w 434768"/>
                <a:gd name="connsiteY10" fmla="*/ 137 h 758447"/>
                <a:gd name="connsiteX11" fmla="*/ 262218 w 434768"/>
                <a:gd name="connsiteY11" fmla="*/ 9692 h 758447"/>
                <a:gd name="connsiteX12" fmla="*/ 412167 w 434768"/>
                <a:gd name="connsiteY12" fmla="*/ 233155 h 758447"/>
                <a:gd name="connsiteX13" fmla="*/ 295811 w 434768"/>
                <a:gd name="connsiteY13" fmla="*/ 398196 h 758447"/>
                <a:gd name="connsiteX14" fmla="*/ 385878 w 434768"/>
                <a:gd name="connsiteY14" fmla="*/ 540843 h 758447"/>
                <a:gd name="connsiteX15" fmla="*/ 433102 w 434768"/>
                <a:gd name="connsiteY15" fmla="*/ 741424 h 758447"/>
                <a:gd name="connsiteX16" fmla="*/ 421418 w 434768"/>
                <a:gd name="connsiteY16" fmla="*/ 756029 h 758447"/>
                <a:gd name="connsiteX17" fmla="*/ 358128 w 434768"/>
                <a:gd name="connsiteY17" fmla="*/ 756516 h 758447"/>
                <a:gd name="connsiteX18" fmla="*/ 322101 w 434768"/>
                <a:gd name="connsiteY18" fmla="*/ 728766 h 758447"/>
                <a:gd name="connsiteX19" fmla="*/ 283153 w 434768"/>
                <a:gd name="connsiteY19" fmla="*/ 548632 h 758447"/>
                <a:gd name="connsiteX20" fmla="*/ 262706 w 434768"/>
                <a:gd name="connsiteY20" fmla="*/ 491671 h 758447"/>
                <a:gd name="connsiteX21" fmla="*/ 178481 w 434768"/>
                <a:gd name="connsiteY21" fmla="*/ 439578 h 758447"/>
                <a:gd name="connsiteX22" fmla="*/ 109835 w 434768"/>
                <a:gd name="connsiteY22" fmla="*/ 442986 h 758447"/>
                <a:gd name="connsiteX23" fmla="*/ 104967 w 434768"/>
                <a:gd name="connsiteY23" fmla="*/ 510171 h 758447"/>
                <a:gd name="connsiteX24" fmla="*/ 104967 w 434768"/>
                <a:gd name="connsiteY24" fmla="*/ 731687 h 758447"/>
                <a:gd name="connsiteX25" fmla="*/ 81598 w 434768"/>
                <a:gd name="connsiteY25" fmla="*/ 756516 h 758447"/>
                <a:gd name="connsiteX26" fmla="*/ 9058 w 434768"/>
                <a:gd name="connsiteY26" fmla="*/ 752135 h 758447"/>
                <a:gd name="connsiteX27" fmla="*/ 3702 w 434768"/>
                <a:gd name="connsiteY27" fmla="*/ 677647 h 758447"/>
                <a:gd name="connsiteX28" fmla="*/ 3216 w 434768"/>
                <a:gd name="connsiteY28" fmla="*/ 50100 h 758447"/>
                <a:gd name="connsiteX29" fmla="*/ 37295 w 434768"/>
                <a:gd name="connsiteY29" fmla="*/ 10666 h 758447"/>
                <a:gd name="connsiteX30" fmla="*/ 149757 w 434768"/>
                <a:gd name="connsiteY30" fmla="*/ 137 h 758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34768" h="758447">
                  <a:moveTo>
                    <a:pt x="176411" y="88440"/>
                  </a:moveTo>
                  <a:cubicBezTo>
                    <a:pt x="158397" y="88196"/>
                    <a:pt x="140262" y="89779"/>
                    <a:pt x="122005" y="91970"/>
                  </a:cubicBezTo>
                  <a:cubicBezTo>
                    <a:pt x="108374" y="93431"/>
                    <a:pt x="104479" y="99272"/>
                    <a:pt x="104966" y="112417"/>
                  </a:cubicBezTo>
                  <a:cubicBezTo>
                    <a:pt x="105940" y="148444"/>
                    <a:pt x="105453" y="184958"/>
                    <a:pt x="105453" y="221471"/>
                  </a:cubicBezTo>
                  <a:cubicBezTo>
                    <a:pt x="105453" y="258959"/>
                    <a:pt x="105940" y="295959"/>
                    <a:pt x="104479" y="333933"/>
                  </a:cubicBezTo>
                  <a:cubicBezTo>
                    <a:pt x="104479" y="348539"/>
                    <a:pt x="108861" y="353894"/>
                    <a:pt x="123953" y="352920"/>
                  </a:cubicBezTo>
                  <a:cubicBezTo>
                    <a:pt x="142453" y="351460"/>
                    <a:pt x="161440" y="352920"/>
                    <a:pt x="179941" y="352434"/>
                  </a:cubicBezTo>
                  <a:cubicBezTo>
                    <a:pt x="256376" y="351460"/>
                    <a:pt x="307981" y="302288"/>
                    <a:pt x="312363" y="226340"/>
                  </a:cubicBezTo>
                  <a:cubicBezTo>
                    <a:pt x="316258" y="161589"/>
                    <a:pt x="285100" y="111443"/>
                    <a:pt x="230086" y="95865"/>
                  </a:cubicBezTo>
                  <a:cubicBezTo>
                    <a:pt x="212316" y="90753"/>
                    <a:pt x="194424" y="88683"/>
                    <a:pt x="176411" y="88440"/>
                  </a:cubicBezTo>
                  <a:close/>
                  <a:moveTo>
                    <a:pt x="149757" y="137"/>
                  </a:moveTo>
                  <a:cubicBezTo>
                    <a:pt x="187244" y="-654"/>
                    <a:pt x="224731" y="1902"/>
                    <a:pt x="262218" y="9692"/>
                  </a:cubicBezTo>
                  <a:cubicBezTo>
                    <a:pt x="381983" y="34521"/>
                    <a:pt x="423852" y="131891"/>
                    <a:pt x="412167" y="233155"/>
                  </a:cubicBezTo>
                  <a:cubicBezTo>
                    <a:pt x="403891" y="312024"/>
                    <a:pt x="377115" y="346590"/>
                    <a:pt x="295811" y="398196"/>
                  </a:cubicBezTo>
                  <a:cubicBezTo>
                    <a:pt x="354233" y="427894"/>
                    <a:pt x="372733" y="482908"/>
                    <a:pt x="385878" y="540843"/>
                  </a:cubicBezTo>
                  <a:cubicBezTo>
                    <a:pt x="400970" y="608027"/>
                    <a:pt x="412167" y="675700"/>
                    <a:pt x="433102" y="741424"/>
                  </a:cubicBezTo>
                  <a:cubicBezTo>
                    <a:pt x="437484" y="754569"/>
                    <a:pt x="433102" y="756516"/>
                    <a:pt x="421418" y="756029"/>
                  </a:cubicBezTo>
                  <a:cubicBezTo>
                    <a:pt x="400483" y="755543"/>
                    <a:pt x="379062" y="754082"/>
                    <a:pt x="358128" y="756516"/>
                  </a:cubicBezTo>
                  <a:cubicBezTo>
                    <a:pt x="335245" y="758951"/>
                    <a:pt x="327456" y="748726"/>
                    <a:pt x="322101" y="728766"/>
                  </a:cubicBezTo>
                  <a:cubicBezTo>
                    <a:pt x="306522" y="669370"/>
                    <a:pt x="296298" y="608514"/>
                    <a:pt x="283153" y="548632"/>
                  </a:cubicBezTo>
                  <a:cubicBezTo>
                    <a:pt x="278772" y="528671"/>
                    <a:pt x="272443" y="509685"/>
                    <a:pt x="262706" y="491671"/>
                  </a:cubicBezTo>
                  <a:cubicBezTo>
                    <a:pt x="244692" y="458078"/>
                    <a:pt x="216942" y="440065"/>
                    <a:pt x="178481" y="439578"/>
                  </a:cubicBezTo>
                  <a:cubicBezTo>
                    <a:pt x="155112" y="439092"/>
                    <a:pt x="124928" y="431789"/>
                    <a:pt x="109835" y="442986"/>
                  </a:cubicBezTo>
                  <a:cubicBezTo>
                    <a:pt x="94256" y="455158"/>
                    <a:pt x="104967" y="486802"/>
                    <a:pt x="104967" y="510171"/>
                  </a:cubicBezTo>
                  <a:cubicBezTo>
                    <a:pt x="104480" y="584172"/>
                    <a:pt x="103993" y="657686"/>
                    <a:pt x="104967" y="731687"/>
                  </a:cubicBezTo>
                  <a:cubicBezTo>
                    <a:pt x="104967" y="749214"/>
                    <a:pt x="102533" y="758463"/>
                    <a:pt x="81598" y="756516"/>
                  </a:cubicBezTo>
                  <a:cubicBezTo>
                    <a:pt x="56769" y="754082"/>
                    <a:pt x="23176" y="764792"/>
                    <a:pt x="9058" y="752135"/>
                  </a:cubicBezTo>
                  <a:cubicBezTo>
                    <a:pt x="-7495" y="737529"/>
                    <a:pt x="3702" y="703450"/>
                    <a:pt x="3702" y="677647"/>
                  </a:cubicBezTo>
                  <a:cubicBezTo>
                    <a:pt x="3216" y="468302"/>
                    <a:pt x="3216" y="259445"/>
                    <a:pt x="3216" y="50100"/>
                  </a:cubicBezTo>
                  <a:cubicBezTo>
                    <a:pt x="3216" y="16021"/>
                    <a:pt x="3216" y="15534"/>
                    <a:pt x="37295" y="10666"/>
                  </a:cubicBezTo>
                  <a:cubicBezTo>
                    <a:pt x="74783" y="5067"/>
                    <a:pt x="112270" y="929"/>
                    <a:pt x="149757" y="137"/>
                  </a:cubicBezTo>
                  <a:close/>
                </a:path>
              </a:pathLst>
            </a:custGeom>
            <a:grpFill/>
            <a:ln w="754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5395073-4096-4EF7-B796-D50A48BAD7CE}"/>
                </a:ext>
              </a:extLst>
            </p:cNvPr>
            <p:cNvSpPr/>
            <p:nvPr/>
          </p:nvSpPr>
          <p:spPr>
            <a:xfrm>
              <a:off x="3756816" y="5694161"/>
              <a:ext cx="535240" cy="751342"/>
            </a:xfrm>
            <a:custGeom>
              <a:avLst/>
              <a:gdLst>
                <a:gd name="connsiteX0" fmla="*/ 265333 w 535240"/>
                <a:gd name="connsiteY0" fmla="*/ 104768 h 751342"/>
                <a:gd name="connsiteX1" fmla="*/ 183055 w 535240"/>
                <a:gd name="connsiteY1" fmla="*/ 429009 h 751342"/>
                <a:gd name="connsiteX2" fmla="*/ 195713 w 535240"/>
                <a:gd name="connsiteY2" fmla="*/ 444102 h 751342"/>
                <a:gd name="connsiteX3" fmla="*/ 331544 w 535240"/>
                <a:gd name="connsiteY3" fmla="*/ 444102 h 751342"/>
                <a:gd name="connsiteX4" fmla="*/ 347610 w 535240"/>
                <a:gd name="connsiteY4" fmla="*/ 424141 h 751342"/>
                <a:gd name="connsiteX5" fmla="*/ 265333 w 535240"/>
                <a:gd name="connsiteY5" fmla="*/ 104768 h 751342"/>
                <a:gd name="connsiteX6" fmla="*/ 227845 w 535240"/>
                <a:gd name="connsiteY6" fmla="*/ 97 h 751342"/>
                <a:gd name="connsiteX7" fmla="*/ 313043 w 535240"/>
                <a:gd name="connsiteY7" fmla="*/ 97 h 751342"/>
                <a:gd name="connsiteX8" fmla="*/ 336899 w 535240"/>
                <a:gd name="connsiteY8" fmla="*/ 17137 h 751342"/>
                <a:gd name="connsiteX9" fmla="*/ 533585 w 535240"/>
                <a:gd name="connsiteY9" fmla="*/ 732803 h 751342"/>
                <a:gd name="connsiteX10" fmla="*/ 520440 w 535240"/>
                <a:gd name="connsiteY10" fmla="*/ 750816 h 751342"/>
                <a:gd name="connsiteX11" fmla="*/ 488795 w 535240"/>
                <a:gd name="connsiteY11" fmla="*/ 750816 h 751342"/>
                <a:gd name="connsiteX12" fmla="*/ 414307 w 535240"/>
                <a:gd name="connsiteY12" fmla="*/ 692882 h 751342"/>
                <a:gd name="connsiteX13" fmla="*/ 375360 w 535240"/>
                <a:gd name="connsiteY13" fmla="*/ 550235 h 751342"/>
                <a:gd name="connsiteX14" fmla="*/ 348583 w 535240"/>
                <a:gd name="connsiteY14" fmla="*/ 530274 h 751342"/>
                <a:gd name="connsiteX15" fmla="*/ 183055 w 535240"/>
                <a:gd name="connsiteY15" fmla="*/ 530274 h 751342"/>
                <a:gd name="connsiteX16" fmla="*/ 157252 w 535240"/>
                <a:gd name="connsiteY16" fmla="*/ 550722 h 751342"/>
                <a:gd name="connsiteX17" fmla="*/ 109541 w 535240"/>
                <a:gd name="connsiteY17" fmla="*/ 733777 h 751342"/>
                <a:gd name="connsiteX18" fmla="*/ 86659 w 535240"/>
                <a:gd name="connsiteY18" fmla="*/ 751303 h 751342"/>
                <a:gd name="connsiteX19" fmla="*/ 0 w 535240"/>
                <a:gd name="connsiteY19" fmla="*/ 751303 h 751342"/>
                <a:gd name="connsiteX20" fmla="*/ 65238 w 535240"/>
                <a:gd name="connsiteY20" fmla="*/ 512748 h 751342"/>
                <a:gd name="connsiteX21" fmla="*/ 200094 w 535240"/>
                <a:gd name="connsiteY21" fmla="*/ 21518 h 751342"/>
                <a:gd name="connsiteX22" fmla="*/ 227845 w 535240"/>
                <a:gd name="connsiteY22" fmla="*/ 97 h 75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35240" h="751342">
                  <a:moveTo>
                    <a:pt x="265333" y="104768"/>
                  </a:moveTo>
                  <a:cubicBezTo>
                    <a:pt x="243911" y="214796"/>
                    <a:pt x="212266" y="321416"/>
                    <a:pt x="183055" y="429009"/>
                  </a:cubicBezTo>
                  <a:cubicBezTo>
                    <a:pt x="179160" y="442641"/>
                    <a:pt x="184516" y="444102"/>
                    <a:pt x="195713" y="444102"/>
                  </a:cubicBezTo>
                  <a:cubicBezTo>
                    <a:pt x="240990" y="443615"/>
                    <a:pt x="286267" y="443615"/>
                    <a:pt x="331544" y="444102"/>
                  </a:cubicBezTo>
                  <a:cubicBezTo>
                    <a:pt x="347610" y="444102"/>
                    <a:pt x="352478" y="442154"/>
                    <a:pt x="347610" y="424141"/>
                  </a:cubicBezTo>
                  <a:cubicBezTo>
                    <a:pt x="318886" y="318007"/>
                    <a:pt x="288214" y="212849"/>
                    <a:pt x="265333" y="104768"/>
                  </a:cubicBezTo>
                  <a:close/>
                  <a:moveTo>
                    <a:pt x="227845" y="97"/>
                  </a:moveTo>
                  <a:cubicBezTo>
                    <a:pt x="256082" y="1557"/>
                    <a:pt x="284806" y="1071"/>
                    <a:pt x="313043" y="97"/>
                  </a:cubicBezTo>
                  <a:cubicBezTo>
                    <a:pt x="326188" y="-391"/>
                    <a:pt x="333004" y="3018"/>
                    <a:pt x="336899" y="17137"/>
                  </a:cubicBezTo>
                  <a:cubicBezTo>
                    <a:pt x="402136" y="255692"/>
                    <a:pt x="467374" y="494247"/>
                    <a:pt x="533585" y="732803"/>
                  </a:cubicBezTo>
                  <a:cubicBezTo>
                    <a:pt x="537480" y="747408"/>
                    <a:pt x="535045" y="751790"/>
                    <a:pt x="520440" y="750816"/>
                  </a:cubicBezTo>
                  <a:cubicBezTo>
                    <a:pt x="509730" y="749843"/>
                    <a:pt x="499506" y="750816"/>
                    <a:pt x="488795" y="750816"/>
                  </a:cubicBezTo>
                  <a:cubicBezTo>
                    <a:pt x="429886" y="750816"/>
                    <a:pt x="430373" y="750816"/>
                    <a:pt x="414307" y="692882"/>
                  </a:cubicBezTo>
                  <a:cubicBezTo>
                    <a:pt x="401162" y="645170"/>
                    <a:pt x="387530" y="597946"/>
                    <a:pt x="375360" y="550235"/>
                  </a:cubicBezTo>
                  <a:cubicBezTo>
                    <a:pt x="371465" y="535143"/>
                    <a:pt x="364649" y="530274"/>
                    <a:pt x="348583" y="530274"/>
                  </a:cubicBezTo>
                  <a:cubicBezTo>
                    <a:pt x="293569" y="531248"/>
                    <a:pt x="238068" y="531248"/>
                    <a:pt x="183055" y="530274"/>
                  </a:cubicBezTo>
                  <a:cubicBezTo>
                    <a:pt x="166502" y="529787"/>
                    <a:pt x="160660" y="536116"/>
                    <a:pt x="157252" y="550722"/>
                  </a:cubicBezTo>
                  <a:cubicBezTo>
                    <a:pt x="141672" y="612065"/>
                    <a:pt x="124633" y="672434"/>
                    <a:pt x="109541" y="733777"/>
                  </a:cubicBezTo>
                  <a:cubicBezTo>
                    <a:pt x="106133" y="747895"/>
                    <a:pt x="100291" y="751790"/>
                    <a:pt x="86659" y="751303"/>
                  </a:cubicBezTo>
                  <a:cubicBezTo>
                    <a:pt x="58422" y="750329"/>
                    <a:pt x="30185" y="751303"/>
                    <a:pt x="0" y="751303"/>
                  </a:cubicBezTo>
                  <a:cubicBezTo>
                    <a:pt x="21908" y="669999"/>
                    <a:pt x="43329" y="591617"/>
                    <a:pt x="65238" y="512748"/>
                  </a:cubicBezTo>
                  <a:cubicBezTo>
                    <a:pt x="110514" y="349167"/>
                    <a:pt x="155792" y="185586"/>
                    <a:pt x="200094" y="21518"/>
                  </a:cubicBezTo>
                  <a:cubicBezTo>
                    <a:pt x="204476" y="5452"/>
                    <a:pt x="210805" y="-877"/>
                    <a:pt x="227845" y="97"/>
                  </a:cubicBezTo>
                  <a:close/>
                </a:path>
              </a:pathLst>
            </a:custGeom>
            <a:grpFill/>
            <a:ln w="754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9E1E01E-7A1E-43FF-84A2-4DC69431BE0B}"/>
                </a:ext>
              </a:extLst>
            </p:cNvPr>
            <p:cNvSpPr/>
            <p:nvPr/>
          </p:nvSpPr>
          <p:spPr>
            <a:xfrm>
              <a:off x="3333258" y="5694258"/>
              <a:ext cx="367661" cy="751692"/>
            </a:xfrm>
            <a:custGeom>
              <a:avLst/>
              <a:gdLst>
                <a:gd name="connsiteX0" fmla="*/ 754 w 569754"/>
                <a:gd name="connsiteY0" fmla="*/ 582440 h 1164878"/>
                <a:gd name="connsiteX1" fmla="*/ 0 w 569754"/>
                <a:gd name="connsiteY1" fmla="*/ 35459 h 1164878"/>
                <a:gd name="connsiteX2" fmla="*/ 35459 w 569754"/>
                <a:gd name="connsiteY2" fmla="*/ 0 h 1164878"/>
                <a:gd name="connsiteX3" fmla="*/ 510766 w 569754"/>
                <a:gd name="connsiteY3" fmla="*/ 0 h 1164878"/>
                <a:gd name="connsiteX4" fmla="*/ 546225 w 569754"/>
                <a:gd name="connsiteY4" fmla="*/ 35459 h 1164878"/>
                <a:gd name="connsiteX5" fmla="*/ 546225 w 569754"/>
                <a:gd name="connsiteY5" fmla="*/ 110905 h 1164878"/>
                <a:gd name="connsiteX6" fmla="*/ 507748 w 569754"/>
                <a:gd name="connsiteY6" fmla="*/ 147119 h 1164878"/>
                <a:gd name="connsiteX7" fmla="*/ 190877 w 569754"/>
                <a:gd name="connsiteY7" fmla="*/ 146364 h 1164878"/>
                <a:gd name="connsiteX8" fmla="*/ 158436 w 569754"/>
                <a:gd name="connsiteY8" fmla="*/ 177297 h 1164878"/>
                <a:gd name="connsiteX9" fmla="*/ 158436 w 569754"/>
                <a:gd name="connsiteY9" fmla="*/ 456446 h 1164878"/>
                <a:gd name="connsiteX10" fmla="*/ 188614 w 569754"/>
                <a:gd name="connsiteY10" fmla="*/ 485115 h 1164878"/>
                <a:gd name="connsiteX11" fmla="*/ 490396 w 569754"/>
                <a:gd name="connsiteY11" fmla="*/ 484360 h 1164878"/>
                <a:gd name="connsiteX12" fmla="*/ 524347 w 569754"/>
                <a:gd name="connsiteY12" fmla="*/ 517556 h 1164878"/>
                <a:gd name="connsiteX13" fmla="*/ 524347 w 569754"/>
                <a:gd name="connsiteY13" fmla="*/ 596774 h 1164878"/>
                <a:gd name="connsiteX14" fmla="*/ 491150 w 569754"/>
                <a:gd name="connsiteY14" fmla="*/ 630725 h 1164878"/>
                <a:gd name="connsiteX15" fmla="*/ 193140 w 569754"/>
                <a:gd name="connsiteY15" fmla="*/ 629216 h 1164878"/>
                <a:gd name="connsiteX16" fmla="*/ 158436 w 569754"/>
                <a:gd name="connsiteY16" fmla="*/ 665430 h 1164878"/>
                <a:gd name="connsiteX17" fmla="*/ 158436 w 569754"/>
                <a:gd name="connsiteY17" fmla="*/ 982301 h 1164878"/>
                <a:gd name="connsiteX18" fmla="*/ 191631 w 569754"/>
                <a:gd name="connsiteY18" fmla="*/ 1016252 h 1164878"/>
                <a:gd name="connsiteX19" fmla="*/ 534909 w 569754"/>
                <a:gd name="connsiteY19" fmla="*/ 1014743 h 1164878"/>
                <a:gd name="connsiteX20" fmla="*/ 569614 w 569754"/>
                <a:gd name="connsiteY20" fmla="*/ 1047938 h 1164878"/>
                <a:gd name="connsiteX21" fmla="*/ 569614 w 569754"/>
                <a:gd name="connsiteY21" fmla="*/ 1138473 h 1164878"/>
                <a:gd name="connsiteX22" fmla="*/ 544716 w 569754"/>
                <a:gd name="connsiteY22" fmla="*/ 1164879 h 1164878"/>
                <a:gd name="connsiteX23" fmla="*/ 24142 w 569754"/>
                <a:gd name="connsiteY23" fmla="*/ 1164879 h 1164878"/>
                <a:gd name="connsiteX24" fmla="*/ 754 w 569754"/>
                <a:gd name="connsiteY24" fmla="*/ 1129420 h 1164878"/>
                <a:gd name="connsiteX25" fmla="*/ 754 w 569754"/>
                <a:gd name="connsiteY25" fmla="*/ 582440 h 116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69754" h="1164878">
                  <a:moveTo>
                    <a:pt x="754" y="582440"/>
                  </a:moveTo>
                  <a:cubicBezTo>
                    <a:pt x="754" y="399861"/>
                    <a:pt x="1509" y="218037"/>
                    <a:pt x="0" y="35459"/>
                  </a:cubicBezTo>
                  <a:cubicBezTo>
                    <a:pt x="0" y="7545"/>
                    <a:pt x="7545" y="0"/>
                    <a:pt x="35459" y="0"/>
                  </a:cubicBezTo>
                  <a:cubicBezTo>
                    <a:pt x="193895" y="1509"/>
                    <a:pt x="352330" y="1509"/>
                    <a:pt x="510766" y="0"/>
                  </a:cubicBezTo>
                  <a:cubicBezTo>
                    <a:pt x="538681" y="0"/>
                    <a:pt x="549244" y="6790"/>
                    <a:pt x="546225" y="35459"/>
                  </a:cubicBezTo>
                  <a:cubicBezTo>
                    <a:pt x="543962" y="60356"/>
                    <a:pt x="543208" y="86008"/>
                    <a:pt x="546225" y="110905"/>
                  </a:cubicBezTo>
                  <a:cubicBezTo>
                    <a:pt x="549998" y="142592"/>
                    <a:pt x="535663" y="147873"/>
                    <a:pt x="507748" y="147119"/>
                  </a:cubicBezTo>
                  <a:cubicBezTo>
                    <a:pt x="402125" y="145610"/>
                    <a:pt x="296501" y="147119"/>
                    <a:pt x="190877" y="146364"/>
                  </a:cubicBezTo>
                  <a:cubicBezTo>
                    <a:pt x="167489" y="146364"/>
                    <a:pt x="157681" y="150891"/>
                    <a:pt x="158436" y="177297"/>
                  </a:cubicBezTo>
                  <a:cubicBezTo>
                    <a:pt x="159944" y="270095"/>
                    <a:pt x="159944" y="363648"/>
                    <a:pt x="158436" y="456446"/>
                  </a:cubicBezTo>
                  <a:cubicBezTo>
                    <a:pt x="158436" y="480588"/>
                    <a:pt x="165980" y="485869"/>
                    <a:pt x="188614" y="485115"/>
                  </a:cubicBezTo>
                  <a:cubicBezTo>
                    <a:pt x="288956" y="484360"/>
                    <a:pt x="390053" y="485115"/>
                    <a:pt x="490396" y="484360"/>
                  </a:cubicBezTo>
                  <a:cubicBezTo>
                    <a:pt x="516047" y="484360"/>
                    <a:pt x="527364" y="489641"/>
                    <a:pt x="524347" y="517556"/>
                  </a:cubicBezTo>
                  <a:cubicBezTo>
                    <a:pt x="522083" y="543962"/>
                    <a:pt x="522083" y="570368"/>
                    <a:pt x="524347" y="596774"/>
                  </a:cubicBezTo>
                  <a:cubicBezTo>
                    <a:pt x="526610" y="623180"/>
                    <a:pt x="517556" y="631479"/>
                    <a:pt x="491150" y="630725"/>
                  </a:cubicBezTo>
                  <a:cubicBezTo>
                    <a:pt x="391562" y="629216"/>
                    <a:pt x="292729" y="631479"/>
                    <a:pt x="193140" y="629216"/>
                  </a:cubicBezTo>
                  <a:cubicBezTo>
                    <a:pt x="163716" y="628461"/>
                    <a:pt x="157681" y="637515"/>
                    <a:pt x="158436" y="665430"/>
                  </a:cubicBezTo>
                  <a:cubicBezTo>
                    <a:pt x="159944" y="771054"/>
                    <a:pt x="159944" y="876677"/>
                    <a:pt x="158436" y="982301"/>
                  </a:cubicBezTo>
                  <a:cubicBezTo>
                    <a:pt x="158436" y="1008707"/>
                    <a:pt x="165225" y="1016252"/>
                    <a:pt x="191631" y="1016252"/>
                  </a:cubicBezTo>
                  <a:cubicBezTo>
                    <a:pt x="306309" y="1014743"/>
                    <a:pt x="420231" y="1016252"/>
                    <a:pt x="534909" y="1014743"/>
                  </a:cubicBezTo>
                  <a:cubicBezTo>
                    <a:pt x="560560" y="1014743"/>
                    <a:pt x="571122" y="1020778"/>
                    <a:pt x="569614" y="1047938"/>
                  </a:cubicBezTo>
                  <a:cubicBezTo>
                    <a:pt x="567350" y="1078117"/>
                    <a:pt x="568105" y="1108295"/>
                    <a:pt x="569614" y="1138473"/>
                  </a:cubicBezTo>
                  <a:cubicBezTo>
                    <a:pt x="570368" y="1157334"/>
                    <a:pt x="565087" y="1164879"/>
                    <a:pt x="544716" y="1164879"/>
                  </a:cubicBezTo>
                  <a:cubicBezTo>
                    <a:pt x="371192" y="1164125"/>
                    <a:pt x="197667" y="1164125"/>
                    <a:pt x="24142" y="1164879"/>
                  </a:cubicBezTo>
                  <a:cubicBezTo>
                    <a:pt x="-6036" y="1164879"/>
                    <a:pt x="754" y="1146018"/>
                    <a:pt x="754" y="1129420"/>
                  </a:cubicBezTo>
                  <a:cubicBezTo>
                    <a:pt x="0" y="946842"/>
                    <a:pt x="754" y="765018"/>
                    <a:pt x="754" y="582440"/>
                  </a:cubicBezTo>
                  <a:close/>
                </a:path>
              </a:pathLst>
            </a:custGeom>
            <a:grpFill/>
            <a:ln w="75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07F9F48-4E12-4E50-B898-676145E935DA}"/>
                </a:ext>
              </a:extLst>
            </p:cNvPr>
            <p:cNvSpPr/>
            <p:nvPr/>
          </p:nvSpPr>
          <p:spPr>
            <a:xfrm>
              <a:off x="5537705" y="5693978"/>
              <a:ext cx="103251" cy="751790"/>
            </a:xfrm>
            <a:custGeom>
              <a:avLst/>
              <a:gdLst>
                <a:gd name="connsiteX0" fmla="*/ 755 w 160005"/>
                <a:gd name="connsiteY0" fmla="*/ 579855 h 1165029"/>
                <a:gd name="connsiteX1" fmla="*/ 0 w 160005"/>
                <a:gd name="connsiteY1" fmla="*/ 36647 h 1165029"/>
                <a:gd name="connsiteX2" fmla="*/ 34706 w 160005"/>
                <a:gd name="connsiteY2" fmla="*/ 433 h 1165029"/>
                <a:gd name="connsiteX3" fmla="*/ 125240 w 160005"/>
                <a:gd name="connsiteY3" fmla="*/ 433 h 1165029"/>
                <a:gd name="connsiteX4" fmla="*/ 159945 w 160005"/>
                <a:gd name="connsiteY4" fmla="*/ 36647 h 1165029"/>
                <a:gd name="connsiteX5" fmla="*/ 159191 w 160005"/>
                <a:gd name="connsiteY5" fmla="*/ 387469 h 1165029"/>
                <a:gd name="connsiteX6" fmla="*/ 159945 w 160005"/>
                <a:gd name="connsiteY6" fmla="*/ 1126835 h 1165029"/>
                <a:gd name="connsiteX7" fmla="*/ 122977 w 160005"/>
                <a:gd name="connsiteY7" fmla="*/ 1164558 h 1165029"/>
                <a:gd name="connsiteX8" fmla="*/ 36214 w 160005"/>
                <a:gd name="connsiteY8" fmla="*/ 1164558 h 1165029"/>
                <a:gd name="connsiteX9" fmla="*/ 0 w 160005"/>
                <a:gd name="connsiteY9" fmla="*/ 1126081 h 1165029"/>
                <a:gd name="connsiteX10" fmla="*/ 755 w 160005"/>
                <a:gd name="connsiteY10" fmla="*/ 579855 h 116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0005" h="1165029">
                  <a:moveTo>
                    <a:pt x="755" y="579855"/>
                  </a:moveTo>
                  <a:cubicBezTo>
                    <a:pt x="755" y="398786"/>
                    <a:pt x="1509" y="217716"/>
                    <a:pt x="0" y="36647"/>
                  </a:cubicBezTo>
                  <a:cubicBezTo>
                    <a:pt x="0" y="9486"/>
                    <a:pt x="6036" y="-1830"/>
                    <a:pt x="34706" y="433"/>
                  </a:cubicBezTo>
                  <a:cubicBezTo>
                    <a:pt x="64884" y="2696"/>
                    <a:pt x="95062" y="3451"/>
                    <a:pt x="125240" y="433"/>
                  </a:cubicBezTo>
                  <a:cubicBezTo>
                    <a:pt x="154663" y="-2585"/>
                    <a:pt x="160699" y="10241"/>
                    <a:pt x="159945" y="36647"/>
                  </a:cubicBezTo>
                  <a:cubicBezTo>
                    <a:pt x="158436" y="153588"/>
                    <a:pt x="159191" y="270528"/>
                    <a:pt x="159191" y="387469"/>
                  </a:cubicBezTo>
                  <a:cubicBezTo>
                    <a:pt x="159191" y="634176"/>
                    <a:pt x="158436" y="880128"/>
                    <a:pt x="159945" y="1126835"/>
                  </a:cubicBezTo>
                  <a:cubicBezTo>
                    <a:pt x="159945" y="1156259"/>
                    <a:pt x="153155" y="1167576"/>
                    <a:pt x="122977" y="1164558"/>
                  </a:cubicBezTo>
                  <a:cubicBezTo>
                    <a:pt x="94307" y="1161540"/>
                    <a:pt x="64884" y="1161540"/>
                    <a:pt x="36214" y="1164558"/>
                  </a:cubicBezTo>
                  <a:cubicBezTo>
                    <a:pt x="4527" y="1167576"/>
                    <a:pt x="0" y="1153995"/>
                    <a:pt x="0" y="1126081"/>
                  </a:cubicBezTo>
                  <a:cubicBezTo>
                    <a:pt x="755" y="944257"/>
                    <a:pt x="755" y="761678"/>
                    <a:pt x="755" y="579855"/>
                  </a:cubicBezTo>
                  <a:close/>
                </a:path>
              </a:pathLst>
            </a:custGeom>
            <a:grpFill/>
            <a:ln w="75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01263E-3E0F-477F-A22F-0F063E2BFCAD}"/>
                </a:ext>
              </a:extLst>
            </p:cNvPr>
            <p:cNvSpPr/>
            <p:nvPr/>
          </p:nvSpPr>
          <p:spPr>
            <a:xfrm>
              <a:off x="2032763" y="5451515"/>
              <a:ext cx="211779" cy="211779"/>
            </a:xfrm>
            <a:custGeom>
              <a:avLst/>
              <a:gdLst>
                <a:gd name="connsiteX0" fmla="*/ 306309 w 328188"/>
                <a:gd name="connsiteY0" fmla="*/ 0 h 328188"/>
                <a:gd name="connsiteX1" fmla="*/ 21879 w 328188"/>
                <a:gd name="connsiteY1" fmla="*/ 0 h 328188"/>
                <a:gd name="connsiteX2" fmla="*/ 0 w 328188"/>
                <a:gd name="connsiteY2" fmla="*/ 21879 h 328188"/>
                <a:gd name="connsiteX3" fmla="*/ 0 w 328188"/>
                <a:gd name="connsiteY3" fmla="*/ 306309 h 328188"/>
                <a:gd name="connsiteX4" fmla="*/ 21879 w 328188"/>
                <a:gd name="connsiteY4" fmla="*/ 328188 h 328188"/>
                <a:gd name="connsiteX5" fmla="*/ 306309 w 328188"/>
                <a:gd name="connsiteY5" fmla="*/ 328188 h 328188"/>
                <a:gd name="connsiteX6" fmla="*/ 328188 w 328188"/>
                <a:gd name="connsiteY6" fmla="*/ 306309 h 328188"/>
                <a:gd name="connsiteX7" fmla="*/ 328188 w 328188"/>
                <a:gd name="connsiteY7" fmla="*/ 21879 h 328188"/>
                <a:gd name="connsiteX8" fmla="*/ 306309 w 328188"/>
                <a:gd name="connsiteY8" fmla="*/ 0 h 328188"/>
                <a:gd name="connsiteX9" fmla="*/ 132030 w 328188"/>
                <a:gd name="connsiteY9" fmla="*/ 114677 h 328188"/>
                <a:gd name="connsiteX10" fmla="*/ 116941 w 328188"/>
                <a:gd name="connsiteY10" fmla="*/ 129766 h 328188"/>
                <a:gd name="connsiteX11" fmla="*/ 56584 w 328188"/>
                <a:gd name="connsiteY11" fmla="*/ 129766 h 328188"/>
                <a:gd name="connsiteX12" fmla="*/ 41495 w 328188"/>
                <a:gd name="connsiteY12" fmla="*/ 114677 h 328188"/>
                <a:gd name="connsiteX13" fmla="*/ 41495 w 328188"/>
                <a:gd name="connsiteY13" fmla="*/ 61865 h 328188"/>
                <a:gd name="connsiteX14" fmla="*/ 56584 w 328188"/>
                <a:gd name="connsiteY14" fmla="*/ 46776 h 328188"/>
                <a:gd name="connsiteX15" fmla="*/ 116941 w 328188"/>
                <a:gd name="connsiteY15" fmla="*/ 46776 h 328188"/>
                <a:gd name="connsiteX16" fmla="*/ 132030 w 328188"/>
                <a:gd name="connsiteY16" fmla="*/ 61865 h 328188"/>
                <a:gd name="connsiteX17" fmla="*/ 132030 w 328188"/>
                <a:gd name="connsiteY17" fmla="*/ 114677 h 328188"/>
                <a:gd name="connsiteX18" fmla="*/ 298764 w 328188"/>
                <a:gd name="connsiteY18" fmla="*/ 114677 h 328188"/>
                <a:gd name="connsiteX19" fmla="*/ 283675 w 328188"/>
                <a:gd name="connsiteY19" fmla="*/ 129766 h 328188"/>
                <a:gd name="connsiteX20" fmla="*/ 223319 w 328188"/>
                <a:gd name="connsiteY20" fmla="*/ 129766 h 328188"/>
                <a:gd name="connsiteX21" fmla="*/ 208230 w 328188"/>
                <a:gd name="connsiteY21" fmla="*/ 114677 h 328188"/>
                <a:gd name="connsiteX22" fmla="*/ 208230 w 328188"/>
                <a:gd name="connsiteY22" fmla="*/ 61865 h 328188"/>
                <a:gd name="connsiteX23" fmla="*/ 223319 w 328188"/>
                <a:gd name="connsiteY23" fmla="*/ 46776 h 328188"/>
                <a:gd name="connsiteX24" fmla="*/ 283675 w 328188"/>
                <a:gd name="connsiteY24" fmla="*/ 46776 h 328188"/>
                <a:gd name="connsiteX25" fmla="*/ 298764 w 328188"/>
                <a:gd name="connsiteY25" fmla="*/ 61865 h 328188"/>
                <a:gd name="connsiteX26" fmla="*/ 298764 w 328188"/>
                <a:gd name="connsiteY26" fmla="*/ 114677 h 32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28188" h="328188">
                  <a:moveTo>
                    <a:pt x="306309" y="0"/>
                  </a:moveTo>
                  <a:lnTo>
                    <a:pt x="21879" y="0"/>
                  </a:lnTo>
                  <a:cubicBezTo>
                    <a:pt x="9808" y="0"/>
                    <a:pt x="0" y="9808"/>
                    <a:pt x="0" y="21879"/>
                  </a:cubicBezTo>
                  <a:lnTo>
                    <a:pt x="0" y="306309"/>
                  </a:lnTo>
                  <a:cubicBezTo>
                    <a:pt x="0" y="318380"/>
                    <a:pt x="9808" y="328188"/>
                    <a:pt x="21879" y="328188"/>
                  </a:cubicBezTo>
                  <a:lnTo>
                    <a:pt x="306309" y="328188"/>
                  </a:lnTo>
                  <a:cubicBezTo>
                    <a:pt x="318380" y="328188"/>
                    <a:pt x="328188" y="318380"/>
                    <a:pt x="328188" y="306309"/>
                  </a:cubicBezTo>
                  <a:lnTo>
                    <a:pt x="328188" y="21879"/>
                  </a:lnTo>
                  <a:cubicBezTo>
                    <a:pt x="328188" y="9808"/>
                    <a:pt x="318380" y="0"/>
                    <a:pt x="306309" y="0"/>
                  </a:cubicBezTo>
                  <a:close/>
                  <a:moveTo>
                    <a:pt x="132030" y="114677"/>
                  </a:moveTo>
                  <a:cubicBezTo>
                    <a:pt x="132030" y="122976"/>
                    <a:pt x="125240" y="129766"/>
                    <a:pt x="116941" y="129766"/>
                  </a:cubicBezTo>
                  <a:lnTo>
                    <a:pt x="56584" y="129766"/>
                  </a:lnTo>
                  <a:cubicBezTo>
                    <a:pt x="48285" y="129766"/>
                    <a:pt x="41495" y="122976"/>
                    <a:pt x="41495" y="114677"/>
                  </a:cubicBezTo>
                  <a:lnTo>
                    <a:pt x="41495" y="61865"/>
                  </a:lnTo>
                  <a:cubicBezTo>
                    <a:pt x="41495" y="53566"/>
                    <a:pt x="48285" y="46776"/>
                    <a:pt x="56584" y="46776"/>
                  </a:cubicBezTo>
                  <a:lnTo>
                    <a:pt x="116941" y="46776"/>
                  </a:lnTo>
                  <a:cubicBezTo>
                    <a:pt x="125240" y="46776"/>
                    <a:pt x="132030" y="53566"/>
                    <a:pt x="132030" y="61865"/>
                  </a:cubicBezTo>
                  <a:lnTo>
                    <a:pt x="132030" y="114677"/>
                  </a:lnTo>
                  <a:close/>
                  <a:moveTo>
                    <a:pt x="298764" y="114677"/>
                  </a:moveTo>
                  <a:cubicBezTo>
                    <a:pt x="298764" y="122976"/>
                    <a:pt x="291974" y="129766"/>
                    <a:pt x="283675" y="129766"/>
                  </a:cubicBezTo>
                  <a:lnTo>
                    <a:pt x="223319" y="129766"/>
                  </a:lnTo>
                  <a:cubicBezTo>
                    <a:pt x="215020" y="129766"/>
                    <a:pt x="208230" y="122976"/>
                    <a:pt x="208230" y="114677"/>
                  </a:cubicBezTo>
                  <a:lnTo>
                    <a:pt x="208230" y="61865"/>
                  </a:lnTo>
                  <a:cubicBezTo>
                    <a:pt x="208230" y="53566"/>
                    <a:pt x="215020" y="46776"/>
                    <a:pt x="223319" y="46776"/>
                  </a:cubicBezTo>
                  <a:lnTo>
                    <a:pt x="283675" y="46776"/>
                  </a:lnTo>
                  <a:cubicBezTo>
                    <a:pt x="291974" y="46776"/>
                    <a:pt x="298764" y="53566"/>
                    <a:pt x="298764" y="61865"/>
                  </a:cubicBezTo>
                  <a:lnTo>
                    <a:pt x="298764" y="11467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75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3AA911-4F52-46D8-A7C0-2721C3CEA449}"/>
                </a:ext>
              </a:extLst>
            </p:cNvPr>
            <p:cNvSpPr/>
            <p:nvPr/>
          </p:nvSpPr>
          <p:spPr>
            <a:xfrm>
              <a:off x="7965616" y="5924050"/>
              <a:ext cx="312069" cy="312086"/>
            </a:xfrm>
            <a:custGeom>
              <a:avLst/>
              <a:gdLst>
                <a:gd name="connsiteX0" fmla="*/ 483606 w 483605"/>
                <a:gd name="connsiteY0" fmla="*/ 451164 h 483632"/>
                <a:gd name="connsiteX1" fmla="*/ 483606 w 483605"/>
                <a:gd name="connsiteY1" fmla="*/ 32441 h 483632"/>
                <a:gd name="connsiteX2" fmla="*/ 451164 w 483605"/>
                <a:gd name="connsiteY2" fmla="*/ 0 h 483632"/>
                <a:gd name="connsiteX3" fmla="*/ 32441 w 483605"/>
                <a:gd name="connsiteY3" fmla="*/ 0 h 483632"/>
                <a:gd name="connsiteX4" fmla="*/ 0 w 483605"/>
                <a:gd name="connsiteY4" fmla="*/ 32441 h 483632"/>
                <a:gd name="connsiteX5" fmla="*/ 0 w 483605"/>
                <a:gd name="connsiteY5" fmla="*/ 451164 h 483632"/>
                <a:gd name="connsiteX6" fmla="*/ 32441 w 483605"/>
                <a:gd name="connsiteY6" fmla="*/ 483606 h 483632"/>
                <a:gd name="connsiteX7" fmla="*/ 451164 w 483605"/>
                <a:gd name="connsiteY7" fmla="*/ 483606 h 483632"/>
                <a:gd name="connsiteX8" fmla="*/ 483606 w 483605"/>
                <a:gd name="connsiteY8" fmla="*/ 451164 h 483632"/>
                <a:gd name="connsiteX9" fmla="*/ 314608 w 483605"/>
                <a:gd name="connsiteY9" fmla="*/ 194649 h 483632"/>
                <a:gd name="connsiteX10" fmla="*/ 292728 w 483605"/>
                <a:gd name="connsiteY10" fmla="*/ 172770 h 483632"/>
                <a:gd name="connsiteX11" fmla="*/ 292728 w 483605"/>
                <a:gd name="connsiteY11" fmla="*/ 83744 h 483632"/>
                <a:gd name="connsiteX12" fmla="*/ 314608 w 483605"/>
                <a:gd name="connsiteY12" fmla="*/ 61865 h 483632"/>
                <a:gd name="connsiteX13" fmla="*/ 392317 w 483605"/>
                <a:gd name="connsiteY13" fmla="*/ 61865 h 483632"/>
                <a:gd name="connsiteX14" fmla="*/ 414196 w 483605"/>
                <a:gd name="connsiteY14" fmla="*/ 83744 h 483632"/>
                <a:gd name="connsiteX15" fmla="*/ 414196 w 483605"/>
                <a:gd name="connsiteY15" fmla="*/ 172770 h 483632"/>
                <a:gd name="connsiteX16" fmla="*/ 392317 w 483605"/>
                <a:gd name="connsiteY16" fmla="*/ 194649 h 483632"/>
                <a:gd name="connsiteX17" fmla="*/ 314608 w 483605"/>
                <a:gd name="connsiteY17" fmla="*/ 194649 h 483632"/>
                <a:gd name="connsiteX18" fmla="*/ 314608 w 483605"/>
                <a:gd name="connsiteY18" fmla="*/ 440602 h 483632"/>
                <a:gd name="connsiteX19" fmla="*/ 292728 w 483605"/>
                <a:gd name="connsiteY19" fmla="*/ 418723 h 483632"/>
                <a:gd name="connsiteX20" fmla="*/ 292728 w 483605"/>
                <a:gd name="connsiteY20" fmla="*/ 329697 h 483632"/>
                <a:gd name="connsiteX21" fmla="*/ 314608 w 483605"/>
                <a:gd name="connsiteY21" fmla="*/ 307818 h 483632"/>
                <a:gd name="connsiteX22" fmla="*/ 392317 w 483605"/>
                <a:gd name="connsiteY22" fmla="*/ 307818 h 483632"/>
                <a:gd name="connsiteX23" fmla="*/ 414196 w 483605"/>
                <a:gd name="connsiteY23" fmla="*/ 329697 h 483632"/>
                <a:gd name="connsiteX24" fmla="*/ 414196 w 483605"/>
                <a:gd name="connsiteY24" fmla="*/ 418723 h 483632"/>
                <a:gd name="connsiteX25" fmla="*/ 392317 w 483605"/>
                <a:gd name="connsiteY25" fmla="*/ 440602 h 483632"/>
                <a:gd name="connsiteX26" fmla="*/ 314608 w 483605"/>
                <a:gd name="connsiteY26" fmla="*/ 440602 h 48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605" h="483632">
                  <a:moveTo>
                    <a:pt x="483606" y="451164"/>
                  </a:moveTo>
                  <a:lnTo>
                    <a:pt x="483606" y="32441"/>
                  </a:lnTo>
                  <a:cubicBezTo>
                    <a:pt x="483606" y="14334"/>
                    <a:pt x="469271" y="0"/>
                    <a:pt x="451164" y="0"/>
                  </a:cubicBezTo>
                  <a:lnTo>
                    <a:pt x="32441" y="0"/>
                  </a:lnTo>
                  <a:cubicBezTo>
                    <a:pt x="14335" y="0"/>
                    <a:pt x="0" y="14334"/>
                    <a:pt x="0" y="32441"/>
                  </a:cubicBezTo>
                  <a:lnTo>
                    <a:pt x="0" y="451164"/>
                  </a:lnTo>
                  <a:cubicBezTo>
                    <a:pt x="0" y="469271"/>
                    <a:pt x="14335" y="483606"/>
                    <a:pt x="32441" y="483606"/>
                  </a:cubicBezTo>
                  <a:lnTo>
                    <a:pt x="451164" y="483606"/>
                  </a:lnTo>
                  <a:cubicBezTo>
                    <a:pt x="468517" y="484360"/>
                    <a:pt x="483606" y="469271"/>
                    <a:pt x="483606" y="451164"/>
                  </a:cubicBezTo>
                  <a:close/>
                  <a:moveTo>
                    <a:pt x="314608" y="194649"/>
                  </a:moveTo>
                  <a:cubicBezTo>
                    <a:pt x="302536" y="194649"/>
                    <a:pt x="292728" y="184842"/>
                    <a:pt x="292728" y="172770"/>
                  </a:cubicBezTo>
                  <a:lnTo>
                    <a:pt x="292728" y="83744"/>
                  </a:lnTo>
                  <a:cubicBezTo>
                    <a:pt x="292728" y="71673"/>
                    <a:pt x="302536" y="61865"/>
                    <a:pt x="314608" y="61865"/>
                  </a:cubicBezTo>
                  <a:lnTo>
                    <a:pt x="392317" y="61865"/>
                  </a:lnTo>
                  <a:cubicBezTo>
                    <a:pt x="404388" y="61865"/>
                    <a:pt x="414196" y="71673"/>
                    <a:pt x="414196" y="83744"/>
                  </a:cubicBezTo>
                  <a:lnTo>
                    <a:pt x="414196" y="172770"/>
                  </a:lnTo>
                  <a:cubicBezTo>
                    <a:pt x="414196" y="184842"/>
                    <a:pt x="404388" y="194649"/>
                    <a:pt x="392317" y="194649"/>
                  </a:cubicBezTo>
                  <a:lnTo>
                    <a:pt x="314608" y="194649"/>
                  </a:lnTo>
                  <a:close/>
                  <a:moveTo>
                    <a:pt x="314608" y="440602"/>
                  </a:moveTo>
                  <a:cubicBezTo>
                    <a:pt x="302536" y="440602"/>
                    <a:pt x="292728" y="430794"/>
                    <a:pt x="292728" y="418723"/>
                  </a:cubicBezTo>
                  <a:lnTo>
                    <a:pt x="292728" y="329697"/>
                  </a:lnTo>
                  <a:cubicBezTo>
                    <a:pt x="292728" y="317626"/>
                    <a:pt x="302536" y="307818"/>
                    <a:pt x="314608" y="307818"/>
                  </a:cubicBezTo>
                  <a:lnTo>
                    <a:pt x="392317" y="307818"/>
                  </a:lnTo>
                  <a:cubicBezTo>
                    <a:pt x="404388" y="307818"/>
                    <a:pt x="414196" y="317626"/>
                    <a:pt x="414196" y="329697"/>
                  </a:cubicBezTo>
                  <a:lnTo>
                    <a:pt x="414196" y="418723"/>
                  </a:lnTo>
                  <a:cubicBezTo>
                    <a:pt x="414196" y="430794"/>
                    <a:pt x="404388" y="440602"/>
                    <a:pt x="392317" y="440602"/>
                  </a:cubicBezTo>
                  <a:lnTo>
                    <a:pt x="314608" y="44060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75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9690716-9C05-48B4-9278-48B7AF1C02AE}"/>
                </a:ext>
              </a:extLst>
            </p:cNvPr>
            <p:cNvSpPr/>
            <p:nvPr/>
          </p:nvSpPr>
          <p:spPr>
            <a:xfrm>
              <a:off x="6368011" y="5686397"/>
              <a:ext cx="1080572" cy="766589"/>
            </a:xfrm>
            <a:custGeom>
              <a:avLst/>
              <a:gdLst>
                <a:gd name="connsiteX0" fmla="*/ 1673780 w 1674534"/>
                <a:gd name="connsiteY0" fmla="*/ 507103 h 1187963"/>
                <a:gd name="connsiteX1" fmla="*/ 491549 w 1674534"/>
                <a:gd name="connsiteY1" fmla="*/ 498050 h 1187963"/>
                <a:gd name="connsiteX2" fmla="*/ 468915 w 1674534"/>
                <a:gd name="connsiteY2" fmla="*/ 517666 h 1187963"/>
                <a:gd name="connsiteX3" fmla="*/ 473442 w 1674534"/>
                <a:gd name="connsiteY3" fmla="*/ 667802 h 1187963"/>
                <a:gd name="connsiteX4" fmla="*/ 502112 w 1674534"/>
                <a:gd name="connsiteY4" fmla="*/ 691191 h 1187963"/>
                <a:gd name="connsiteX5" fmla="*/ 622824 w 1674534"/>
                <a:gd name="connsiteY5" fmla="*/ 690436 h 1187963"/>
                <a:gd name="connsiteX6" fmla="*/ 656020 w 1674534"/>
                <a:gd name="connsiteY6" fmla="*/ 720614 h 1187963"/>
                <a:gd name="connsiteX7" fmla="*/ 656020 w 1674534"/>
                <a:gd name="connsiteY7" fmla="*/ 992218 h 1187963"/>
                <a:gd name="connsiteX8" fmla="*/ 625087 w 1674534"/>
                <a:gd name="connsiteY8" fmla="*/ 1030696 h 1187963"/>
                <a:gd name="connsiteX9" fmla="*/ 203346 w 1674534"/>
                <a:gd name="connsiteY9" fmla="*/ 811904 h 1187963"/>
                <a:gd name="connsiteX10" fmla="*/ 197311 w 1674534"/>
                <a:gd name="connsiteY10" fmla="*/ 400725 h 1187963"/>
                <a:gd name="connsiteX11" fmla="*/ 480986 w 1674534"/>
                <a:gd name="connsiteY11" fmla="*/ 154018 h 1187963"/>
                <a:gd name="connsiteX12" fmla="*/ 745046 w 1674534"/>
                <a:gd name="connsiteY12" fmla="*/ 192495 h 1187963"/>
                <a:gd name="connsiteX13" fmla="*/ 775978 w 1674534"/>
                <a:gd name="connsiteY13" fmla="*/ 75555 h 1187963"/>
                <a:gd name="connsiteX14" fmla="*/ 752590 w 1674534"/>
                <a:gd name="connsiteY14" fmla="*/ 34815 h 1187963"/>
                <a:gd name="connsiteX15" fmla="*/ 594909 w 1674534"/>
                <a:gd name="connsiteY15" fmla="*/ 2373 h 1187963"/>
                <a:gd name="connsiteX16" fmla="*/ 46420 w 1674534"/>
                <a:gd name="connsiteY16" fmla="*/ 339614 h 1187963"/>
                <a:gd name="connsiteX17" fmla="*/ 53965 w 1674534"/>
                <a:gd name="connsiteY17" fmla="*/ 892630 h 1187963"/>
                <a:gd name="connsiteX18" fmla="*/ 344430 w 1674534"/>
                <a:gd name="connsiteY18" fmla="*/ 1164989 h 1187963"/>
                <a:gd name="connsiteX19" fmla="*/ 788049 w 1674534"/>
                <a:gd name="connsiteY19" fmla="*/ 1137828 h 1187963"/>
                <a:gd name="connsiteX20" fmla="*/ 810683 w 1674534"/>
                <a:gd name="connsiteY20" fmla="*/ 1097088 h 1187963"/>
                <a:gd name="connsiteX21" fmla="*/ 809929 w 1674534"/>
                <a:gd name="connsiteY21" fmla="*/ 685909 h 1187963"/>
                <a:gd name="connsiteX22" fmla="*/ 841617 w 1674534"/>
                <a:gd name="connsiteY22" fmla="*/ 654977 h 1187963"/>
                <a:gd name="connsiteX23" fmla="*/ 1674535 w 1674534"/>
                <a:gd name="connsiteY23" fmla="*/ 661767 h 1187963"/>
                <a:gd name="connsiteX24" fmla="*/ 1674535 w 1674534"/>
                <a:gd name="connsiteY24" fmla="*/ 507103 h 1187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74534" h="1187963">
                  <a:moveTo>
                    <a:pt x="1673780" y="507103"/>
                  </a:moveTo>
                  <a:cubicBezTo>
                    <a:pt x="1630777" y="504840"/>
                    <a:pt x="524745" y="500314"/>
                    <a:pt x="491549" y="498050"/>
                  </a:cubicBezTo>
                  <a:cubicBezTo>
                    <a:pt x="474950" y="496541"/>
                    <a:pt x="468161" y="501068"/>
                    <a:pt x="468915" y="517666"/>
                  </a:cubicBezTo>
                  <a:cubicBezTo>
                    <a:pt x="471178" y="567460"/>
                    <a:pt x="465897" y="618008"/>
                    <a:pt x="473442" y="667802"/>
                  </a:cubicBezTo>
                  <a:cubicBezTo>
                    <a:pt x="476460" y="688927"/>
                    <a:pt x="484759" y="691945"/>
                    <a:pt x="502112" y="691191"/>
                  </a:cubicBezTo>
                  <a:cubicBezTo>
                    <a:pt x="542097" y="690436"/>
                    <a:pt x="582838" y="691945"/>
                    <a:pt x="622824" y="690436"/>
                  </a:cubicBezTo>
                  <a:cubicBezTo>
                    <a:pt x="645458" y="689682"/>
                    <a:pt x="656020" y="694208"/>
                    <a:pt x="656020" y="720614"/>
                  </a:cubicBezTo>
                  <a:cubicBezTo>
                    <a:pt x="654511" y="811149"/>
                    <a:pt x="654511" y="901684"/>
                    <a:pt x="656020" y="992218"/>
                  </a:cubicBezTo>
                  <a:cubicBezTo>
                    <a:pt x="656775" y="1017116"/>
                    <a:pt x="644703" y="1026169"/>
                    <a:pt x="625087" y="1030696"/>
                  </a:cubicBezTo>
                  <a:cubicBezTo>
                    <a:pt x="441755" y="1069173"/>
                    <a:pt x="274265" y="1015607"/>
                    <a:pt x="203346" y="811904"/>
                  </a:cubicBezTo>
                  <a:cubicBezTo>
                    <a:pt x="155816" y="676856"/>
                    <a:pt x="155062" y="537282"/>
                    <a:pt x="197311" y="400725"/>
                  </a:cubicBezTo>
                  <a:cubicBezTo>
                    <a:pt x="240315" y="261905"/>
                    <a:pt x="333113" y="174389"/>
                    <a:pt x="480986" y="154018"/>
                  </a:cubicBezTo>
                  <a:cubicBezTo>
                    <a:pt x="571521" y="141193"/>
                    <a:pt x="658284" y="154773"/>
                    <a:pt x="745046" y="192495"/>
                  </a:cubicBezTo>
                  <a:cubicBezTo>
                    <a:pt x="755608" y="152509"/>
                    <a:pt x="763907" y="114032"/>
                    <a:pt x="775978" y="75555"/>
                  </a:cubicBezTo>
                  <a:cubicBezTo>
                    <a:pt x="783523" y="51412"/>
                    <a:pt x="773716" y="43113"/>
                    <a:pt x="752590" y="34815"/>
                  </a:cubicBezTo>
                  <a:cubicBezTo>
                    <a:pt x="701287" y="15199"/>
                    <a:pt x="648475" y="6900"/>
                    <a:pt x="594909" y="2373"/>
                  </a:cubicBezTo>
                  <a:cubicBezTo>
                    <a:pt x="361028" y="-17243"/>
                    <a:pt x="136955" y="83854"/>
                    <a:pt x="46420" y="339614"/>
                  </a:cubicBezTo>
                  <a:cubicBezTo>
                    <a:pt x="-19218" y="523702"/>
                    <a:pt x="-13936" y="710052"/>
                    <a:pt x="53965" y="892630"/>
                  </a:cubicBezTo>
                  <a:cubicBezTo>
                    <a:pt x="105267" y="1029941"/>
                    <a:pt x="201084" y="1125757"/>
                    <a:pt x="344430" y="1164989"/>
                  </a:cubicBezTo>
                  <a:cubicBezTo>
                    <a:pt x="494567" y="1206484"/>
                    <a:pt x="643194" y="1188377"/>
                    <a:pt x="788049" y="1137828"/>
                  </a:cubicBezTo>
                  <a:cubicBezTo>
                    <a:pt x="809929" y="1130284"/>
                    <a:pt x="810683" y="1115949"/>
                    <a:pt x="810683" y="1097088"/>
                  </a:cubicBezTo>
                  <a:cubicBezTo>
                    <a:pt x="809929" y="959777"/>
                    <a:pt x="811438" y="823220"/>
                    <a:pt x="809929" y="685909"/>
                  </a:cubicBezTo>
                  <a:cubicBezTo>
                    <a:pt x="809929" y="661013"/>
                    <a:pt x="816719" y="654222"/>
                    <a:pt x="841617" y="654977"/>
                  </a:cubicBezTo>
                  <a:cubicBezTo>
                    <a:pt x="939696" y="657240"/>
                    <a:pt x="1519871" y="657240"/>
                    <a:pt x="1674535" y="661767"/>
                  </a:cubicBezTo>
                  <a:lnTo>
                    <a:pt x="1674535" y="507103"/>
                  </a:lnTo>
                  <a:close/>
                </a:path>
              </a:pathLst>
            </a:custGeom>
            <a:grpFill/>
            <a:ln w="75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8C5DAA6-31CB-48FF-841A-A1B9E09AAE54}"/>
                </a:ext>
              </a:extLst>
            </p:cNvPr>
            <p:cNvSpPr/>
            <p:nvPr/>
          </p:nvSpPr>
          <p:spPr>
            <a:xfrm>
              <a:off x="1674291" y="6016064"/>
              <a:ext cx="505986" cy="502125"/>
            </a:xfrm>
            <a:custGeom>
              <a:avLst/>
              <a:gdLst>
                <a:gd name="connsiteX0" fmla="*/ 436854 w 505986"/>
                <a:gd name="connsiteY0" fmla="*/ 0 h 502125"/>
                <a:gd name="connsiteX1" fmla="*/ 505986 w 505986"/>
                <a:gd name="connsiteY1" fmla="*/ 0 h 502125"/>
                <a:gd name="connsiteX2" fmla="*/ 500144 w 505986"/>
                <a:gd name="connsiteY2" fmla="*/ 369517 h 502125"/>
                <a:gd name="connsiteX3" fmla="*/ 375025 w 505986"/>
                <a:gd name="connsiteY3" fmla="*/ 498531 h 502125"/>
                <a:gd name="connsiteX4" fmla="*/ 13966 w 505986"/>
                <a:gd name="connsiteY4" fmla="*/ 502122 h 502125"/>
                <a:gd name="connsiteX5" fmla="*/ 0 w 505986"/>
                <a:gd name="connsiteY5" fmla="*/ 502077 h 502125"/>
                <a:gd name="connsiteX6" fmla="*/ 0 w 505986"/>
                <a:gd name="connsiteY6" fmla="*/ 432700 h 502125"/>
                <a:gd name="connsiteX7" fmla="*/ 42020 w 505986"/>
                <a:gd name="connsiteY7" fmla="*/ 432503 h 502125"/>
                <a:gd name="connsiteX8" fmla="*/ 359932 w 505986"/>
                <a:gd name="connsiteY8" fmla="*/ 430860 h 502125"/>
                <a:gd name="connsiteX9" fmla="*/ 429551 w 505986"/>
                <a:gd name="connsiteY9" fmla="*/ 362701 h 502125"/>
                <a:gd name="connsiteX10" fmla="*/ 436854 w 505986"/>
                <a:gd name="connsiteY10" fmla="*/ 0 h 50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5986" h="502125">
                  <a:moveTo>
                    <a:pt x="436854" y="0"/>
                  </a:moveTo>
                  <a:lnTo>
                    <a:pt x="505986" y="0"/>
                  </a:lnTo>
                  <a:cubicBezTo>
                    <a:pt x="505500" y="487"/>
                    <a:pt x="501605" y="255108"/>
                    <a:pt x="500144" y="369517"/>
                  </a:cubicBezTo>
                  <a:cubicBezTo>
                    <a:pt x="499171" y="450821"/>
                    <a:pt x="455354" y="496584"/>
                    <a:pt x="375025" y="498531"/>
                  </a:cubicBezTo>
                  <a:cubicBezTo>
                    <a:pt x="254774" y="501453"/>
                    <a:pt x="134400" y="502183"/>
                    <a:pt x="13966" y="502122"/>
                  </a:cubicBezTo>
                  <a:lnTo>
                    <a:pt x="0" y="502077"/>
                  </a:lnTo>
                  <a:lnTo>
                    <a:pt x="0" y="432700"/>
                  </a:lnTo>
                  <a:lnTo>
                    <a:pt x="42020" y="432503"/>
                  </a:lnTo>
                  <a:cubicBezTo>
                    <a:pt x="204019" y="431712"/>
                    <a:pt x="356767" y="430860"/>
                    <a:pt x="359932" y="430860"/>
                  </a:cubicBezTo>
                  <a:cubicBezTo>
                    <a:pt x="416893" y="429886"/>
                    <a:pt x="426630" y="418689"/>
                    <a:pt x="429551" y="362701"/>
                  </a:cubicBezTo>
                  <a:cubicBezTo>
                    <a:pt x="433933" y="271661"/>
                    <a:pt x="435393" y="21907"/>
                    <a:pt x="436854" y="0"/>
                  </a:cubicBezTo>
                  <a:close/>
                </a:path>
              </a:pathLst>
            </a:custGeom>
            <a:grpFill/>
            <a:ln w="754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5" name="Oval 21">
            <a:extLst>
              <a:ext uri="{FF2B5EF4-FFF2-40B4-BE49-F238E27FC236}">
                <a16:creationId xmlns:a16="http://schemas.microsoft.com/office/drawing/2014/main" id="{4F5A981F-D6CA-4847-ABC6-1D14BFA6082F}"/>
              </a:ext>
            </a:extLst>
          </p:cNvPr>
          <p:cNvSpPr>
            <a:spLocks noChangeAspect="1"/>
          </p:cNvSpPr>
          <p:nvPr/>
        </p:nvSpPr>
        <p:spPr>
          <a:xfrm>
            <a:off x="1795223" y="4326943"/>
            <a:ext cx="615184" cy="62032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" name="Dikdörtgen 1"/>
          <p:cNvSpPr/>
          <p:nvPr/>
        </p:nvSpPr>
        <p:spPr>
          <a:xfrm>
            <a:off x="166210" y="1841484"/>
            <a:ext cx="34508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</a:t>
            </a:r>
            <a:r>
              <a:rPr lang="tr-TR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user-defined</a:t>
            </a:r>
            <a:r>
              <a:rPr lang="tr-T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r>
              <a:rPr lang="tr-TR" sz="3200" dirty="0" err="1">
                <a:solidFill>
                  <a:schemeClr val="accent1"/>
                </a:solidFill>
              </a:rPr>
              <a:t>function</a:t>
            </a:r>
            <a:r>
              <a:rPr lang="tr-TR" sz="1600" b="1" dirty="0"/>
              <a:t> </a:t>
            </a:r>
            <a:r>
              <a:rPr lang="tr-TR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works</a:t>
            </a:r>
            <a:r>
              <a:rPr lang="tr-T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sz="2800" b="1" dirty="0"/>
              <a:t>?</a:t>
            </a:r>
            <a:endParaRPr lang="tr-TR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8059622" y="1334910"/>
            <a:ext cx="363068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Bir C programının yürütülmesi </a:t>
            </a:r>
          </a:p>
          <a:p>
            <a:r>
              <a:rPr lang="tr-TR" dirty="0"/>
              <a:t>main () işlevinden başlar</a:t>
            </a:r>
          </a:p>
        </p:txBody>
      </p:sp>
      <p:sp>
        <p:nvSpPr>
          <p:cNvPr id="8" name="Dikdörtgen 7"/>
          <p:cNvSpPr/>
          <p:nvPr/>
        </p:nvSpPr>
        <p:spPr>
          <a:xfrm>
            <a:off x="8067568" y="2238594"/>
            <a:ext cx="4016185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Derleyici </a:t>
            </a:r>
            <a:r>
              <a:rPr lang="tr-TR" dirty="0" err="1"/>
              <a:t>functionName</a:t>
            </a:r>
            <a:r>
              <a:rPr lang="tr-TR" dirty="0"/>
              <a:t> ()</a:t>
            </a:r>
          </a:p>
          <a:p>
            <a:r>
              <a:rPr lang="tr-TR" dirty="0"/>
              <a:t>     ile karşılaştığında;</a:t>
            </a:r>
          </a:p>
          <a:p>
            <a:endParaRPr lang="tr-TR" dirty="0"/>
          </a:p>
          <a:p>
            <a:r>
              <a:rPr lang="tr-TR" dirty="0"/>
              <a:t>     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functionName</a:t>
            </a:r>
            <a:r>
              <a:rPr lang="tr-TR" dirty="0"/>
              <a:t> () öğesinin</a:t>
            </a:r>
          </a:p>
          <a:p>
            <a:r>
              <a:rPr lang="tr-TR" dirty="0"/>
              <a:t>      adresine atlar ve derleyici </a:t>
            </a:r>
          </a:p>
          <a:p>
            <a:r>
              <a:rPr lang="tr-TR" dirty="0"/>
              <a:t>      </a:t>
            </a:r>
            <a:r>
              <a:rPr lang="tr-TR" dirty="0" err="1"/>
              <a:t>functionName</a:t>
            </a:r>
            <a:r>
              <a:rPr lang="tr-TR" dirty="0"/>
              <a:t> ()</a:t>
            </a:r>
          </a:p>
          <a:p>
            <a:r>
              <a:rPr lang="tr-TR" dirty="0"/>
              <a:t>      içindeki kodları yürütmeye başlar.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909" y="805995"/>
            <a:ext cx="4074506" cy="42254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b="1" dirty="0" err="1"/>
              <a:t>Function</a:t>
            </a:r>
            <a:r>
              <a:rPr lang="tr-TR" b="1" dirty="0"/>
              <a:t> </a:t>
            </a:r>
            <a:r>
              <a:rPr lang="tr-TR" b="1" dirty="0" err="1"/>
              <a:t>Declaration</a:t>
            </a:r>
            <a:endParaRPr lang="en-US" dirty="0"/>
          </a:p>
        </p:txBody>
      </p:sp>
      <p:sp>
        <p:nvSpPr>
          <p:cNvPr id="4" name="자유형 9">
            <a:extLst>
              <a:ext uri="{FF2B5EF4-FFF2-40B4-BE49-F238E27FC236}">
                <a16:creationId xmlns:a16="http://schemas.microsoft.com/office/drawing/2014/main" id="{8657BB3C-CDA7-4B47-B8C1-ED7B2F9690E3}"/>
              </a:ext>
            </a:extLst>
          </p:cNvPr>
          <p:cNvSpPr/>
          <p:nvPr/>
        </p:nvSpPr>
        <p:spPr>
          <a:xfrm>
            <a:off x="6344277" y="2092544"/>
            <a:ext cx="360000" cy="0"/>
          </a:xfrm>
          <a:custGeom>
            <a:avLst/>
            <a:gdLst>
              <a:gd name="connsiteX0" fmla="*/ 0 w 326572"/>
              <a:gd name="connsiteY0" fmla="*/ 0 h 0"/>
              <a:gd name="connsiteX1" fmla="*/ 326572 w 32657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572">
                <a:moveTo>
                  <a:pt x="0" y="0"/>
                </a:moveTo>
                <a:lnTo>
                  <a:pt x="326572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E87F2-2621-46A7-884A-8058A1C15E83}"/>
              </a:ext>
            </a:extLst>
          </p:cNvPr>
          <p:cNvSpPr txBox="1"/>
          <p:nvPr/>
        </p:nvSpPr>
        <p:spPr>
          <a:xfrm>
            <a:off x="8784729" y="2178095"/>
            <a:ext cx="33494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Fonksiyon sonucunda döndürülecek olan değerin tipini belirtir. Değişkenlerin tipi gibidir.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3A989-0584-446C-86AF-0EA6CD80F6B9}"/>
              </a:ext>
            </a:extLst>
          </p:cNvPr>
          <p:cNvSpPr txBox="1"/>
          <p:nvPr/>
        </p:nvSpPr>
        <p:spPr>
          <a:xfrm>
            <a:off x="6774994" y="1861711"/>
            <a:ext cx="208262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tr-TR" altLang="ko-KR" sz="2400" b="1" dirty="0">
                <a:solidFill>
                  <a:schemeClr val="accent2"/>
                </a:solidFill>
              </a:rPr>
              <a:t>Return </a:t>
            </a:r>
            <a:r>
              <a:rPr lang="tr-TR" altLang="ko-KR" sz="2400" b="1" dirty="0" err="1">
                <a:solidFill>
                  <a:schemeClr val="accent2"/>
                </a:solidFill>
              </a:rPr>
              <a:t>type</a:t>
            </a:r>
            <a:r>
              <a:rPr lang="tr-TR" altLang="ko-KR" sz="2400" b="1" dirty="0">
                <a:solidFill>
                  <a:schemeClr val="accent2"/>
                </a:solidFill>
              </a:rPr>
              <a:t> :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7" name="자유형 19">
            <a:extLst>
              <a:ext uri="{FF2B5EF4-FFF2-40B4-BE49-F238E27FC236}">
                <a16:creationId xmlns:a16="http://schemas.microsoft.com/office/drawing/2014/main" id="{8E52383C-1F55-4DF0-95D9-A9F237B3CD05}"/>
              </a:ext>
            </a:extLst>
          </p:cNvPr>
          <p:cNvSpPr/>
          <p:nvPr/>
        </p:nvSpPr>
        <p:spPr>
          <a:xfrm>
            <a:off x="6344277" y="2901564"/>
            <a:ext cx="360000" cy="0"/>
          </a:xfrm>
          <a:custGeom>
            <a:avLst/>
            <a:gdLst>
              <a:gd name="connsiteX0" fmla="*/ 0 w 326572"/>
              <a:gd name="connsiteY0" fmla="*/ 0 h 0"/>
              <a:gd name="connsiteX1" fmla="*/ 326572 w 32657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572">
                <a:moveTo>
                  <a:pt x="0" y="0"/>
                </a:moveTo>
                <a:lnTo>
                  <a:pt x="326572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807DD-59D1-44EA-9F65-3642C51FAB33}"/>
              </a:ext>
            </a:extLst>
          </p:cNvPr>
          <p:cNvSpPr txBox="1"/>
          <p:nvPr/>
        </p:nvSpPr>
        <p:spPr>
          <a:xfrm>
            <a:off x="8776825" y="3173254"/>
            <a:ext cx="334943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Fonksiyona ait belirlenen isimdir.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B35BE6-D25B-4024-B21C-F316D15EAD1C}"/>
              </a:ext>
            </a:extLst>
          </p:cNvPr>
          <p:cNvSpPr txBox="1"/>
          <p:nvPr/>
        </p:nvSpPr>
        <p:spPr>
          <a:xfrm>
            <a:off x="6774994" y="2670731"/>
            <a:ext cx="247375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tr-TR" altLang="ko-KR" sz="2400" b="1" dirty="0" err="1">
                <a:solidFill>
                  <a:schemeClr val="accent3"/>
                </a:solidFill>
              </a:rPr>
              <a:t>Function</a:t>
            </a:r>
            <a:r>
              <a:rPr lang="tr-TR" altLang="ko-KR" sz="2400" b="1" dirty="0">
                <a:solidFill>
                  <a:schemeClr val="accent3"/>
                </a:solidFill>
              </a:rPr>
              <a:t> name:</a:t>
            </a:r>
          </a:p>
        </p:txBody>
      </p:sp>
      <p:sp>
        <p:nvSpPr>
          <p:cNvPr id="10" name="자유형 22">
            <a:extLst>
              <a:ext uri="{FF2B5EF4-FFF2-40B4-BE49-F238E27FC236}">
                <a16:creationId xmlns:a16="http://schemas.microsoft.com/office/drawing/2014/main" id="{65794ADA-7D32-45F1-9D23-532DB1FC9C94}"/>
              </a:ext>
            </a:extLst>
          </p:cNvPr>
          <p:cNvSpPr/>
          <p:nvPr/>
        </p:nvSpPr>
        <p:spPr>
          <a:xfrm>
            <a:off x="6344277" y="3710584"/>
            <a:ext cx="360000" cy="0"/>
          </a:xfrm>
          <a:custGeom>
            <a:avLst/>
            <a:gdLst>
              <a:gd name="connsiteX0" fmla="*/ 0 w 326572"/>
              <a:gd name="connsiteY0" fmla="*/ 0 h 0"/>
              <a:gd name="connsiteX1" fmla="*/ 326572 w 32657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572">
                <a:moveTo>
                  <a:pt x="0" y="0"/>
                </a:moveTo>
                <a:lnTo>
                  <a:pt x="326572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1E9ADA-50B1-4688-9716-D62ABEE768CD}"/>
              </a:ext>
            </a:extLst>
          </p:cNvPr>
          <p:cNvSpPr txBox="1"/>
          <p:nvPr/>
        </p:nvSpPr>
        <p:spPr>
          <a:xfrm>
            <a:off x="8784729" y="3802917"/>
            <a:ext cx="33494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Fonksiyona ait giriş değişkenleridir. Tipleri ile birlikte belirtilmeleri gerekir.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D17775-57AF-465A-BD4B-90BA1DA9AD69}"/>
              </a:ext>
            </a:extLst>
          </p:cNvPr>
          <p:cNvSpPr txBox="1"/>
          <p:nvPr/>
        </p:nvSpPr>
        <p:spPr>
          <a:xfrm>
            <a:off x="6774994" y="3344689"/>
            <a:ext cx="197522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tr-TR" altLang="ko-KR" sz="2400" b="1" dirty="0" err="1">
                <a:solidFill>
                  <a:schemeClr val="accent2"/>
                </a:solidFill>
              </a:rPr>
              <a:t>Prameters</a:t>
            </a:r>
            <a:r>
              <a:rPr lang="tr-TR" altLang="ko-KR" sz="3600" b="1" dirty="0">
                <a:solidFill>
                  <a:schemeClr val="accent4"/>
                </a:solidFill>
              </a:rPr>
              <a:t> :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13" name="자유형 28">
            <a:extLst>
              <a:ext uri="{FF2B5EF4-FFF2-40B4-BE49-F238E27FC236}">
                <a16:creationId xmlns:a16="http://schemas.microsoft.com/office/drawing/2014/main" id="{85D55E4D-DB8B-469F-9BBE-620CC3131626}"/>
              </a:ext>
            </a:extLst>
          </p:cNvPr>
          <p:cNvSpPr/>
          <p:nvPr/>
        </p:nvSpPr>
        <p:spPr>
          <a:xfrm>
            <a:off x="6344277" y="4519605"/>
            <a:ext cx="360000" cy="0"/>
          </a:xfrm>
          <a:custGeom>
            <a:avLst/>
            <a:gdLst>
              <a:gd name="connsiteX0" fmla="*/ 0 w 326572"/>
              <a:gd name="connsiteY0" fmla="*/ 0 h 0"/>
              <a:gd name="connsiteX1" fmla="*/ 326572 w 32657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572">
                <a:moveTo>
                  <a:pt x="0" y="0"/>
                </a:moveTo>
                <a:lnTo>
                  <a:pt x="326572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48F585-548B-4AA1-96B8-76E16E0C5CC8}"/>
              </a:ext>
            </a:extLst>
          </p:cNvPr>
          <p:cNvSpPr txBox="1"/>
          <p:nvPr/>
        </p:nvSpPr>
        <p:spPr>
          <a:xfrm>
            <a:off x="8857615" y="4519605"/>
            <a:ext cx="334943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r-T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Fonksiyonun döndüreceği değerin belirtildiği bildirimdir.  Dönüş tipinde değer döndürmek için kullanılır.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4E6063-4926-481D-8085-497AC40C1389}"/>
              </a:ext>
            </a:extLst>
          </p:cNvPr>
          <p:cNvSpPr txBox="1"/>
          <p:nvPr/>
        </p:nvSpPr>
        <p:spPr>
          <a:xfrm>
            <a:off x="6774994" y="4227218"/>
            <a:ext cx="173316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tr-TR" altLang="ko-KR" sz="3200" b="1" dirty="0" err="1">
                <a:solidFill>
                  <a:schemeClr val="accent1"/>
                </a:solidFill>
              </a:rPr>
              <a:t>return</a:t>
            </a:r>
            <a:r>
              <a:rPr lang="tr-TR" altLang="ko-KR" sz="3200" b="1" dirty="0">
                <a:solidFill>
                  <a:schemeClr val="accent1"/>
                </a:solidFill>
              </a:rPr>
              <a:t> : 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6" name="자유형 11">
            <a:extLst>
              <a:ext uri="{FF2B5EF4-FFF2-40B4-BE49-F238E27FC236}">
                <a16:creationId xmlns:a16="http://schemas.microsoft.com/office/drawing/2014/main" id="{378381C5-3924-4492-8096-92AEC217BA8A}"/>
              </a:ext>
            </a:extLst>
          </p:cNvPr>
          <p:cNvSpPr/>
          <p:nvPr/>
        </p:nvSpPr>
        <p:spPr>
          <a:xfrm rot="10800000" flipV="1">
            <a:off x="6344277" y="5846181"/>
            <a:ext cx="5148000" cy="57985"/>
          </a:xfrm>
          <a:custGeom>
            <a:avLst/>
            <a:gdLst>
              <a:gd name="connsiteX0" fmla="*/ 0 w 4060371"/>
              <a:gd name="connsiteY0" fmla="*/ 0 h 0"/>
              <a:gd name="connsiteX1" fmla="*/ 4060371 w 406037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60371">
                <a:moveTo>
                  <a:pt x="0" y="0"/>
                </a:moveTo>
                <a:lnTo>
                  <a:pt x="4060371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32">
            <a:extLst>
              <a:ext uri="{FF2B5EF4-FFF2-40B4-BE49-F238E27FC236}">
                <a16:creationId xmlns:a16="http://schemas.microsoft.com/office/drawing/2014/main" id="{77F48873-EEC0-4BEC-846C-EBEC4E33D506}"/>
              </a:ext>
            </a:extLst>
          </p:cNvPr>
          <p:cNvSpPr/>
          <p:nvPr/>
        </p:nvSpPr>
        <p:spPr>
          <a:xfrm>
            <a:off x="6797074" y="5440892"/>
            <a:ext cx="792088" cy="79208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33">
            <a:extLst>
              <a:ext uri="{FF2B5EF4-FFF2-40B4-BE49-F238E27FC236}">
                <a16:creationId xmlns:a16="http://schemas.microsoft.com/office/drawing/2014/main" id="{8C943B41-1EB2-492C-9342-381EFA743458}"/>
              </a:ext>
            </a:extLst>
          </p:cNvPr>
          <p:cNvSpPr/>
          <p:nvPr/>
        </p:nvSpPr>
        <p:spPr>
          <a:xfrm>
            <a:off x="8553790" y="5440892"/>
            <a:ext cx="792088" cy="792088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34">
            <a:extLst>
              <a:ext uri="{FF2B5EF4-FFF2-40B4-BE49-F238E27FC236}">
                <a16:creationId xmlns:a16="http://schemas.microsoft.com/office/drawing/2014/main" id="{B309B174-439F-453B-BBF7-463ED36EE9BC}"/>
              </a:ext>
            </a:extLst>
          </p:cNvPr>
          <p:cNvSpPr/>
          <p:nvPr/>
        </p:nvSpPr>
        <p:spPr>
          <a:xfrm>
            <a:off x="10310506" y="5440892"/>
            <a:ext cx="792088" cy="792088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BA7302-1055-4E6F-B8E3-3657A3C61EDE}"/>
              </a:ext>
            </a:extLst>
          </p:cNvPr>
          <p:cNvSpPr txBox="1"/>
          <p:nvPr/>
        </p:nvSpPr>
        <p:spPr>
          <a:xfrm>
            <a:off x="6579145" y="6337187"/>
            <a:ext cx="1280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5EAC0B-C6A5-45AB-8229-2C2697CC0FE9}"/>
              </a:ext>
            </a:extLst>
          </p:cNvPr>
          <p:cNvSpPr txBox="1"/>
          <p:nvPr/>
        </p:nvSpPr>
        <p:spPr>
          <a:xfrm>
            <a:off x="8333565" y="6337187"/>
            <a:ext cx="1280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6859BC-CA96-404A-BBFB-454FF4C38C1E}"/>
              </a:ext>
            </a:extLst>
          </p:cNvPr>
          <p:cNvSpPr txBox="1"/>
          <p:nvPr/>
        </p:nvSpPr>
        <p:spPr>
          <a:xfrm>
            <a:off x="10087984" y="6337187"/>
            <a:ext cx="1280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</a:p>
        </p:txBody>
      </p:sp>
      <p:cxnSp>
        <p:nvCxnSpPr>
          <p:cNvPr id="43" name="직선 연결선 5">
            <a:extLst>
              <a:ext uri="{FF2B5EF4-FFF2-40B4-BE49-F238E27FC236}">
                <a16:creationId xmlns:a16="http://schemas.microsoft.com/office/drawing/2014/main" id="{2C69CFCB-9E7C-4397-B889-EB3BECE27AC3}"/>
              </a:ext>
            </a:extLst>
          </p:cNvPr>
          <p:cNvCxnSpPr>
            <a:cxnSpLocks/>
          </p:cNvCxnSpPr>
          <p:nvPr/>
        </p:nvCxnSpPr>
        <p:spPr>
          <a:xfrm flipH="1">
            <a:off x="6195692" y="1831523"/>
            <a:ext cx="6416" cy="4212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16">
            <a:extLst>
              <a:ext uri="{FF2B5EF4-FFF2-40B4-BE49-F238E27FC236}">
                <a16:creationId xmlns:a16="http://schemas.microsoft.com/office/drawing/2014/main" id="{AA11EF03-D0AE-45C3-881C-42B5453CF392}"/>
              </a:ext>
            </a:extLst>
          </p:cNvPr>
          <p:cNvSpPr/>
          <p:nvPr/>
        </p:nvSpPr>
        <p:spPr>
          <a:xfrm rot="2700000">
            <a:off x="10581156" y="561124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Rounded Rectangle 27">
            <a:extLst>
              <a:ext uri="{FF2B5EF4-FFF2-40B4-BE49-F238E27FC236}">
                <a16:creationId xmlns:a16="http://schemas.microsoft.com/office/drawing/2014/main" id="{98416075-279F-4CDD-96CE-81AEA037CE6E}"/>
              </a:ext>
            </a:extLst>
          </p:cNvPr>
          <p:cNvSpPr/>
          <p:nvPr/>
        </p:nvSpPr>
        <p:spPr>
          <a:xfrm>
            <a:off x="7052281" y="5697850"/>
            <a:ext cx="386209" cy="29666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Oval 21">
            <a:extLst>
              <a:ext uri="{FF2B5EF4-FFF2-40B4-BE49-F238E27FC236}">
                <a16:creationId xmlns:a16="http://schemas.microsoft.com/office/drawing/2014/main" id="{0A9D902E-DD9E-47DB-AD72-8B14AC62436F}"/>
              </a:ext>
            </a:extLst>
          </p:cNvPr>
          <p:cNvSpPr>
            <a:spLocks noChangeAspect="1"/>
          </p:cNvSpPr>
          <p:nvPr/>
        </p:nvSpPr>
        <p:spPr>
          <a:xfrm>
            <a:off x="8784729" y="5649716"/>
            <a:ext cx="396491" cy="3998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23" y="4685296"/>
            <a:ext cx="5745476" cy="101255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27" y="1596115"/>
            <a:ext cx="4371975" cy="2600325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FD31AFE-7880-4095-AA76-2BED6B69FAA8}"/>
              </a:ext>
            </a:extLst>
          </p:cNvPr>
          <p:cNvGrpSpPr/>
          <p:nvPr/>
        </p:nvGrpSpPr>
        <p:grpSpPr>
          <a:xfrm flipH="1">
            <a:off x="7960862" y="2797050"/>
            <a:ext cx="2861829" cy="2625907"/>
            <a:chOff x="837241" y="2338238"/>
            <a:chExt cx="4340280" cy="398247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9991483-56A2-44DA-B419-8815AA6055BD}"/>
                </a:ext>
              </a:extLst>
            </p:cNvPr>
            <p:cNvSpPr/>
            <p:nvPr/>
          </p:nvSpPr>
          <p:spPr>
            <a:xfrm>
              <a:off x="837241" y="2338238"/>
              <a:ext cx="4340280" cy="3982478"/>
            </a:xfrm>
            <a:custGeom>
              <a:avLst/>
              <a:gdLst>
                <a:gd name="connsiteX0" fmla="*/ 2649379 w 2657475"/>
                <a:gd name="connsiteY0" fmla="*/ 2105847 h 2438400"/>
                <a:gd name="connsiteX1" fmla="*/ 2644616 w 2657475"/>
                <a:gd name="connsiteY1" fmla="*/ 2094417 h 2438400"/>
                <a:gd name="connsiteX2" fmla="*/ 2649379 w 2657475"/>
                <a:gd name="connsiteY2" fmla="*/ 2070604 h 2438400"/>
                <a:gd name="connsiteX3" fmla="*/ 2644616 w 2657475"/>
                <a:gd name="connsiteY3" fmla="*/ 2062984 h 2438400"/>
                <a:gd name="connsiteX4" fmla="*/ 2630329 w 2657475"/>
                <a:gd name="connsiteY4" fmla="*/ 2055364 h 2438400"/>
                <a:gd name="connsiteX5" fmla="*/ 2633186 w 2657475"/>
                <a:gd name="connsiteY5" fmla="*/ 2039172 h 2438400"/>
                <a:gd name="connsiteX6" fmla="*/ 2628424 w 2657475"/>
                <a:gd name="connsiteY6" fmla="*/ 2032504 h 2438400"/>
                <a:gd name="connsiteX7" fmla="*/ 2620804 w 2657475"/>
                <a:gd name="connsiteY7" fmla="*/ 2029647 h 2438400"/>
                <a:gd name="connsiteX8" fmla="*/ 2576036 w 2657475"/>
                <a:gd name="connsiteY8" fmla="*/ 1994404 h 2438400"/>
                <a:gd name="connsiteX9" fmla="*/ 2450306 w 2657475"/>
                <a:gd name="connsiteY9" fmla="*/ 2037267 h 2438400"/>
                <a:gd name="connsiteX10" fmla="*/ 2367439 w 2657475"/>
                <a:gd name="connsiteY10" fmla="*/ 2059175 h 2438400"/>
                <a:gd name="connsiteX11" fmla="*/ 2388394 w 2657475"/>
                <a:gd name="connsiteY11" fmla="*/ 2002025 h 2438400"/>
                <a:gd name="connsiteX12" fmla="*/ 2333149 w 2657475"/>
                <a:gd name="connsiteY12" fmla="*/ 1995357 h 2438400"/>
                <a:gd name="connsiteX13" fmla="*/ 2230279 w 2657475"/>
                <a:gd name="connsiteY13" fmla="*/ 2017264 h 2438400"/>
                <a:gd name="connsiteX14" fmla="*/ 2156936 w 2657475"/>
                <a:gd name="connsiteY14" fmla="*/ 2010597 h 2438400"/>
                <a:gd name="connsiteX15" fmla="*/ 2101691 w 2657475"/>
                <a:gd name="connsiteY15" fmla="*/ 2037267 h 2438400"/>
                <a:gd name="connsiteX16" fmla="*/ 1998821 w 2657475"/>
                <a:gd name="connsiteY16" fmla="*/ 1897250 h 2438400"/>
                <a:gd name="connsiteX17" fmla="*/ 2027396 w 2657475"/>
                <a:gd name="connsiteY17" fmla="*/ 1709607 h 2438400"/>
                <a:gd name="connsiteX18" fmla="*/ 2015966 w 2657475"/>
                <a:gd name="connsiteY18" fmla="*/ 1630550 h 2438400"/>
                <a:gd name="connsiteX19" fmla="*/ 1779746 w 2657475"/>
                <a:gd name="connsiteY19" fmla="*/ 1366707 h 2438400"/>
                <a:gd name="connsiteX20" fmla="*/ 1827371 w 2657475"/>
                <a:gd name="connsiteY20" fmla="*/ 1300032 h 2438400"/>
                <a:gd name="connsiteX21" fmla="*/ 1854041 w 2657475"/>
                <a:gd name="connsiteY21" fmla="*/ 1255264 h 2438400"/>
                <a:gd name="connsiteX22" fmla="*/ 1841659 w 2657475"/>
                <a:gd name="connsiteY22" fmla="*/ 1220022 h 2438400"/>
                <a:gd name="connsiteX23" fmla="*/ 1834991 w 2657475"/>
                <a:gd name="connsiteY23" fmla="*/ 1188589 h 2438400"/>
                <a:gd name="connsiteX24" fmla="*/ 1833086 w 2657475"/>
                <a:gd name="connsiteY24" fmla="*/ 1147632 h 2438400"/>
                <a:gd name="connsiteX25" fmla="*/ 1799749 w 2657475"/>
                <a:gd name="connsiteY25" fmla="*/ 1114294 h 2438400"/>
                <a:gd name="connsiteX26" fmla="*/ 1774031 w 2657475"/>
                <a:gd name="connsiteY26" fmla="*/ 1078099 h 2438400"/>
                <a:gd name="connsiteX27" fmla="*/ 1723549 w 2657475"/>
                <a:gd name="connsiteY27" fmla="*/ 1099054 h 2438400"/>
                <a:gd name="connsiteX28" fmla="*/ 1654016 w 2657475"/>
                <a:gd name="connsiteY28" fmla="*/ 1186684 h 2438400"/>
                <a:gd name="connsiteX29" fmla="*/ 1637824 w 2657475"/>
                <a:gd name="connsiteY29" fmla="*/ 1186684 h 2438400"/>
                <a:gd name="connsiteX30" fmla="*/ 1458754 w 2657475"/>
                <a:gd name="connsiteY30" fmla="*/ 1060954 h 2438400"/>
                <a:gd name="connsiteX31" fmla="*/ 1353979 w 2657475"/>
                <a:gd name="connsiteY31" fmla="*/ 1099054 h 2438400"/>
                <a:gd name="connsiteX32" fmla="*/ 1339691 w 2657475"/>
                <a:gd name="connsiteY32" fmla="*/ 1081909 h 2438400"/>
                <a:gd name="connsiteX33" fmla="*/ 1256824 w 2657475"/>
                <a:gd name="connsiteY33" fmla="*/ 1012377 h 2438400"/>
                <a:gd name="connsiteX34" fmla="*/ 1223486 w 2657475"/>
                <a:gd name="connsiteY34" fmla="*/ 958084 h 2438400"/>
                <a:gd name="connsiteX35" fmla="*/ 1261586 w 2657475"/>
                <a:gd name="connsiteY35" fmla="*/ 899029 h 2438400"/>
                <a:gd name="connsiteX36" fmla="*/ 1299686 w 2657475"/>
                <a:gd name="connsiteY36" fmla="*/ 920937 h 2438400"/>
                <a:gd name="connsiteX37" fmla="*/ 1358741 w 2657475"/>
                <a:gd name="connsiteY37" fmla="*/ 916174 h 2438400"/>
                <a:gd name="connsiteX38" fmla="*/ 1366361 w 2657475"/>
                <a:gd name="connsiteY38" fmla="*/ 887599 h 2438400"/>
                <a:gd name="connsiteX39" fmla="*/ 1399699 w 2657475"/>
                <a:gd name="connsiteY39" fmla="*/ 889504 h 2438400"/>
                <a:gd name="connsiteX40" fmla="*/ 1412081 w 2657475"/>
                <a:gd name="connsiteY40" fmla="*/ 865692 h 2438400"/>
                <a:gd name="connsiteX41" fmla="*/ 1440656 w 2657475"/>
                <a:gd name="connsiteY41" fmla="*/ 860929 h 2438400"/>
                <a:gd name="connsiteX42" fmla="*/ 1452086 w 2657475"/>
                <a:gd name="connsiteY42" fmla="*/ 830449 h 2438400"/>
                <a:gd name="connsiteX43" fmla="*/ 1497806 w 2657475"/>
                <a:gd name="connsiteY43" fmla="*/ 825687 h 2438400"/>
                <a:gd name="connsiteX44" fmla="*/ 1513999 w 2657475"/>
                <a:gd name="connsiteY44" fmla="*/ 797112 h 2438400"/>
                <a:gd name="connsiteX45" fmla="*/ 1520666 w 2657475"/>
                <a:gd name="connsiteY45" fmla="*/ 687574 h 2438400"/>
                <a:gd name="connsiteX46" fmla="*/ 1560671 w 2657475"/>
                <a:gd name="connsiteY46" fmla="*/ 654237 h 2438400"/>
                <a:gd name="connsiteX47" fmla="*/ 1667351 w 2657475"/>
                <a:gd name="connsiteY47" fmla="*/ 541842 h 2438400"/>
                <a:gd name="connsiteX48" fmla="*/ 1674019 w 2657475"/>
                <a:gd name="connsiteY48" fmla="*/ 578037 h 2438400"/>
                <a:gd name="connsiteX49" fmla="*/ 1697831 w 2657475"/>
                <a:gd name="connsiteY49" fmla="*/ 511362 h 2438400"/>
                <a:gd name="connsiteX50" fmla="*/ 1718786 w 2657475"/>
                <a:gd name="connsiteY50" fmla="*/ 552319 h 2438400"/>
                <a:gd name="connsiteX51" fmla="*/ 1749266 w 2657475"/>
                <a:gd name="connsiteY51" fmla="*/ 473262 h 2438400"/>
                <a:gd name="connsiteX52" fmla="*/ 1768316 w 2657475"/>
                <a:gd name="connsiteY52" fmla="*/ 552319 h 2438400"/>
                <a:gd name="connsiteX53" fmla="*/ 1777841 w 2657475"/>
                <a:gd name="connsiteY53" fmla="*/ 436114 h 2438400"/>
                <a:gd name="connsiteX54" fmla="*/ 1744504 w 2657475"/>
                <a:gd name="connsiteY54" fmla="*/ 324672 h 2438400"/>
                <a:gd name="connsiteX55" fmla="*/ 1623536 w 2657475"/>
                <a:gd name="connsiteY55" fmla="*/ 188464 h 2438400"/>
                <a:gd name="connsiteX56" fmla="*/ 1264444 w 2657475"/>
                <a:gd name="connsiteY56" fmla="*/ 7489 h 2438400"/>
                <a:gd name="connsiteX57" fmla="*/ 845344 w 2657475"/>
                <a:gd name="connsiteY57" fmla="*/ 407539 h 2438400"/>
                <a:gd name="connsiteX58" fmla="*/ 673894 w 2657475"/>
                <a:gd name="connsiteY58" fmla="*/ 515172 h 2438400"/>
                <a:gd name="connsiteX59" fmla="*/ 432911 w 2657475"/>
                <a:gd name="connsiteY59" fmla="*/ 683764 h 2438400"/>
                <a:gd name="connsiteX60" fmla="*/ 328136 w 2657475"/>
                <a:gd name="connsiteY60" fmla="*/ 871407 h 2438400"/>
                <a:gd name="connsiteX61" fmla="*/ 210979 w 2657475"/>
                <a:gd name="connsiteY61" fmla="*/ 1068574 h 2438400"/>
                <a:gd name="connsiteX62" fmla="*/ 90964 w 2657475"/>
                <a:gd name="connsiteY62" fmla="*/ 1174302 h 2438400"/>
                <a:gd name="connsiteX63" fmla="*/ 133826 w 2657475"/>
                <a:gd name="connsiteY63" fmla="*/ 1162872 h 2438400"/>
                <a:gd name="connsiteX64" fmla="*/ 16669 w 2657475"/>
                <a:gd name="connsiteY64" fmla="*/ 1445764 h 2438400"/>
                <a:gd name="connsiteX65" fmla="*/ 64294 w 2657475"/>
                <a:gd name="connsiteY65" fmla="*/ 1400997 h 2438400"/>
                <a:gd name="connsiteX66" fmla="*/ 38576 w 2657475"/>
                <a:gd name="connsiteY66" fmla="*/ 1543872 h 2438400"/>
                <a:gd name="connsiteX67" fmla="*/ 7144 w 2657475"/>
                <a:gd name="connsiteY67" fmla="*/ 1769614 h 2438400"/>
                <a:gd name="connsiteX68" fmla="*/ 57626 w 2657475"/>
                <a:gd name="connsiteY68" fmla="*/ 1696272 h 2438400"/>
                <a:gd name="connsiteX69" fmla="*/ 10001 w 2657475"/>
                <a:gd name="connsiteY69" fmla="*/ 1889629 h 2438400"/>
                <a:gd name="connsiteX70" fmla="*/ 64294 w 2657475"/>
                <a:gd name="connsiteY70" fmla="*/ 1791522 h 2438400"/>
                <a:gd name="connsiteX71" fmla="*/ 32861 w 2657475"/>
                <a:gd name="connsiteY71" fmla="*/ 2001072 h 2438400"/>
                <a:gd name="connsiteX72" fmla="*/ 68104 w 2657475"/>
                <a:gd name="connsiteY72" fmla="*/ 2184905 h 2438400"/>
                <a:gd name="connsiteX73" fmla="*/ 147161 w 2657475"/>
                <a:gd name="connsiteY73" fmla="*/ 2175380 h 2438400"/>
                <a:gd name="connsiteX74" fmla="*/ 347186 w 2657475"/>
                <a:gd name="connsiteY74" fmla="*/ 2429697 h 2438400"/>
                <a:gd name="connsiteX75" fmla="*/ 718661 w 2657475"/>
                <a:gd name="connsiteY75" fmla="*/ 2391597 h 2438400"/>
                <a:gd name="connsiteX76" fmla="*/ 816769 w 2657475"/>
                <a:gd name="connsiteY76" fmla="*/ 2322064 h 2438400"/>
                <a:gd name="connsiteX77" fmla="*/ 890111 w 2657475"/>
                <a:gd name="connsiteY77" fmla="*/ 2264914 h 2438400"/>
                <a:gd name="connsiteX78" fmla="*/ 940594 w 2657475"/>
                <a:gd name="connsiteY78" fmla="*/ 2243007 h 2438400"/>
                <a:gd name="connsiteX79" fmla="*/ 994886 w 2657475"/>
                <a:gd name="connsiteY79" fmla="*/ 2226814 h 2438400"/>
                <a:gd name="connsiteX80" fmla="*/ 1011079 w 2657475"/>
                <a:gd name="connsiteY80" fmla="*/ 2160139 h 2438400"/>
                <a:gd name="connsiteX81" fmla="*/ 1032986 w 2657475"/>
                <a:gd name="connsiteY81" fmla="*/ 2143947 h 2438400"/>
                <a:gd name="connsiteX82" fmla="*/ 1042511 w 2657475"/>
                <a:gd name="connsiteY82" fmla="*/ 2089654 h 2438400"/>
                <a:gd name="connsiteX83" fmla="*/ 1052036 w 2657475"/>
                <a:gd name="connsiteY83" fmla="*/ 2022979 h 2438400"/>
                <a:gd name="connsiteX84" fmla="*/ 1061561 w 2657475"/>
                <a:gd name="connsiteY84" fmla="*/ 1930587 h 2438400"/>
                <a:gd name="connsiteX85" fmla="*/ 1087279 w 2657475"/>
                <a:gd name="connsiteY85" fmla="*/ 1866769 h 2438400"/>
                <a:gd name="connsiteX86" fmla="*/ 1306354 w 2657475"/>
                <a:gd name="connsiteY86" fmla="*/ 1606737 h 2438400"/>
                <a:gd name="connsiteX87" fmla="*/ 1382554 w 2657475"/>
                <a:gd name="connsiteY87" fmla="*/ 1561969 h 2438400"/>
                <a:gd name="connsiteX88" fmla="*/ 1413986 w 2657475"/>
                <a:gd name="connsiteY88" fmla="*/ 1578162 h 2438400"/>
                <a:gd name="connsiteX89" fmla="*/ 1615916 w 2657475"/>
                <a:gd name="connsiteY89" fmla="*/ 1890582 h 2438400"/>
                <a:gd name="connsiteX90" fmla="*/ 1768316 w 2657475"/>
                <a:gd name="connsiteY90" fmla="*/ 2219194 h 2438400"/>
                <a:gd name="connsiteX91" fmla="*/ 1804511 w 2657475"/>
                <a:gd name="connsiteY91" fmla="*/ 2371594 h 2438400"/>
                <a:gd name="connsiteX92" fmla="*/ 1925479 w 2657475"/>
                <a:gd name="connsiteY92" fmla="*/ 2350639 h 2438400"/>
                <a:gd name="connsiteX93" fmla="*/ 1958816 w 2657475"/>
                <a:gd name="connsiteY93" fmla="*/ 2317302 h 2438400"/>
                <a:gd name="connsiteX94" fmla="*/ 2009299 w 2657475"/>
                <a:gd name="connsiteY94" fmla="*/ 2347782 h 2438400"/>
                <a:gd name="connsiteX95" fmla="*/ 2095024 w 2657475"/>
                <a:gd name="connsiteY95" fmla="*/ 2430650 h 2438400"/>
                <a:gd name="connsiteX96" fmla="*/ 2230279 w 2657475"/>
                <a:gd name="connsiteY96" fmla="*/ 2363975 h 2438400"/>
                <a:gd name="connsiteX97" fmla="*/ 2435066 w 2657475"/>
                <a:gd name="connsiteY97" fmla="*/ 2283012 h 2438400"/>
                <a:gd name="connsiteX98" fmla="*/ 2546509 w 2657475"/>
                <a:gd name="connsiteY98" fmla="*/ 2227767 h 2438400"/>
                <a:gd name="connsiteX99" fmla="*/ 2630329 w 2657475"/>
                <a:gd name="connsiteY99" fmla="*/ 2172522 h 2438400"/>
                <a:gd name="connsiteX100" fmla="*/ 2647474 w 2657475"/>
                <a:gd name="connsiteY100" fmla="*/ 2161092 h 2438400"/>
                <a:gd name="connsiteX101" fmla="*/ 2647474 w 2657475"/>
                <a:gd name="connsiteY101" fmla="*/ 2143947 h 2438400"/>
                <a:gd name="connsiteX102" fmla="*/ 2655094 w 2657475"/>
                <a:gd name="connsiteY102" fmla="*/ 2131564 h 2438400"/>
                <a:gd name="connsiteX103" fmla="*/ 2649379 w 2657475"/>
                <a:gd name="connsiteY103" fmla="*/ 2105847 h 2438400"/>
                <a:gd name="connsiteX104" fmla="*/ 918686 w 2657475"/>
                <a:gd name="connsiteY104" fmla="*/ 1436239 h 2438400"/>
                <a:gd name="connsiteX105" fmla="*/ 897731 w 2657475"/>
                <a:gd name="connsiteY105" fmla="*/ 1472434 h 2438400"/>
                <a:gd name="connsiteX106" fmla="*/ 873919 w 2657475"/>
                <a:gd name="connsiteY106" fmla="*/ 1496247 h 2438400"/>
                <a:gd name="connsiteX107" fmla="*/ 832961 w 2657475"/>
                <a:gd name="connsiteY107" fmla="*/ 1532442 h 2438400"/>
                <a:gd name="connsiteX108" fmla="*/ 804386 w 2657475"/>
                <a:gd name="connsiteY108" fmla="*/ 1537204 h 2438400"/>
                <a:gd name="connsiteX109" fmla="*/ 783431 w 2657475"/>
                <a:gd name="connsiteY109" fmla="*/ 1515297 h 2438400"/>
                <a:gd name="connsiteX110" fmla="*/ 752951 w 2657475"/>
                <a:gd name="connsiteY110" fmla="*/ 1508629 h 2438400"/>
                <a:gd name="connsiteX111" fmla="*/ 754856 w 2657475"/>
                <a:gd name="connsiteY111" fmla="*/ 1454337 h 2438400"/>
                <a:gd name="connsiteX112" fmla="*/ 826294 w 2657475"/>
                <a:gd name="connsiteY112" fmla="*/ 1399092 h 2438400"/>
                <a:gd name="connsiteX113" fmla="*/ 871061 w 2657475"/>
                <a:gd name="connsiteY113" fmla="*/ 1291459 h 2438400"/>
                <a:gd name="connsiteX114" fmla="*/ 915829 w 2657475"/>
                <a:gd name="connsiteY114" fmla="*/ 1286697 h 2438400"/>
                <a:gd name="connsiteX115" fmla="*/ 1001554 w 2657475"/>
                <a:gd name="connsiteY115" fmla="*/ 1374327 h 2438400"/>
                <a:gd name="connsiteX116" fmla="*/ 918686 w 2657475"/>
                <a:gd name="connsiteY116" fmla="*/ 1436239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657475" h="2438400">
                  <a:moveTo>
                    <a:pt x="2649379" y="2105847"/>
                  </a:moveTo>
                  <a:lnTo>
                    <a:pt x="2644616" y="2094417"/>
                  </a:lnTo>
                  <a:lnTo>
                    <a:pt x="2649379" y="2070604"/>
                  </a:lnTo>
                  <a:lnTo>
                    <a:pt x="2644616" y="2062984"/>
                  </a:lnTo>
                  <a:lnTo>
                    <a:pt x="2630329" y="2055364"/>
                  </a:lnTo>
                  <a:lnTo>
                    <a:pt x="2633186" y="2039172"/>
                  </a:lnTo>
                  <a:lnTo>
                    <a:pt x="2628424" y="2032504"/>
                  </a:lnTo>
                  <a:lnTo>
                    <a:pt x="2620804" y="2029647"/>
                  </a:lnTo>
                  <a:cubicBezTo>
                    <a:pt x="2620804" y="2029647"/>
                    <a:pt x="2628424" y="1980117"/>
                    <a:pt x="2576036" y="1994404"/>
                  </a:cubicBezTo>
                  <a:cubicBezTo>
                    <a:pt x="2576036" y="1994404"/>
                    <a:pt x="2493169" y="2006787"/>
                    <a:pt x="2450306" y="2037267"/>
                  </a:cubicBezTo>
                  <a:cubicBezTo>
                    <a:pt x="2450306" y="2037267"/>
                    <a:pt x="2404586" y="2058222"/>
                    <a:pt x="2367439" y="2059175"/>
                  </a:cubicBezTo>
                  <a:cubicBezTo>
                    <a:pt x="2367439" y="2059175"/>
                    <a:pt x="2397919" y="2025837"/>
                    <a:pt x="2388394" y="2002025"/>
                  </a:cubicBezTo>
                  <a:cubicBezTo>
                    <a:pt x="2388394" y="2002025"/>
                    <a:pt x="2376964" y="1970592"/>
                    <a:pt x="2333149" y="1995357"/>
                  </a:cubicBezTo>
                  <a:cubicBezTo>
                    <a:pt x="2333149" y="1995357"/>
                    <a:pt x="2290286" y="2021075"/>
                    <a:pt x="2230279" y="2017264"/>
                  </a:cubicBezTo>
                  <a:cubicBezTo>
                    <a:pt x="2230279" y="2017264"/>
                    <a:pt x="2194084" y="2015359"/>
                    <a:pt x="2156936" y="2010597"/>
                  </a:cubicBezTo>
                  <a:cubicBezTo>
                    <a:pt x="2156936" y="2010597"/>
                    <a:pt x="2128361" y="2013454"/>
                    <a:pt x="2101691" y="2037267"/>
                  </a:cubicBezTo>
                  <a:cubicBezTo>
                    <a:pt x="2101691" y="2037267"/>
                    <a:pt x="2020729" y="1970592"/>
                    <a:pt x="1998821" y="1897250"/>
                  </a:cubicBezTo>
                  <a:cubicBezTo>
                    <a:pt x="1998821" y="1897250"/>
                    <a:pt x="2025491" y="1808667"/>
                    <a:pt x="2027396" y="1709607"/>
                  </a:cubicBezTo>
                  <a:cubicBezTo>
                    <a:pt x="2027396" y="1709607"/>
                    <a:pt x="2024539" y="1674364"/>
                    <a:pt x="2015966" y="1630550"/>
                  </a:cubicBezTo>
                  <a:cubicBezTo>
                    <a:pt x="2015966" y="1630550"/>
                    <a:pt x="1889284" y="1452432"/>
                    <a:pt x="1779746" y="1366707"/>
                  </a:cubicBezTo>
                  <a:cubicBezTo>
                    <a:pt x="1779746" y="1366707"/>
                    <a:pt x="1810226" y="1349562"/>
                    <a:pt x="1827371" y="1300032"/>
                  </a:cubicBezTo>
                  <a:cubicBezTo>
                    <a:pt x="1827371" y="1300032"/>
                    <a:pt x="1834991" y="1269552"/>
                    <a:pt x="1854041" y="1255264"/>
                  </a:cubicBezTo>
                  <a:cubicBezTo>
                    <a:pt x="1854041" y="1255264"/>
                    <a:pt x="1868329" y="1231452"/>
                    <a:pt x="1841659" y="1220022"/>
                  </a:cubicBezTo>
                  <a:cubicBezTo>
                    <a:pt x="1841659" y="1220022"/>
                    <a:pt x="1829276" y="1200972"/>
                    <a:pt x="1834991" y="1188589"/>
                  </a:cubicBezTo>
                  <a:cubicBezTo>
                    <a:pt x="1834991" y="1188589"/>
                    <a:pt x="1852136" y="1147632"/>
                    <a:pt x="1833086" y="1147632"/>
                  </a:cubicBezTo>
                  <a:cubicBezTo>
                    <a:pt x="1833086" y="1147632"/>
                    <a:pt x="1797844" y="1130487"/>
                    <a:pt x="1799749" y="1114294"/>
                  </a:cubicBezTo>
                  <a:cubicBezTo>
                    <a:pt x="1799749" y="1114294"/>
                    <a:pt x="1814036" y="1073337"/>
                    <a:pt x="1774031" y="1078099"/>
                  </a:cubicBezTo>
                  <a:cubicBezTo>
                    <a:pt x="1774031" y="1078099"/>
                    <a:pt x="1764506" y="1073337"/>
                    <a:pt x="1723549" y="1099054"/>
                  </a:cubicBezTo>
                  <a:cubicBezTo>
                    <a:pt x="1723549" y="1099054"/>
                    <a:pt x="1668304" y="1151442"/>
                    <a:pt x="1654016" y="1186684"/>
                  </a:cubicBezTo>
                  <a:lnTo>
                    <a:pt x="1637824" y="1186684"/>
                  </a:lnTo>
                  <a:cubicBezTo>
                    <a:pt x="1637824" y="1186684"/>
                    <a:pt x="1596866" y="1074289"/>
                    <a:pt x="1458754" y="1060954"/>
                  </a:cubicBezTo>
                  <a:cubicBezTo>
                    <a:pt x="1458754" y="1060954"/>
                    <a:pt x="1409224" y="1051429"/>
                    <a:pt x="1353979" y="1099054"/>
                  </a:cubicBezTo>
                  <a:lnTo>
                    <a:pt x="1339691" y="1081909"/>
                  </a:lnTo>
                  <a:lnTo>
                    <a:pt x="1256824" y="1012377"/>
                  </a:lnTo>
                  <a:cubicBezTo>
                    <a:pt x="1256824" y="1012377"/>
                    <a:pt x="1223486" y="1005709"/>
                    <a:pt x="1223486" y="958084"/>
                  </a:cubicBezTo>
                  <a:cubicBezTo>
                    <a:pt x="1223486" y="958084"/>
                    <a:pt x="1216819" y="907602"/>
                    <a:pt x="1261586" y="899029"/>
                  </a:cubicBezTo>
                  <a:cubicBezTo>
                    <a:pt x="1261586" y="899029"/>
                    <a:pt x="1285399" y="896172"/>
                    <a:pt x="1299686" y="920937"/>
                  </a:cubicBezTo>
                  <a:cubicBezTo>
                    <a:pt x="1299686" y="920937"/>
                    <a:pt x="1334929" y="954274"/>
                    <a:pt x="1358741" y="916174"/>
                  </a:cubicBezTo>
                  <a:cubicBezTo>
                    <a:pt x="1358741" y="916174"/>
                    <a:pt x="1361599" y="899982"/>
                    <a:pt x="1366361" y="887599"/>
                  </a:cubicBezTo>
                  <a:cubicBezTo>
                    <a:pt x="1366361" y="887599"/>
                    <a:pt x="1382554" y="897124"/>
                    <a:pt x="1399699" y="889504"/>
                  </a:cubicBezTo>
                  <a:cubicBezTo>
                    <a:pt x="1399699" y="889504"/>
                    <a:pt x="1412081" y="884742"/>
                    <a:pt x="1412081" y="865692"/>
                  </a:cubicBezTo>
                  <a:cubicBezTo>
                    <a:pt x="1412081" y="865692"/>
                    <a:pt x="1416844" y="854262"/>
                    <a:pt x="1440656" y="860929"/>
                  </a:cubicBezTo>
                  <a:cubicBezTo>
                    <a:pt x="1440656" y="860929"/>
                    <a:pt x="1450181" y="865692"/>
                    <a:pt x="1452086" y="830449"/>
                  </a:cubicBezTo>
                  <a:lnTo>
                    <a:pt x="1497806" y="825687"/>
                  </a:lnTo>
                  <a:cubicBezTo>
                    <a:pt x="1497806" y="825687"/>
                    <a:pt x="1514951" y="827592"/>
                    <a:pt x="1513999" y="797112"/>
                  </a:cubicBezTo>
                  <a:cubicBezTo>
                    <a:pt x="1513999" y="797112"/>
                    <a:pt x="1506379" y="711387"/>
                    <a:pt x="1520666" y="687574"/>
                  </a:cubicBezTo>
                  <a:cubicBezTo>
                    <a:pt x="1520666" y="687574"/>
                    <a:pt x="1533049" y="671382"/>
                    <a:pt x="1560671" y="654237"/>
                  </a:cubicBezTo>
                  <a:cubicBezTo>
                    <a:pt x="1560671" y="654237"/>
                    <a:pt x="1643539" y="604707"/>
                    <a:pt x="1667351" y="541842"/>
                  </a:cubicBezTo>
                  <a:cubicBezTo>
                    <a:pt x="1667351" y="541842"/>
                    <a:pt x="1686401" y="551367"/>
                    <a:pt x="1674019" y="578037"/>
                  </a:cubicBezTo>
                  <a:cubicBezTo>
                    <a:pt x="1674019" y="578037"/>
                    <a:pt x="1697831" y="561844"/>
                    <a:pt x="1697831" y="511362"/>
                  </a:cubicBezTo>
                  <a:cubicBezTo>
                    <a:pt x="1697831" y="511362"/>
                    <a:pt x="1721644" y="514219"/>
                    <a:pt x="1718786" y="552319"/>
                  </a:cubicBezTo>
                  <a:cubicBezTo>
                    <a:pt x="1718786" y="552319"/>
                    <a:pt x="1750219" y="506599"/>
                    <a:pt x="1749266" y="473262"/>
                  </a:cubicBezTo>
                  <a:cubicBezTo>
                    <a:pt x="1749266" y="473262"/>
                    <a:pt x="1789271" y="466594"/>
                    <a:pt x="1768316" y="552319"/>
                  </a:cubicBezTo>
                  <a:cubicBezTo>
                    <a:pt x="1768316" y="552319"/>
                    <a:pt x="1794986" y="498027"/>
                    <a:pt x="1777841" y="436114"/>
                  </a:cubicBezTo>
                  <a:cubicBezTo>
                    <a:pt x="1777841" y="436114"/>
                    <a:pt x="1763554" y="352294"/>
                    <a:pt x="1744504" y="324672"/>
                  </a:cubicBezTo>
                  <a:cubicBezTo>
                    <a:pt x="1744504" y="324672"/>
                    <a:pt x="1665446" y="183702"/>
                    <a:pt x="1623536" y="188464"/>
                  </a:cubicBezTo>
                  <a:cubicBezTo>
                    <a:pt x="1623536" y="188464"/>
                    <a:pt x="1473994" y="-2036"/>
                    <a:pt x="1264444" y="7489"/>
                  </a:cubicBezTo>
                  <a:cubicBezTo>
                    <a:pt x="1264444" y="7489"/>
                    <a:pt x="1023461" y="-11561"/>
                    <a:pt x="845344" y="407539"/>
                  </a:cubicBezTo>
                  <a:cubicBezTo>
                    <a:pt x="845344" y="407539"/>
                    <a:pt x="838676" y="461832"/>
                    <a:pt x="673894" y="515172"/>
                  </a:cubicBezTo>
                  <a:cubicBezTo>
                    <a:pt x="673894" y="515172"/>
                    <a:pt x="537686" y="543747"/>
                    <a:pt x="432911" y="683764"/>
                  </a:cubicBezTo>
                  <a:cubicBezTo>
                    <a:pt x="432911" y="683764"/>
                    <a:pt x="369094" y="766632"/>
                    <a:pt x="328136" y="871407"/>
                  </a:cubicBezTo>
                  <a:cubicBezTo>
                    <a:pt x="328136" y="871407"/>
                    <a:pt x="280511" y="1007614"/>
                    <a:pt x="210979" y="1068574"/>
                  </a:cubicBezTo>
                  <a:lnTo>
                    <a:pt x="90964" y="1174302"/>
                  </a:lnTo>
                  <a:cubicBezTo>
                    <a:pt x="97631" y="1169539"/>
                    <a:pt x="110966" y="1162872"/>
                    <a:pt x="133826" y="1162872"/>
                  </a:cubicBezTo>
                  <a:cubicBezTo>
                    <a:pt x="133826" y="1162872"/>
                    <a:pt x="35719" y="1305747"/>
                    <a:pt x="16669" y="1445764"/>
                  </a:cubicBezTo>
                  <a:cubicBezTo>
                    <a:pt x="16669" y="1445764"/>
                    <a:pt x="45244" y="1404807"/>
                    <a:pt x="64294" y="1400997"/>
                  </a:cubicBezTo>
                  <a:cubicBezTo>
                    <a:pt x="64294" y="1400997"/>
                    <a:pt x="32861" y="1461004"/>
                    <a:pt x="38576" y="1543872"/>
                  </a:cubicBezTo>
                  <a:cubicBezTo>
                    <a:pt x="38576" y="1543872"/>
                    <a:pt x="48101" y="1651504"/>
                    <a:pt x="7144" y="1769614"/>
                  </a:cubicBezTo>
                  <a:cubicBezTo>
                    <a:pt x="7144" y="1769614"/>
                    <a:pt x="32861" y="1757232"/>
                    <a:pt x="57626" y="1696272"/>
                  </a:cubicBezTo>
                  <a:cubicBezTo>
                    <a:pt x="57626" y="1696272"/>
                    <a:pt x="3334" y="1832479"/>
                    <a:pt x="10001" y="1889629"/>
                  </a:cubicBezTo>
                  <a:cubicBezTo>
                    <a:pt x="10001" y="1889629"/>
                    <a:pt x="26194" y="1803904"/>
                    <a:pt x="64294" y="1791522"/>
                  </a:cubicBezTo>
                  <a:cubicBezTo>
                    <a:pt x="64294" y="1791522"/>
                    <a:pt x="64294" y="1956304"/>
                    <a:pt x="32861" y="2001072"/>
                  </a:cubicBezTo>
                  <a:cubicBezTo>
                    <a:pt x="32861" y="2001072"/>
                    <a:pt x="64294" y="2093464"/>
                    <a:pt x="68104" y="2184905"/>
                  </a:cubicBezTo>
                  <a:lnTo>
                    <a:pt x="147161" y="2175380"/>
                  </a:lnTo>
                  <a:cubicBezTo>
                    <a:pt x="147161" y="2175380"/>
                    <a:pt x="125254" y="2382072"/>
                    <a:pt x="347186" y="2429697"/>
                  </a:cubicBezTo>
                  <a:cubicBezTo>
                    <a:pt x="347186" y="2429697"/>
                    <a:pt x="591979" y="2445889"/>
                    <a:pt x="718661" y="2391597"/>
                  </a:cubicBezTo>
                  <a:cubicBezTo>
                    <a:pt x="718661" y="2391597"/>
                    <a:pt x="794861" y="2356355"/>
                    <a:pt x="816769" y="2322064"/>
                  </a:cubicBezTo>
                  <a:cubicBezTo>
                    <a:pt x="816769" y="2322064"/>
                    <a:pt x="835819" y="2331589"/>
                    <a:pt x="890111" y="2264914"/>
                  </a:cubicBezTo>
                  <a:lnTo>
                    <a:pt x="940594" y="2243007"/>
                  </a:lnTo>
                  <a:lnTo>
                    <a:pt x="994886" y="2226814"/>
                  </a:lnTo>
                  <a:lnTo>
                    <a:pt x="1011079" y="2160139"/>
                  </a:lnTo>
                  <a:lnTo>
                    <a:pt x="1032986" y="2143947"/>
                  </a:lnTo>
                  <a:cubicBezTo>
                    <a:pt x="1032986" y="2143947"/>
                    <a:pt x="1071086" y="2146805"/>
                    <a:pt x="1042511" y="2089654"/>
                  </a:cubicBezTo>
                  <a:cubicBezTo>
                    <a:pt x="1042511" y="2089654"/>
                    <a:pt x="1020604" y="2039172"/>
                    <a:pt x="1052036" y="2022979"/>
                  </a:cubicBezTo>
                  <a:cubicBezTo>
                    <a:pt x="1052036" y="2022979"/>
                    <a:pt x="1077754" y="2013454"/>
                    <a:pt x="1061561" y="1930587"/>
                  </a:cubicBezTo>
                  <a:cubicBezTo>
                    <a:pt x="1061561" y="1930587"/>
                    <a:pt x="1052036" y="1882962"/>
                    <a:pt x="1087279" y="1866769"/>
                  </a:cubicBezTo>
                  <a:cubicBezTo>
                    <a:pt x="1087279" y="1866769"/>
                    <a:pt x="1153954" y="1831527"/>
                    <a:pt x="1306354" y="1606737"/>
                  </a:cubicBezTo>
                  <a:cubicBezTo>
                    <a:pt x="1306354" y="1606737"/>
                    <a:pt x="1351121" y="1552444"/>
                    <a:pt x="1382554" y="1561969"/>
                  </a:cubicBezTo>
                  <a:cubicBezTo>
                    <a:pt x="1382554" y="1561969"/>
                    <a:pt x="1413986" y="1540062"/>
                    <a:pt x="1413986" y="1578162"/>
                  </a:cubicBezTo>
                  <a:cubicBezTo>
                    <a:pt x="1413986" y="1578162"/>
                    <a:pt x="1488281" y="1792475"/>
                    <a:pt x="1615916" y="1890582"/>
                  </a:cubicBezTo>
                  <a:cubicBezTo>
                    <a:pt x="1615916" y="1890582"/>
                    <a:pt x="1730216" y="2060127"/>
                    <a:pt x="1768316" y="2219194"/>
                  </a:cubicBezTo>
                  <a:cubicBezTo>
                    <a:pt x="1768316" y="2219194"/>
                    <a:pt x="1755934" y="2343019"/>
                    <a:pt x="1804511" y="2371594"/>
                  </a:cubicBezTo>
                  <a:cubicBezTo>
                    <a:pt x="1804511" y="2371594"/>
                    <a:pt x="1871186" y="2412552"/>
                    <a:pt x="1925479" y="2350639"/>
                  </a:cubicBezTo>
                  <a:lnTo>
                    <a:pt x="1958816" y="2317302"/>
                  </a:lnTo>
                  <a:cubicBezTo>
                    <a:pt x="1958816" y="2317302"/>
                    <a:pt x="2003584" y="2286822"/>
                    <a:pt x="2009299" y="2347782"/>
                  </a:cubicBezTo>
                  <a:cubicBezTo>
                    <a:pt x="2009299" y="2347782"/>
                    <a:pt x="2033111" y="2431602"/>
                    <a:pt x="2095024" y="2430650"/>
                  </a:cubicBezTo>
                  <a:cubicBezTo>
                    <a:pt x="2095024" y="2430650"/>
                    <a:pt x="2154079" y="2447794"/>
                    <a:pt x="2230279" y="2363975"/>
                  </a:cubicBezTo>
                  <a:cubicBezTo>
                    <a:pt x="2230279" y="2363975"/>
                    <a:pt x="2311241" y="2300157"/>
                    <a:pt x="2435066" y="2283012"/>
                  </a:cubicBezTo>
                  <a:cubicBezTo>
                    <a:pt x="2435066" y="2283012"/>
                    <a:pt x="2504599" y="2273487"/>
                    <a:pt x="2546509" y="2227767"/>
                  </a:cubicBezTo>
                  <a:cubicBezTo>
                    <a:pt x="2546509" y="2227767"/>
                    <a:pt x="2603659" y="2182047"/>
                    <a:pt x="2630329" y="2172522"/>
                  </a:cubicBezTo>
                  <a:lnTo>
                    <a:pt x="2647474" y="2161092"/>
                  </a:lnTo>
                  <a:lnTo>
                    <a:pt x="2647474" y="2143947"/>
                  </a:lnTo>
                  <a:lnTo>
                    <a:pt x="2655094" y="2131564"/>
                  </a:lnTo>
                  <a:lnTo>
                    <a:pt x="2649379" y="2105847"/>
                  </a:lnTo>
                  <a:close/>
                  <a:moveTo>
                    <a:pt x="918686" y="1436239"/>
                  </a:moveTo>
                  <a:cubicBezTo>
                    <a:pt x="894874" y="1455289"/>
                    <a:pt x="897731" y="1472434"/>
                    <a:pt x="897731" y="1472434"/>
                  </a:cubicBezTo>
                  <a:cubicBezTo>
                    <a:pt x="895826" y="1499104"/>
                    <a:pt x="873919" y="1496247"/>
                    <a:pt x="873919" y="1496247"/>
                  </a:cubicBezTo>
                  <a:cubicBezTo>
                    <a:pt x="832961" y="1493389"/>
                    <a:pt x="832961" y="1532442"/>
                    <a:pt x="832961" y="1532442"/>
                  </a:cubicBezTo>
                  <a:cubicBezTo>
                    <a:pt x="821531" y="1551492"/>
                    <a:pt x="804386" y="1537204"/>
                    <a:pt x="804386" y="1537204"/>
                  </a:cubicBezTo>
                  <a:lnTo>
                    <a:pt x="783431" y="1515297"/>
                  </a:lnTo>
                  <a:lnTo>
                    <a:pt x="752951" y="1508629"/>
                  </a:lnTo>
                  <a:lnTo>
                    <a:pt x="754856" y="1454337"/>
                  </a:lnTo>
                  <a:cubicBezTo>
                    <a:pt x="809149" y="1435287"/>
                    <a:pt x="826294" y="1399092"/>
                    <a:pt x="826294" y="1399092"/>
                  </a:cubicBezTo>
                  <a:cubicBezTo>
                    <a:pt x="852964" y="1370517"/>
                    <a:pt x="871061" y="1291459"/>
                    <a:pt x="871061" y="1291459"/>
                  </a:cubicBezTo>
                  <a:cubicBezTo>
                    <a:pt x="901541" y="1253359"/>
                    <a:pt x="915829" y="1286697"/>
                    <a:pt x="915829" y="1286697"/>
                  </a:cubicBezTo>
                  <a:cubicBezTo>
                    <a:pt x="917734" y="1305747"/>
                    <a:pt x="1001554" y="1374327"/>
                    <a:pt x="1001554" y="1374327"/>
                  </a:cubicBezTo>
                  <a:lnTo>
                    <a:pt x="918686" y="143623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2">
                    <a:alpha val="70000"/>
                  </a:schemeClr>
                </a:gs>
              </a:gsLst>
              <a:lin ang="14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4A83A3-590E-4507-87C4-1C9DCFFBED6D}"/>
                </a:ext>
              </a:extLst>
            </p:cNvPr>
            <p:cNvSpPr/>
            <p:nvPr/>
          </p:nvSpPr>
          <p:spPr>
            <a:xfrm>
              <a:off x="964804" y="4244480"/>
              <a:ext cx="31113" cy="31113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lnTo>
                    <a:pt x="11906" y="7144"/>
                  </a:lnTo>
                  <a:cubicBezTo>
                    <a:pt x="9049" y="10001"/>
                    <a:pt x="7144" y="11906"/>
                    <a:pt x="7144" y="11906"/>
                  </a:cubicBezTo>
                  <a:close/>
                </a:path>
              </a:pathLst>
            </a:custGeom>
            <a:solidFill>
              <a:srgbClr val="A380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B4A1985-8821-45E2-AA41-E44DF08E797B}"/>
                </a:ext>
              </a:extLst>
            </p:cNvPr>
            <p:cNvSpPr/>
            <p:nvPr/>
          </p:nvSpPr>
          <p:spPr>
            <a:xfrm>
              <a:off x="2588649" y="2367347"/>
              <a:ext cx="933393" cy="871167"/>
            </a:xfrm>
            <a:custGeom>
              <a:avLst/>
              <a:gdLst>
                <a:gd name="connsiteX0" fmla="*/ 565468 w 571500"/>
                <a:gd name="connsiteY0" fmla="*/ 108729 h 533400"/>
                <a:gd name="connsiteX1" fmla="*/ 455930 w 571500"/>
                <a:gd name="connsiteY1" fmla="*/ 10622 h 533400"/>
                <a:gd name="connsiteX2" fmla="*/ 344488 w 571500"/>
                <a:gd name="connsiteY2" fmla="*/ 50627 h 533400"/>
                <a:gd name="connsiteX3" fmla="*/ 287338 w 571500"/>
                <a:gd name="connsiteY3" fmla="*/ 105872 h 533400"/>
                <a:gd name="connsiteX4" fmla="*/ 294005 w 571500"/>
                <a:gd name="connsiteY4" fmla="*/ 123017 h 533400"/>
                <a:gd name="connsiteX5" fmla="*/ 292100 w 571500"/>
                <a:gd name="connsiteY5" fmla="*/ 140162 h 533400"/>
                <a:gd name="connsiteX6" fmla="*/ 270193 w 571500"/>
                <a:gd name="connsiteY6" fmla="*/ 170642 h 533400"/>
                <a:gd name="connsiteX7" fmla="*/ 251143 w 571500"/>
                <a:gd name="connsiteY7" fmla="*/ 173499 h 533400"/>
                <a:gd name="connsiteX8" fmla="*/ 234950 w 571500"/>
                <a:gd name="connsiteY8" fmla="*/ 162069 h 533400"/>
                <a:gd name="connsiteX9" fmla="*/ 213995 w 571500"/>
                <a:gd name="connsiteY9" fmla="*/ 166832 h 533400"/>
                <a:gd name="connsiteX10" fmla="*/ 177800 w 571500"/>
                <a:gd name="connsiteY10" fmla="*/ 217314 h 533400"/>
                <a:gd name="connsiteX11" fmla="*/ 152083 w 571500"/>
                <a:gd name="connsiteY11" fmla="*/ 233507 h 533400"/>
                <a:gd name="connsiteX12" fmla="*/ 7302 w 571500"/>
                <a:gd name="connsiteY12" fmla="*/ 397337 h 533400"/>
                <a:gd name="connsiteX13" fmla="*/ 138748 w 571500"/>
                <a:gd name="connsiteY13" fmla="*/ 532592 h 533400"/>
                <a:gd name="connsiteX14" fmla="*/ 297815 w 571500"/>
                <a:gd name="connsiteY14" fmla="*/ 397337 h 533400"/>
                <a:gd name="connsiteX15" fmla="*/ 272098 w 571500"/>
                <a:gd name="connsiteY15" fmla="*/ 297324 h 533400"/>
                <a:gd name="connsiteX16" fmla="*/ 270193 w 571500"/>
                <a:gd name="connsiteY16" fmla="*/ 276369 h 533400"/>
                <a:gd name="connsiteX17" fmla="*/ 305435 w 571500"/>
                <a:gd name="connsiteY17" fmla="*/ 238269 h 533400"/>
                <a:gd name="connsiteX18" fmla="*/ 305435 w 571500"/>
                <a:gd name="connsiteY18" fmla="*/ 219219 h 533400"/>
                <a:gd name="connsiteX19" fmla="*/ 293053 w 571500"/>
                <a:gd name="connsiteY19" fmla="*/ 203027 h 533400"/>
                <a:gd name="connsiteX20" fmla="*/ 321628 w 571500"/>
                <a:gd name="connsiteY20" fmla="*/ 167784 h 533400"/>
                <a:gd name="connsiteX21" fmla="*/ 338773 w 571500"/>
                <a:gd name="connsiteY21" fmla="*/ 160164 h 533400"/>
                <a:gd name="connsiteX22" fmla="*/ 355918 w 571500"/>
                <a:gd name="connsiteY22" fmla="*/ 172547 h 533400"/>
                <a:gd name="connsiteX23" fmla="*/ 376873 w 571500"/>
                <a:gd name="connsiteY23" fmla="*/ 161117 h 533400"/>
                <a:gd name="connsiteX24" fmla="*/ 474028 w 571500"/>
                <a:gd name="connsiteY24" fmla="*/ 101109 h 533400"/>
                <a:gd name="connsiteX25" fmla="*/ 538798 w 571500"/>
                <a:gd name="connsiteY25" fmla="*/ 161117 h 533400"/>
                <a:gd name="connsiteX26" fmla="*/ 560705 w 571500"/>
                <a:gd name="connsiteY26" fmla="*/ 168737 h 533400"/>
                <a:gd name="connsiteX27" fmla="*/ 565468 w 571500"/>
                <a:gd name="connsiteY27" fmla="*/ 108729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500" h="533400">
                  <a:moveTo>
                    <a:pt x="565468" y="108729"/>
                  </a:moveTo>
                  <a:cubicBezTo>
                    <a:pt x="565468" y="108729"/>
                    <a:pt x="544513" y="51579"/>
                    <a:pt x="455930" y="10622"/>
                  </a:cubicBezTo>
                  <a:cubicBezTo>
                    <a:pt x="455930" y="10622"/>
                    <a:pt x="417830" y="-10333"/>
                    <a:pt x="344488" y="50627"/>
                  </a:cubicBezTo>
                  <a:lnTo>
                    <a:pt x="287338" y="105872"/>
                  </a:lnTo>
                  <a:lnTo>
                    <a:pt x="294005" y="123017"/>
                  </a:lnTo>
                  <a:lnTo>
                    <a:pt x="292100" y="140162"/>
                  </a:lnTo>
                  <a:lnTo>
                    <a:pt x="270193" y="170642"/>
                  </a:lnTo>
                  <a:lnTo>
                    <a:pt x="251143" y="173499"/>
                  </a:lnTo>
                  <a:lnTo>
                    <a:pt x="234950" y="162069"/>
                  </a:lnTo>
                  <a:cubicBezTo>
                    <a:pt x="234950" y="162069"/>
                    <a:pt x="223520" y="154449"/>
                    <a:pt x="213995" y="166832"/>
                  </a:cubicBezTo>
                  <a:lnTo>
                    <a:pt x="177800" y="217314"/>
                  </a:lnTo>
                  <a:cubicBezTo>
                    <a:pt x="177800" y="217314"/>
                    <a:pt x="173038" y="231602"/>
                    <a:pt x="152083" y="233507"/>
                  </a:cubicBezTo>
                  <a:cubicBezTo>
                    <a:pt x="152083" y="233507"/>
                    <a:pt x="1588" y="231602"/>
                    <a:pt x="7302" y="397337"/>
                  </a:cubicBezTo>
                  <a:cubicBezTo>
                    <a:pt x="7302" y="397337"/>
                    <a:pt x="5398" y="523067"/>
                    <a:pt x="138748" y="532592"/>
                  </a:cubicBezTo>
                  <a:cubicBezTo>
                    <a:pt x="138748" y="532592"/>
                    <a:pt x="283528" y="535449"/>
                    <a:pt x="297815" y="397337"/>
                  </a:cubicBezTo>
                  <a:cubicBezTo>
                    <a:pt x="297815" y="397337"/>
                    <a:pt x="307340" y="337329"/>
                    <a:pt x="272098" y="297324"/>
                  </a:cubicBezTo>
                  <a:cubicBezTo>
                    <a:pt x="272098" y="297324"/>
                    <a:pt x="260668" y="284942"/>
                    <a:pt x="270193" y="276369"/>
                  </a:cubicBezTo>
                  <a:lnTo>
                    <a:pt x="305435" y="238269"/>
                  </a:lnTo>
                  <a:cubicBezTo>
                    <a:pt x="305435" y="238269"/>
                    <a:pt x="312103" y="233507"/>
                    <a:pt x="305435" y="219219"/>
                  </a:cubicBezTo>
                  <a:lnTo>
                    <a:pt x="293053" y="203027"/>
                  </a:lnTo>
                  <a:lnTo>
                    <a:pt x="321628" y="167784"/>
                  </a:lnTo>
                  <a:lnTo>
                    <a:pt x="338773" y="160164"/>
                  </a:lnTo>
                  <a:lnTo>
                    <a:pt x="355918" y="172547"/>
                  </a:lnTo>
                  <a:cubicBezTo>
                    <a:pt x="355918" y="172547"/>
                    <a:pt x="349250" y="177309"/>
                    <a:pt x="376873" y="161117"/>
                  </a:cubicBezTo>
                  <a:lnTo>
                    <a:pt x="474028" y="101109"/>
                  </a:lnTo>
                  <a:lnTo>
                    <a:pt x="538798" y="161117"/>
                  </a:lnTo>
                  <a:lnTo>
                    <a:pt x="560705" y="168737"/>
                  </a:lnTo>
                  <a:lnTo>
                    <a:pt x="565468" y="10872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759DD21-5F09-4F49-8480-B1EF47A739AF}"/>
                </a:ext>
              </a:extLst>
            </p:cNvPr>
            <p:cNvSpPr/>
            <p:nvPr/>
          </p:nvSpPr>
          <p:spPr>
            <a:xfrm>
              <a:off x="2582521" y="3220640"/>
              <a:ext cx="202235" cy="653375"/>
            </a:xfrm>
            <a:custGeom>
              <a:avLst/>
              <a:gdLst>
                <a:gd name="connsiteX0" fmla="*/ 102495 w 123825"/>
                <a:gd name="connsiteY0" fmla="*/ 393993 h 400050"/>
                <a:gd name="connsiteX1" fmla="*/ 102495 w 123825"/>
                <a:gd name="connsiteY1" fmla="*/ 393993 h 400050"/>
                <a:gd name="connsiteX2" fmla="*/ 88207 w 123825"/>
                <a:gd name="connsiteY2" fmla="*/ 379706 h 400050"/>
                <a:gd name="connsiteX3" fmla="*/ 59632 w 123825"/>
                <a:gd name="connsiteY3" fmla="*/ 265406 h 400050"/>
                <a:gd name="connsiteX4" fmla="*/ 7245 w 123825"/>
                <a:gd name="connsiteY4" fmla="*/ 121578 h 400050"/>
                <a:gd name="connsiteX5" fmla="*/ 32010 w 123825"/>
                <a:gd name="connsiteY5" fmla="*/ 15851 h 400050"/>
                <a:gd name="connsiteX6" fmla="*/ 51060 w 123825"/>
                <a:gd name="connsiteY6" fmla="*/ 8231 h 400050"/>
                <a:gd name="connsiteX7" fmla="*/ 58679 w 123825"/>
                <a:gd name="connsiteY7" fmla="*/ 27281 h 400050"/>
                <a:gd name="connsiteX8" fmla="*/ 35820 w 123825"/>
                <a:gd name="connsiteY8" fmla="*/ 119673 h 400050"/>
                <a:gd name="connsiteX9" fmla="*/ 84397 w 123825"/>
                <a:gd name="connsiteY9" fmla="*/ 250166 h 400050"/>
                <a:gd name="connsiteX10" fmla="*/ 116782 w 123825"/>
                <a:gd name="connsiteY10" fmla="*/ 380658 h 400050"/>
                <a:gd name="connsiteX11" fmla="*/ 102495 w 123825"/>
                <a:gd name="connsiteY11" fmla="*/ 3939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400050">
                  <a:moveTo>
                    <a:pt x="102495" y="393993"/>
                  </a:moveTo>
                  <a:cubicBezTo>
                    <a:pt x="102495" y="393993"/>
                    <a:pt x="102495" y="393993"/>
                    <a:pt x="102495" y="393993"/>
                  </a:cubicBezTo>
                  <a:cubicBezTo>
                    <a:pt x="93922" y="393993"/>
                    <a:pt x="88207" y="387326"/>
                    <a:pt x="88207" y="379706"/>
                  </a:cubicBezTo>
                  <a:cubicBezTo>
                    <a:pt x="90112" y="314936"/>
                    <a:pt x="60585" y="265406"/>
                    <a:pt x="59632" y="265406"/>
                  </a:cubicBezTo>
                  <a:cubicBezTo>
                    <a:pt x="13912" y="200636"/>
                    <a:pt x="7245" y="124436"/>
                    <a:pt x="7245" y="121578"/>
                  </a:cubicBezTo>
                  <a:cubicBezTo>
                    <a:pt x="5340" y="78716"/>
                    <a:pt x="31057" y="18708"/>
                    <a:pt x="32010" y="15851"/>
                  </a:cubicBezTo>
                  <a:cubicBezTo>
                    <a:pt x="34867" y="8231"/>
                    <a:pt x="43440" y="5373"/>
                    <a:pt x="51060" y="8231"/>
                  </a:cubicBezTo>
                  <a:cubicBezTo>
                    <a:pt x="58679" y="11088"/>
                    <a:pt x="61537" y="19661"/>
                    <a:pt x="58679" y="27281"/>
                  </a:cubicBezTo>
                  <a:cubicBezTo>
                    <a:pt x="58679" y="28233"/>
                    <a:pt x="34867" y="83478"/>
                    <a:pt x="35820" y="119673"/>
                  </a:cubicBezTo>
                  <a:cubicBezTo>
                    <a:pt x="35820" y="119673"/>
                    <a:pt x="42487" y="191111"/>
                    <a:pt x="84397" y="250166"/>
                  </a:cubicBezTo>
                  <a:cubicBezTo>
                    <a:pt x="86302" y="253023"/>
                    <a:pt x="118687" y="307316"/>
                    <a:pt x="116782" y="380658"/>
                  </a:cubicBezTo>
                  <a:cubicBezTo>
                    <a:pt x="116782" y="388278"/>
                    <a:pt x="110115" y="393993"/>
                    <a:pt x="102495" y="3939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ADCBB2C-20E2-42BC-AF38-FAB607ED5C4D}"/>
                </a:ext>
              </a:extLst>
            </p:cNvPr>
            <p:cNvSpPr/>
            <p:nvPr/>
          </p:nvSpPr>
          <p:spPr>
            <a:xfrm>
              <a:off x="2580960" y="4446546"/>
              <a:ext cx="964507" cy="1835674"/>
            </a:xfrm>
            <a:custGeom>
              <a:avLst/>
              <a:gdLst>
                <a:gd name="connsiteX0" fmla="*/ 97735 w 590550"/>
                <a:gd name="connsiteY0" fmla="*/ 1124530 h 1123950"/>
                <a:gd name="connsiteX1" fmla="*/ 34870 w 590550"/>
                <a:gd name="connsiteY1" fmla="*/ 1102623 h 1123950"/>
                <a:gd name="connsiteX2" fmla="*/ 61540 w 590550"/>
                <a:gd name="connsiteY2" fmla="*/ 1071190 h 1123950"/>
                <a:gd name="connsiteX3" fmla="*/ 63445 w 590550"/>
                <a:gd name="connsiteY3" fmla="*/ 1070238 h 1123950"/>
                <a:gd name="connsiteX4" fmla="*/ 141550 w 590550"/>
                <a:gd name="connsiteY4" fmla="*/ 1060713 h 1123950"/>
                <a:gd name="connsiteX5" fmla="*/ 252993 w 590550"/>
                <a:gd name="connsiteY5" fmla="*/ 911170 h 1123950"/>
                <a:gd name="connsiteX6" fmla="*/ 252993 w 590550"/>
                <a:gd name="connsiteY6" fmla="*/ 910218 h 1123950"/>
                <a:gd name="connsiteX7" fmla="*/ 252993 w 590550"/>
                <a:gd name="connsiteY7" fmla="*/ 909265 h 1123950"/>
                <a:gd name="connsiteX8" fmla="*/ 176793 w 590550"/>
                <a:gd name="connsiteY8" fmla="*/ 714003 h 1123950"/>
                <a:gd name="connsiteX9" fmla="*/ 175840 w 590550"/>
                <a:gd name="connsiteY9" fmla="*/ 713050 h 1123950"/>
                <a:gd name="connsiteX10" fmla="*/ 109165 w 590550"/>
                <a:gd name="connsiteY10" fmla="*/ 567318 h 1123950"/>
                <a:gd name="connsiteX11" fmla="*/ 7248 w 590550"/>
                <a:gd name="connsiteY11" fmla="*/ 23440 h 1123950"/>
                <a:gd name="connsiteX12" fmla="*/ 19630 w 590550"/>
                <a:gd name="connsiteY12" fmla="*/ 7248 h 1123950"/>
                <a:gd name="connsiteX13" fmla="*/ 35823 w 590550"/>
                <a:gd name="connsiteY13" fmla="*/ 19630 h 1123950"/>
                <a:gd name="connsiteX14" fmla="*/ 136788 w 590550"/>
                <a:gd name="connsiteY14" fmla="*/ 559698 h 1123950"/>
                <a:gd name="connsiteX15" fmla="*/ 199653 w 590550"/>
                <a:gd name="connsiteY15" fmla="*/ 695905 h 1123950"/>
                <a:gd name="connsiteX16" fmla="*/ 281568 w 590550"/>
                <a:gd name="connsiteY16" fmla="*/ 909265 h 1123950"/>
                <a:gd name="connsiteX17" fmla="*/ 150123 w 590550"/>
                <a:gd name="connsiteY17" fmla="*/ 1087383 h 1123950"/>
                <a:gd name="connsiteX18" fmla="*/ 146313 w 590550"/>
                <a:gd name="connsiteY18" fmla="*/ 1088335 h 1123950"/>
                <a:gd name="connsiteX19" fmla="*/ 93925 w 590550"/>
                <a:gd name="connsiteY19" fmla="*/ 1095003 h 1123950"/>
                <a:gd name="connsiteX20" fmla="*/ 96783 w 590550"/>
                <a:gd name="connsiteY20" fmla="*/ 1095003 h 1123950"/>
                <a:gd name="connsiteX21" fmla="*/ 424443 w 590550"/>
                <a:gd name="connsiteY21" fmla="*/ 1093098 h 1123950"/>
                <a:gd name="connsiteX22" fmla="*/ 561603 w 590550"/>
                <a:gd name="connsiteY22" fmla="*/ 974035 h 1123950"/>
                <a:gd name="connsiteX23" fmla="*/ 511120 w 590550"/>
                <a:gd name="connsiteY23" fmla="*/ 793060 h 1123950"/>
                <a:gd name="connsiteX24" fmla="*/ 512073 w 590550"/>
                <a:gd name="connsiteY24" fmla="*/ 485403 h 1123950"/>
                <a:gd name="connsiteX25" fmla="*/ 529218 w 590550"/>
                <a:gd name="connsiteY25" fmla="*/ 473973 h 1123950"/>
                <a:gd name="connsiteX26" fmla="*/ 540648 w 590550"/>
                <a:gd name="connsiteY26" fmla="*/ 491118 h 1123950"/>
                <a:gd name="connsiteX27" fmla="*/ 535885 w 590550"/>
                <a:gd name="connsiteY27" fmla="*/ 777820 h 1123950"/>
                <a:gd name="connsiteX28" fmla="*/ 590178 w 590550"/>
                <a:gd name="connsiteY28" fmla="*/ 974988 h 1123950"/>
                <a:gd name="connsiteX29" fmla="*/ 426348 w 590550"/>
                <a:gd name="connsiteY29" fmla="*/ 1121673 h 1123950"/>
                <a:gd name="connsiteX30" fmla="*/ 424443 w 590550"/>
                <a:gd name="connsiteY30" fmla="*/ 1121673 h 1123950"/>
                <a:gd name="connsiteX31" fmla="*/ 97735 w 590550"/>
                <a:gd name="connsiteY31" fmla="*/ 1124530 h 1123950"/>
                <a:gd name="connsiteX32" fmla="*/ 145360 w 590550"/>
                <a:gd name="connsiteY32" fmla="*/ 1075953 h 1123950"/>
                <a:gd name="connsiteX33" fmla="*/ 145360 w 590550"/>
                <a:gd name="connsiteY33" fmla="*/ 1075953 h 1123950"/>
                <a:gd name="connsiteX34" fmla="*/ 145360 w 590550"/>
                <a:gd name="connsiteY34" fmla="*/ 1075953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550" h="1123950">
                  <a:moveTo>
                    <a:pt x="97735" y="1124530"/>
                  </a:moveTo>
                  <a:cubicBezTo>
                    <a:pt x="60588" y="1123578"/>
                    <a:pt x="38680" y="1119768"/>
                    <a:pt x="34870" y="1102623"/>
                  </a:cubicBezTo>
                  <a:cubicBezTo>
                    <a:pt x="32013" y="1087383"/>
                    <a:pt x="48205" y="1076905"/>
                    <a:pt x="61540" y="1071190"/>
                  </a:cubicBezTo>
                  <a:lnTo>
                    <a:pt x="63445" y="1070238"/>
                  </a:lnTo>
                  <a:lnTo>
                    <a:pt x="141550" y="1060713"/>
                  </a:lnTo>
                  <a:cubicBezTo>
                    <a:pt x="259660" y="1013088"/>
                    <a:pt x="252993" y="914980"/>
                    <a:pt x="252993" y="911170"/>
                  </a:cubicBezTo>
                  <a:lnTo>
                    <a:pt x="252993" y="910218"/>
                  </a:lnTo>
                  <a:lnTo>
                    <a:pt x="252993" y="909265"/>
                  </a:lnTo>
                  <a:cubicBezTo>
                    <a:pt x="255850" y="814015"/>
                    <a:pt x="177745" y="714955"/>
                    <a:pt x="176793" y="714003"/>
                  </a:cubicBezTo>
                  <a:lnTo>
                    <a:pt x="175840" y="713050"/>
                  </a:lnTo>
                  <a:cubicBezTo>
                    <a:pt x="134883" y="654948"/>
                    <a:pt x="110118" y="571128"/>
                    <a:pt x="109165" y="567318"/>
                  </a:cubicBezTo>
                  <a:cubicBezTo>
                    <a:pt x="55825" y="361578"/>
                    <a:pt x="7248" y="27250"/>
                    <a:pt x="7248" y="23440"/>
                  </a:cubicBezTo>
                  <a:cubicBezTo>
                    <a:pt x="6295" y="15820"/>
                    <a:pt x="12010" y="8200"/>
                    <a:pt x="19630" y="7248"/>
                  </a:cubicBezTo>
                  <a:cubicBezTo>
                    <a:pt x="27250" y="6295"/>
                    <a:pt x="34870" y="12010"/>
                    <a:pt x="35823" y="19630"/>
                  </a:cubicBezTo>
                  <a:cubicBezTo>
                    <a:pt x="35823" y="23440"/>
                    <a:pt x="84400" y="355863"/>
                    <a:pt x="136788" y="559698"/>
                  </a:cubicBezTo>
                  <a:cubicBezTo>
                    <a:pt x="136788" y="559698"/>
                    <a:pt x="161553" y="641613"/>
                    <a:pt x="199653" y="695905"/>
                  </a:cubicBezTo>
                  <a:cubicBezTo>
                    <a:pt x="206320" y="704478"/>
                    <a:pt x="284425" y="805443"/>
                    <a:pt x="281568" y="909265"/>
                  </a:cubicBezTo>
                  <a:cubicBezTo>
                    <a:pt x="282520" y="921648"/>
                    <a:pt x="283473" y="1034995"/>
                    <a:pt x="150123" y="1087383"/>
                  </a:cubicBezTo>
                  <a:lnTo>
                    <a:pt x="146313" y="1088335"/>
                  </a:lnTo>
                  <a:lnTo>
                    <a:pt x="93925" y="1095003"/>
                  </a:lnTo>
                  <a:cubicBezTo>
                    <a:pt x="94878" y="1095003"/>
                    <a:pt x="95830" y="1095003"/>
                    <a:pt x="96783" y="1095003"/>
                  </a:cubicBezTo>
                  <a:lnTo>
                    <a:pt x="424443" y="1093098"/>
                  </a:lnTo>
                  <a:cubicBezTo>
                    <a:pt x="436825" y="1091193"/>
                    <a:pt x="561603" y="1073095"/>
                    <a:pt x="561603" y="974035"/>
                  </a:cubicBezTo>
                  <a:cubicBezTo>
                    <a:pt x="561603" y="972130"/>
                    <a:pt x="566365" y="880690"/>
                    <a:pt x="511120" y="793060"/>
                  </a:cubicBezTo>
                  <a:cubicBezTo>
                    <a:pt x="509215" y="789250"/>
                    <a:pt x="467305" y="709240"/>
                    <a:pt x="512073" y="485403"/>
                  </a:cubicBezTo>
                  <a:cubicBezTo>
                    <a:pt x="513978" y="477783"/>
                    <a:pt x="521598" y="473020"/>
                    <a:pt x="529218" y="473973"/>
                  </a:cubicBezTo>
                  <a:cubicBezTo>
                    <a:pt x="536838" y="475878"/>
                    <a:pt x="541600" y="483498"/>
                    <a:pt x="540648" y="491118"/>
                  </a:cubicBezTo>
                  <a:cubicBezTo>
                    <a:pt x="499690" y="694953"/>
                    <a:pt x="533028" y="773058"/>
                    <a:pt x="535885" y="777820"/>
                  </a:cubicBezTo>
                  <a:cubicBezTo>
                    <a:pt x="595893" y="874023"/>
                    <a:pt x="590178" y="970225"/>
                    <a:pt x="590178" y="974988"/>
                  </a:cubicBezTo>
                  <a:cubicBezTo>
                    <a:pt x="590178" y="1075953"/>
                    <a:pt x="483498" y="1115005"/>
                    <a:pt x="426348" y="1121673"/>
                  </a:cubicBezTo>
                  <a:lnTo>
                    <a:pt x="424443" y="1121673"/>
                  </a:lnTo>
                  <a:lnTo>
                    <a:pt x="97735" y="1124530"/>
                  </a:lnTo>
                  <a:close/>
                  <a:moveTo>
                    <a:pt x="145360" y="1075953"/>
                  </a:moveTo>
                  <a:lnTo>
                    <a:pt x="145360" y="1075953"/>
                  </a:lnTo>
                  <a:lnTo>
                    <a:pt x="145360" y="1075953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09B874C-F7C9-4225-995C-624812CF026D}"/>
                </a:ext>
              </a:extLst>
            </p:cNvPr>
            <p:cNvSpPr/>
            <p:nvPr/>
          </p:nvSpPr>
          <p:spPr>
            <a:xfrm>
              <a:off x="3563507" y="3778501"/>
              <a:ext cx="497810" cy="684488"/>
            </a:xfrm>
            <a:custGeom>
              <a:avLst/>
              <a:gdLst>
                <a:gd name="connsiteX0" fmla="*/ 294334 w 304800"/>
                <a:gd name="connsiteY0" fmla="*/ 11467 h 419100"/>
                <a:gd name="connsiteX1" fmla="*/ 260997 w 304800"/>
                <a:gd name="connsiteY1" fmla="*/ 16230 h 419100"/>
                <a:gd name="connsiteX2" fmla="*/ 78117 w 304800"/>
                <a:gd name="connsiteY2" fmla="*/ 190537 h 419100"/>
                <a:gd name="connsiteX3" fmla="*/ 63829 w 304800"/>
                <a:gd name="connsiteY3" fmla="*/ 236257 h 419100"/>
                <a:gd name="connsiteX4" fmla="*/ 59067 w 304800"/>
                <a:gd name="connsiteY4" fmla="*/ 296265 h 419100"/>
                <a:gd name="connsiteX5" fmla="*/ 16204 w 304800"/>
                <a:gd name="connsiteY5" fmla="*/ 345795 h 419100"/>
                <a:gd name="connsiteX6" fmla="*/ 14299 w 304800"/>
                <a:gd name="connsiteY6" fmla="*/ 396277 h 419100"/>
                <a:gd name="connsiteX7" fmla="*/ 30492 w 304800"/>
                <a:gd name="connsiteY7" fmla="*/ 415327 h 419100"/>
                <a:gd name="connsiteX8" fmla="*/ 75259 w 304800"/>
                <a:gd name="connsiteY8" fmla="*/ 380085 h 419100"/>
                <a:gd name="connsiteX9" fmla="*/ 297192 w 304800"/>
                <a:gd name="connsiteY9" fmla="*/ 52425 h 419100"/>
                <a:gd name="connsiteX10" fmla="*/ 294334 w 304800"/>
                <a:gd name="connsiteY10" fmla="*/ 1146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419100">
                  <a:moveTo>
                    <a:pt x="294334" y="11467"/>
                  </a:moveTo>
                  <a:cubicBezTo>
                    <a:pt x="294334" y="11467"/>
                    <a:pt x="280047" y="-915"/>
                    <a:pt x="260997" y="16230"/>
                  </a:cubicBezTo>
                  <a:lnTo>
                    <a:pt x="78117" y="190537"/>
                  </a:lnTo>
                  <a:cubicBezTo>
                    <a:pt x="78117" y="190537"/>
                    <a:pt x="60972" y="201967"/>
                    <a:pt x="63829" y="236257"/>
                  </a:cubicBezTo>
                  <a:cubicBezTo>
                    <a:pt x="63829" y="236257"/>
                    <a:pt x="80974" y="269595"/>
                    <a:pt x="59067" y="296265"/>
                  </a:cubicBezTo>
                  <a:lnTo>
                    <a:pt x="16204" y="345795"/>
                  </a:lnTo>
                  <a:cubicBezTo>
                    <a:pt x="16204" y="345795"/>
                    <a:pt x="-2846" y="371512"/>
                    <a:pt x="14299" y="396277"/>
                  </a:cubicBezTo>
                  <a:lnTo>
                    <a:pt x="30492" y="415327"/>
                  </a:lnTo>
                  <a:cubicBezTo>
                    <a:pt x="30492" y="415327"/>
                    <a:pt x="42874" y="431520"/>
                    <a:pt x="75259" y="380085"/>
                  </a:cubicBezTo>
                  <a:lnTo>
                    <a:pt x="297192" y="52425"/>
                  </a:lnTo>
                  <a:cubicBezTo>
                    <a:pt x="297192" y="52425"/>
                    <a:pt x="321004" y="28612"/>
                    <a:pt x="294334" y="1146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Freeform 10">
            <a:extLst>
              <a:ext uri="{FF2B5EF4-FFF2-40B4-BE49-F238E27FC236}">
                <a16:creationId xmlns:a16="http://schemas.microsoft.com/office/drawing/2014/main" id="{FF1EE9CA-FAF3-4082-9A3B-C14C34E5E508}"/>
              </a:ext>
            </a:extLst>
          </p:cNvPr>
          <p:cNvSpPr/>
          <p:nvPr/>
        </p:nvSpPr>
        <p:spPr>
          <a:xfrm>
            <a:off x="108070" y="4239705"/>
            <a:ext cx="10956217" cy="2366505"/>
          </a:xfrm>
          <a:custGeom>
            <a:avLst/>
            <a:gdLst>
              <a:gd name="connsiteX0" fmla="*/ 0 w 7344461"/>
              <a:gd name="connsiteY0" fmla="*/ 1843430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43430 h 3489350"/>
              <a:gd name="connsiteX7" fmla="*/ 3518611 w 7344461"/>
              <a:gd name="connsiteY7" fmla="*/ 1843430 h 3489350"/>
              <a:gd name="connsiteX8" fmla="*/ 2472538 w 7344461"/>
              <a:gd name="connsiteY8" fmla="*/ 409651 h 3489350"/>
              <a:gd name="connsiteX9" fmla="*/ 3160166 w 7344461"/>
              <a:gd name="connsiteY9" fmla="*/ 14630 h 3489350"/>
              <a:gd name="connsiteX10" fmla="*/ 3803904 w 7344461"/>
              <a:gd name="connsiteY10" fmla="*/ 387705 h 3489350"/>
              <a:gd name="connsiteX11" fmla="*/ 4462272 w 7344461"/>
              <a:gd name="connsiteY11" fmla="*/ 0 h 3489350"/>
              <a:gd name="connsiteX12" fmla="*/ 5113325 w 7344461"/>
              <a:gd name="connsiteY12" fmla="*/ 475488 h 3489350"/>
              <a:gd name="connsiteX13" fmla="*/ 4096512 w 7344461"/>
              <a:gd name="connsiteY13" fmla="*/ 1821485 h 3489350"/>
              <a:gd name="connsiteX14" fmla="*/ 5479085 w 7344461"/>
              <a:gd name="connsiteY14" fmla="*/ 1836115 h 3489350"/>
              <a:gd name="connsiteX15" fmla="*/ 5698541 w 7344461"/>
              <a:gd name="connsiteY15" fmla="*/ 2179929 h 3489350"/>
              <a:gd name="connsiteX16" fmla="*/ 5888736 w 7344461"/>
              <a:gd name="connsiteY16" fmla="*/ 29261 h 3489350"/>
              <a:gd name="connsiteX17" fmla="*/ 6166714 w 7344461"/>
              <a:gd name="connsiteY17" fmla="*/ 3489350 h 3489350"/>
              <a:gd name="connsiteX18" fmla="*/ 6510528 w 7344461"/>
              <a:gd name="connsiteY18" fmla="*/ 1331366 h 3489350"/>
              <a:gd name="connsiteX19" fmla="*/ 6620256 w 7344461"/>
              <a:gd name="connsiteY19" fmla="*/ 1916582 h 3489350"/>
              <a:gd name="connsiteX20" fmla="*/ 7344461 w 7344461"/>
              <a:gd name="connsiteY20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43430 h 3489350"/>
              <a:gd name="connsiteX7" fmla="*/ 3518611 w 7344461"/>
              <a:gd name="connsiteY7" fmla="*/ 1843430 h 3489350"/>
              <a:gd name="connsiteX8" fmla="*/ 2472538 w 7344461"/>
              <a:gd name="connsiteY8" fmla="*/ 409651 h 3489350"/>
              <a:gd name="connsiteX9" fmla="*/ 3160166 w 7344461"/>
              <a:gd name="connsiteY9" fmla="*/ 14630 h 3489350"/>
              <a:gd name="connsiteX10" fmla="*/ 3803904 w 7344461"/>
              <a:gd name="connsiteY10" fmla="*/ 387705 h 3489350"/>
              <a:gd name="connsiteX11" fmla="*/ 4462272 w 7344461"/>
              <a:gd name="connsiteY11" fmla="*/ 0 h 3489350"/>
              <a:gd name="connsiteX12" fmla="*/ 5113325 w 7344461"/>
              <a:gd name="connsiteY12" fmla="*/ 475488 h 3489350"/>
              <a:gd name="connsiteX13" fmla="*/ 4096512 w 7344461"/>
              <a:gd name="connsiteY13" fmla="*/ 1821485 h 3489350"/>
              <a:gd name="connsiteX14" fmla="*/ 5479085 w 7344461"/>
              <a:gd name="connsiteY14" fmla="*/ 1836115 h 3489350"/>
              <a:gd name="connsiteX15" fmla="*/ 5698541 w 7344461"/>
              <a:gd name="connsiteY15" fmla="*/ 2179929 h 3489350"/>
              <a:gd name="connsiteX16" fmla="*/ 5888736 w 7344461"/>
              <a:gd name="connsiteY16" fmla="*/ 29261 h 3489350"/>
              <a:gd name="connsiteX17" fmla="*/ 6166714 w 7344461"/>
              <a:gd name="connsiteY17" fmla="*/ 3489350 h 3489350"/>
              <a:gd name="connsiteX18" fmla="*/ 6510528 w 7344461"/>
              <a:gd name="connsiteY18" fmla="*/ 1331366 h 3489350"/>
              <a:gd name="connsiteX19" fmla="*/ 6620256 w 7344461"/>
              <a:gd name="connsiteY19" fmla="*/ 1916582 h 3489350"/>
              <a:gd name="connsiteX20" fmla="*/ 7344461 w 7344461"/>
              <a:gd name="connsiteY20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3518611 w 7344461"/>
              <a:gd name="connsiteY7" fmla="*/ 1843430 h 3489350"/>
              <a:gd name="connsiteX8" fmla="*/ 2472538 w 7344461"/>
              <a:gd name="connsiteY8" fmla="*/ 409651 h 3489350"/>
              <a:gd name="connsiteX9" fmla="*/ 3160166 w 7344461"/>
              <a:gd name="connsiteY9" fmla="*/ 14630 h 3489350"/>
              <a:gd name="connsiteX10" fmla="*/ 3803904 w 7344461"/>
              <a:gd name="connsiteY10" fmla="*/ 387705 h 3489350"/>
              <a:gd name="connsiteX11" fmla="*/ 4462272 w 7344461"/>
              <a:gd name="connsiteY11" fmla="*/ 0 h 3489350"/>
              <a:gd name="connsiteX12" fmla="*/ 5113325 w 7344461"/>
              <a:gd name="connsiteY12" fmla="*/ 475488 h 3489350"/>
              <a:gd name="connsiteX13" fmla="*/ 4096512 w 7344461"/>
              <a:gd name="connsiteY13" fmla="*/ 1821485 h 3489350"/>
              <a:gd name="connsiteX14" fmla="*/ 5479085 w 7344461"/>
              <a:gd name="connsiteY14" fmla="*/ 1836115 h 3489350"/>
              <a:gd name="connsiteX15" fmla="*/ 5698541 w 7344461"/>
              <a:gd name="connsiteY15" fmla="*/ 2179929 h 3489350"/>
              <a:gd name="connsiteX16" fmla="*/ 5888736 w 7344461"/>
              <a:gd name="connsiteY16" fmla="*/ 29261 h 3489350"/>
              <a:gd name="connsiteX17" fmla="*/ 6166714 w 7344461"/>
              <a:gd name="connsiteY17" fmla="*/ 3489350 h 3489350"/>
              <a:gd name="connsiteX18" fmla="*/ 6510528 w 7344461"/>
              <a:gd name="connsiteY18" fmla="*/ 1331366 h 3489350"/>
              <a:gd name="connsiteX19" fmla="*/ 6620256 w 7344461"/>
              <a:gd name="connsiteY19" fmla="*/ 1916582 h 3489350"/>
              <a:gd name="connsiteX20" fmla="*/ 7344461 w 7344461"/>
              <a:gd name="connsiteY20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2472538 w 7344461"/>
              <a:gd name="connsiteY9" fmla="*/ 409651 h 3489350"/>
              <a:gd name="connsiteX10" fmla="*/ 3160166 w 7344461"/>
              <a:gd name="connsiteY10" fmla="*/ 14630 h 3489350"/>
              <a:gd name="connsiteX11" fmla="*/ 3803904 w 7344461"/>
              <a:gd name="connsiteY11" fmla="*/ 387705 h 3489350"/>
              <a:gd name="connsiteX12" fmla="*/ 4462272 w 7344461"/>
              <a:gd name="connsiteY12" fmla="*/ 0 h 3489350"/>
              <a:gd name="connsiteX13" fmla="*/ 5113325 w 7344461"/>
              <a:gd name="connsiteY13" fmla="*/ 475488 h 3489350"/>
              <a:gd name="connsiteX14" fmla="*/ 4096512 w 7344461"/>
              <a:gd name="connsiteY14" fmla="*/ 1821485 h 3489350"/>
              <a:gd name="connsiteX15" fmla="*/ 5479085 w 7344461"/>
              <a:gd name="connsiteY15" fmla="*/ 1836115 h 3489350"/>
              <a:gd name="connsiteX16" fmla="*/ 5698541 w 7344461"/>
              <a:gd name="connsiteY16" fmla="*/ 2179929 h 3489350"/>
              <a:gd name="connsiteX17" fmla="*/ 5888736 w 7344461"/>
              <a:gd name="connsiteY17" fmla="*/ 29261 h 3489350"/>
              <a:gd name="connsiteX18" fmla="*/ 6166714 w 7344461"/>
              <a:gd name="connsiteY18" fmla="*/ 3489350 h 3489350"/>
              <a:gd name="connsiteX19" fmla="*/ 6510528 w 7344461"/>
              <a:gd name="connsiteY19" fmla="*/ 1331366 h 3489350"/>
              <a:gd name="connsiteX20" fmla="*/ 6620256 w 7344461"/>
              <a:gd name="connsiteY20" fmla="*/ 1916582 h 3489350"/>
              <a:gd name="connsiteX21" fmla="*/ 7344461 w 7344461"/>
              <a:gd name="connsiteY21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96512 w 7344461"/>
              <a:gd name="connsiteY15" fmla="*/ 1821485 h 3489350"/>
              <a:gd name="connsiteX16" fmla="*/ 5479085 w 7344461"/>
              <a:gd name="connsiteY16" fmla="*/ 1836115 h 3489350"/>
              <a:gd name="connsiteX17" fmla="*/ 5698541 w 7344461"/>
              <a:gd name="connsiteY17" fmla="*/ 2179929 h 3489350"/>
              <a:gd name="connsiteX18" fmla="*/ 5888736 w 7344461"/>
              <a:gd name="connsiteY18" fmla="*/ 29261 h 3489350"/>
              <a:gd name="connsiteX19" fmla="*/ 6166714 w 7344461"/>
              <a:gd name="connsiteY19" fmla="*/ 3489350 h 3489350"/>
              <a:gd name="connsiteX20" fmla="*/ 6510528 w 7344461"/>
              <a:gd name="connsiteY20" fmla="*/ 1331366 h 3489350"/>
              <a:gd name="connsiteX21" fmla="*/ 6620256 w 7344461"/>
              <a:gd name="connsiteY21" fmla="*/ 1916582 h 3489350"/>
              <a:gd name="connsiteX22" fmla="*/ 7344461 w 7344461"/>
              <a:gd name="connsiteY22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36115 h 3489350"/>
              <a:gd name="connsiteX17" fmla="*/ 5698541 w 7344461"/>
              <a:gd name="connsiteY17" fmla="*/ 2179929 h 3489350"/>
              <a:gd name="connsiteX18" fmla="*/ 5888736 w 7344461"/>
              <a:gd name="connsiteY18" fmla="*/ 29261 h 3489350"/>
              <a:gd name="connsiteX19" fmla="*/ 6166714 w 7344461"/>
              <a:gd name="connsiteY19" fmla="*/ 3489350 h 3489350"/>
              <a:gd name="connsiteX20" fmla="*/ 6510528 w 7344461"/>
              <a:gd name="connsiteY20" fmla="*/ 1331366 h 3489350"/>
              <a:gd name="connsiteX21" fmla="*/ 6620256 w 7344461"/>
              <a:gd name="connsiteY21" fmla="*/ 1916582 h 3489350"/>
              <a:gd name="connsiteX22" fmla="*/ 7344461 w 7344461"/>
              <a:gd name="connsiteY22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65376 h 3489350"/>
              <a:gd name="connsiteX17" fmla="*/ 5698541 w 7344461"/>
              <a:gd name="connsiteY17" fmla="*/ 2179929 h 3489350"/>
              <a:gd name="connsiteX18" fmla="*/ 5888736 w 7344461"/>
              <a:gd name="connsiteY18" fmla="*/ 29261 h 3489350"/>
              <a:gd name="connsiteX19" fmla="*/ 6166714 w 7344461"/>
              <a:gd name="connsiteY19" fmla="*/ 3489350 h 3489350"/>
              <a:gd name="connsiteX20" fmla="*/ 6510528 w 7344461"/>
              <a:gd name="connsiteY20" fmla="*/ 1331366 h 3489350"/>
              <a:gd name="connsiteX21" fmla="*/ 6620256 w 7344461"/>
              <a:gd name="connsiteY21" fmla="*/ 1916582 h 3489350"/>
              <a:gd name="connsiteX22" fmla="*/ 7344461 w 7344461"/>
              <a:gd name="connsiteY22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65376 h 3489350"/>
              <a:gd name="connsiteX17" fmla="*/ 5498920 w 7344461"/>
              <a:gd name="connsiteY17" fmla="*/ 1860327 h 3489350"/>
              <a:gd name="connsiteX18" fmla="*/ 5698541 w 7344461"/>
              <a:gd name="connsiteY18" fmla="*/ 2179929 h 3489350"/>
              <a:gd name="connsiteX19" fmla="*/ 5888736 w 7344461"/>
              <a:gd name="connsiteY19" fmla="*/ 29261 h 3489350"/>
              <a:gd name="connsiteX20" fmla="*/ 6166714 w 7344461"/>
              <a:gd name="connsiteY20" fmla="*/ 3489350 h 3489350"/>
              <a:gd name="connsiteX21" fmla="*/ 6510528 w 7344461"/>
              <a:gd name="connsiteY21" fmla="*/ 1331366 h 3489350"/>
              <a:gd name="connsiteX22" fmla="*/ 6620256 w 7344461"/>
              <a:gd name="connsiteY22" fmla="*/ 1916582 h 3489350"/>
              <a:gd name="connsiteX23" fmla="*/ 7344461 w 7344461"/>
              <a:gd name="connsiteY23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65376 h 3489350"/>
              <a:gd name="connsiteX17" fmla="*/ 5498920 w 7344461"/>
              <a:gd name="connsiteY17" fmla="*/ 1860327 h 3489350"/>
              <a:gd name="connsiteX18" fmla="*/ 5698541 w 7344461"/>
              <a:gd name="connsiteY18" fmla="*/ 2179929 h 3489350"/>
              <a:gd name="connsiteX19" fmla="*/ 5888736 w 7344461"/>
              <a:gd name="connsiteY19" fmla="*/ 29261 h 3489350"/>
              <a:gd name="connsiteX20" fmla="*/ 6166714 w 7344461"/>
              <a:gd name="connsiteY20" fmla="*/ 3489350 h 3489350"/>
              <a:gd name="connsiteX21" fmla="*/ 6510528 w 7344461"/>
              <a:gd name="connsiteY21" fmla="*/ 1331366 h 3489350"/>
              <a:gd name="connsiteX22" fmla="*/ 6620256 w 7344461"/>
              <a:gd name="connsiteY22" fmla="*/ 1880006 h 3489350"/>
              <a:gd name="connsiteX23" fmla="*/ 7344461 w 7344461"/>
              <a:gd name="connsiteY23" fmla="*/ 1865376 h 3489350"/>
              <a:gd name="connsiteX0" fmla="*/ 0 w 7366407"/>
              <a:gd name="connsiteY0" fmla="*/ 1865375 h 3489350"/>
              <a:gd name="connsiteX1" fmla="*/ 885139 w 7366407"/>
              <a:gd name="connsiteY1" fmla="*/ 1858061 h 3489350"/>
              <a:gd name="connsiteX2" fmla="*/ 994867 w 7366407"/>
              <a:gd name="connsiteY2" fmla="*/ 1316736 h 3489350"/>
              <a:gd name="connsiteX3" fmla="*/ 1338682 w 7366407"/>
              <a:gd name="connsiteY3" fmla="*/ 3489350 h 3489350"/>
              <a:gd name="connsiteX4" fmla="*/ 1609344 w 7366407"/>
              <a:gd name="connsiteY4" fmla="*/ 43891 h 3489350"/>
              <a:gd name="connsiteX5" fmla="*/ 1799539 w 7366407"/>
              <a:gd name="connsiteY5" fmla="*/ 2216505 h 3489350"/>
              <a:gd name="connsiteX6" fmla="*/ 2011680 w 7366407"/>
              <a:gd name="connsiteY6" fmla="*/ 1872691 h 3489350"/>
              <a:gd name="connsiteX7" fmla="*/ 2038831 w 7366407"/>
              <a:gd name="connsiteY7" fmla="*/ 1838381 h 3489350"/>
              <a:gd name="connsiteX8" fmla="*/ 3518611 w 7366407"/>
              <a:gd name="connsiteY8" fmla="*/ 1843430 h 3489350"/>
              <a:gd name="connsiteX9" fmla="*/ 3501871 w 7366407"/>
              <a:gd name="connsiteY9" fmla="*/ 1845697 h 3489350"/>
              <a:gd name="connsiteX10" fmla="*/ 2472538 w 7366407"/>
              <a:gd name="connsiteY10" fmla="*/ 409651 h 3489350"/>
              <a:gd name="connsiteX11" fmla="*/ 3160166 w 7366407"/>
              <a:gd name="connsiteY11" fmla="*/ 14630 h 3489350"/>
              <a:gd name="connsiteX12" fmla="*/ 3803904 w 7366407"/>
              <a:gd name="connsiteY12" fmla="*/ 387705 h 3489350"/>
              <a:gd name="connsiteX13" fmla="*/ 4462272 w 7366407"/>
              <a:gd name="connsiteY13" fmla="*/ 0 h 3489350"/>
              <a:gd name="connsiteX14" fmla="*/ 5113325 w 7366407"/>
              <a:gd name="connsiteY14" fmla="*/ 475488 h 3489350"/>
              <a:gd name="connsiteX15" fmla="*/ 4089196 w 7366407"/>
              <a:gd name="connsiteY15" fmla="*/ 1843431 h 3489350"/>
              <a:gd name="connsiteX16" fmla="*/ 5479085 w 7366407"/>
              <a:gd name="connsiteY16" fmla="*/ 1865376 h 3489350"/>
              <a:gd name="connsiteX17" fmla="*/ 5498920 w 7366407"/>
              <a:gd name="connsiteY17" fmla="*/ 1860327 h 3489350"/>
              <a:gd name="connsiteX18" fmla="*/ 5698541 w 7366407"/>
              <a:gd name="connsiteY18" fmla="*/ 2179929 h 3489350"/>
              <a:gd name="connsiteX19" fmla="*/ 5888736 w 7366407"/>
              <a:gd name="connsiteY19" fmla="*/ 29261 h 3489350"/>
              <a:gd name="connsiteX20" fmla="*/ 6166714 w 7366407"/>
              <a:gd name="connsiteY20" fmla="*/ 3489350 h 3489350"/>
              <a:gd name="connsiteX21" fmla="*/ 6510528 w 7366407"/>
              <a:gd name="connsiteY21" fmla="*/ 1331366 h 3489350"/>
              <a:gd name="connsiteX22" fmla="*/ 6620256 w 7366407"/>
              <a:gd name="connsiteY22" fmla="*/ 1880006 h 3489350"/>
              <a:gd name="connsiteX23" fmla="*/ 7366407 w 7366407"/>
              <a:gd name="connsiteY23" fmla="*/ 1887322 h 3489350"/>
              <a:gd name="connsiteX0" fmla="*/ 0 w 7366407"/>
              <a:gd name="connsiteY0" fmla="*/ 1865375 h 3489350"/>
              <a:gd name="connsiteX1" fmla="*/ 885139 w 7366407"/>
              <a:gd name="connsiteY1" fmla="*/ 1858061 h 3489350"/>
              <a:gd name="connsiteX2" fmla="*/ 1009498 w 7366407"/>
              <a:gd name="connsiteY2" fmla="*/ 1228954 h 3489350"/>
              <a:gd name="connsiteX3" fmla="*/ 1338682 w 7366407"/>
              <a:gd name="connsiteY3" fmla="*/ 3489350 h 3489350"/>
              <a:gd name="connsiteX4" fmla="*/ 1609344 w 7366407"/>
              <a:gd name="connsiteY4" fmla="*/ 43891 h 3489350"/>
              <a:gd name="connsiteX5" fmla="*/ 1799539 w 7366407"/>
              <a:gd name="connsiteY5" fmla="*/ 2216505 h 3489350"/>
              <a:gd name="connsiteX6" fmla="*/ 2011680 w 7366407"/>
              <a:gd name="connsiteY6" fmla="*/ 1872691 h 3489350"/>
              <a:gd name="connsiteX7" fmla="*/ 2038831 w 7366407"/>
              <a:gd name="connsiteY7" fmla="*/ 1838381 h 3489350"/>
              <a:gd name="connsiteX8" fmla="*/ 3518611 w 7366407"/>
              <a:gd name="connsiteY8" fmla="*/ 1843430 h 3489350"/>
              <a:gd name="connsiteX9" fmla="*/ 3501871 w 7366407"/>
              <a:gd name="connsiteY9" fmla="*/ 1845697 h 3489350"/>
              <a:gd name="connsiteX10" fmla="*/ 2472538 w 7366407"/>
              <a:gd name="connsiteY10" fmla="*/ 409651 h 3489350"/>
              <a:gd name="connsiteX11" fmla="*/ 3160166 w 7366407"/>
              <a:gd name="connsiteY11" fmla="*/ 14630 h 3489350"/>
              <a:gd name="connsiteX12" fmla="*/ 3803904 w 7366407"/>
              <a:gd name="connsiteY12" fmla="*/ 387705 h 3489350"/>
              <a:gd name="connsiteX13" fmla="*/ 4462272 w 7366407"/>
              <a:gd name="connsiteY13" fmla="*/ 0 h 3489350"/>
              <a:gd name="connsiteX14" fmla="*/ 5113325 w 7366407"/>
              <a:gd name="connsiteY14" fmla="*/ 475488 h 3489350"/>
              <a:gd name="connsiteX15" fmla="*/ 4089196 w 7366407"/>
              <a:gd name="connsiteY15" fmla="*/ 1843431 h 3489350"/>
              <a:gd name="connsiteX16" fmla="*/ 5479085 w 7366407"/>
              <a:gd name="connsiteY16" fmla="*/ 1865376 h 3489350"/>
              <a:gd name="connsiteX17" fmla="*/ 5498920 w 7366407"/>
              <a:gd name="connsiteY17" fmla="*/ 1860327 h 3489350"/>
              <a:gd name="connsiteX18" fmla="*/ 5698541 w 7366407"/>
              <a:gd name="connsiteY18" fmla="*/ 2179929 h 3489350"/>
              <a:gd name="connsiteX19" fmla="*/ 5888736 w 7366407"/>
              <a:gd name="connsiteY19" fmla="*/ 29261 h 3489350"/>
              <a:gd name="connsiteX20" fmla="*/ 6166714 w 7366407"/>
              <a:gd name="connsiteY20" fmla="*/ 3489350 h 3489350"/>
              <a:gd name="connsiteX21" fmla="*/ 6510528 w 7366407"/>
              <a:gd name="connsiteY21" fmla="*/ 1331366 h 3489350"/>
              <a:gd name="connsiteX22" fmla="*/ 6620256 w 7366407"/>
              <a:gd name="connsiteY22" fmla="*/ 1880006 h 3489350"/>
              <a:gd name="connsiteX23" fmla="*/ 7366407 w 7366407"/>
              <a:gd name="connsiteY23" fmla="*/ 1887322 h 3489350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609344 w 7366407"/>
              <a:gd name="connsiteY4" fmla="*/ 43891 h 3555187"/>
              <a:gd name="connsiteX5" fmla="*/ 1799539 w 7366407"/>
              <a:gd name="connsiteY5" fmla="*/ 2216505 h 3555187"/>
              <a:gd name="connsiteX6" fmla="*/ 2011680 w 7366407"/>
              <a:gd name="connsiteY6" fmla="*/ 1872691 h 3555187"/>
              <a:gd name="connsiteX7" fmla="*/ 2038831 w 7366407"/>
              <a:gd name="connsiteY7" fmla="*/ 1838381 h 3555187"/>
              <a:gd name="connsiteX8" fmla="*/ 3518611 w 7366407"/>
              <a:gd name="connsiteY8" fmla="*/ 1843430 h 3555187"/>
              <a:gd name="connsiteX9" fmla="*/ 3501871 w 7366407"/>
              <a:gd name="connsiteY9" fmla="*/ 1845697 h 3555187"/>
              <a:gd name="connsiteX10" fmla="*/ 2472538 w 7366407"/>
              <a:gd name="connsiteY10" fmla="*/ 409651 h 3555187"/>
              <a:gd name="connsiteX11" fmla="*/ 3160166 w 7366407"/>
              <a:gd name="connsiteY11" fmla="*/ 14630 h 3555187"/>
              <a:gd name="connsiteX12" fmla="*/ 3803904 w 7366407"/>
              <a:gd name="connsiteY12" fmla="*/ 387705 h 3555187"/>
              <a:gd name="connsiteX13" fmla="*/ 4462272 w 7366407"/>
              <a:gd name="connsiteY13" fmla="*/ 0 h 3555187"/>
              <a:gd name="connsiteX14" fmla="*/ 5113325 w 7366407"/>
              <a:gd name="connsiteY14" fmla="*/ 475488 h 3555187"/>
              <a:gd name="connsiteX15" fmla="*/ 4089196 w 7366407"/>
              <a:gd name="connsiteY15" fmla="*/ 1843431 h 3555187"/>
              <a:gd name="connsiteX16" fmla="*/ 5479085 w 7366407"/>
              <a:gd name="connsiteY16" fmla="*/ 1865376 h 3555187"/>
              <a:gd name="connsiteX17" fmla="*/ 5498920 w 7366407"/>
              <a:gd name="connsiteY17" fmla="*/ 1860327 h 3555187"/>
              <a:gd name="connsiteX18" fmla="*/ 5698541 w 7366407"/>
              <a:gd name="connsiteY18" fmla="*/ 2179929 h 3555187"/>
              <a:gd name="connsiteX19" fmla="*/ 5888736 w 7366407"/>
              <a:gd name="connsiteY19" fmla="*/ 29261 h 3555187"/>
              <a:gd name="connsiteX20" fmla="*/ 6166714 w 7366407"/>
              <a:gd name="connsiteY20" fmla="*/ 3489350 h 3555187"/>
              <a:gd name="connsiteX21" fmla="*/ 6510528 w 7366407"/>
              <a:gd name="connsiteY21" fmla="*/ 1331366 h 3555187"/>
              <a:gd name="connsiteX22" fmla="*/ 6620256 w 7366407"/>
              <a:gd name="connsiteY22" fmla="*/ 1880006 h 3555187"/>
              <a:gd name="connsiteX23" fmla="*/ 7366407 w 7366407"/>
              <a:gd name="connsiteY23" fmla="*/ 1887322 h 3555187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587398 w 7366407"/>
              <a:gd name="connsiteY4" fmla="*/ 7315 h 3555187"/>
              <a:gd name="connsiteX5" fmla="*/ 1799539 w 7366407"/>
              <a:gd name="connsiteY5" fmla="*/ 2216505 h 3555187"/>
              <a:gd name="connsiteX6" fmla="*/ 2011680 w 7366407"/>
              <a:gd name="connsiteY6" fmla="*/ 1872691 h 3555187"/>
              <a:gd name="connsiteX7" fmla="*/ 2038831 w 7366407"/>
              <a:gd name="connsiteY7" fmla="*/ 1838381 h 3555187"/>
              <a:gd name="connsiteX8" fmla="*/ 3518611 w 7366407"/>
              <a:gd name="connsiteY8" fmla="*/ 1843430 h 3555187"/>
              <a:gd name="connsiteX9" fmla="*/ 3501871 w 7366407"/>
              <a:gd name="connsiteY9" fmla="*/ 1845697 h 3555187"/>
              <a:gd name="connsiteX10" fmla="*/ 2472538 w 7366407"/>
              <a:gd name="connsiteY10" fmla="*/ 409651 h 3555187"/>
              <a:gd name="connsiteX11" fmla="*/ 3160166 w 7366407"/>
              <a:gd name="connsiteY11" fmla="*/ 14630 h 3555187"/>
              <a:gd name="connsiteX12" fmla="*/ 3803904 w 7366407"/>
              <a:gd name="connsiteY12" fmla="*/ 387705 h 3555187"/>
              <a:gd name="connsiteX13" fmla="*/ 4462272 w 7366407"/>
              <a:gd name="connsiteY13" fmla="*/ 0 h 3555187"/>
              <a:gd name="connsiteX14" fmla="*/ 5113325 w 7366407"/>
              <a:gd name="connsiteY14" fmla="*/ 475488 h 3555187"/>
              <a:gd name="connsiteX15" fmla="*/ 4089196 w 7366407"/>
              <a:gd name="connsiteY15" fmla="*/ 1843431 h 3555187"/>
              <a:gd name="connsiteX16" fmla="*/ 5479085 w 7366407"/>
              <a:gd name="connsiteY16" fmla="*/ 1865376 h 3555187"/>
              <a:gd name="connsiteX17" fmla="*/ 5498920 w 7366407"/>
              <a:gd name="connsiteY17" fmla="*/ 1860327 h 3555187"/>
              <a:gd name="connsiteX18" fmla="*/ 5698541 w 7366407"/>
              <a:gd name="connsiteY18" fmla="*/ 2179929 h 3555187"/>
              <a:gd name="connsiteX19" fmla="*/ 5888736 w 7366407"/>
              <a:gd name="connsiteY19" fmla="*/ 29261 h 3555187"/>
              <a:gd name="connsiteX20" fmla="*/ 6166714 w 7366407"/>
              <a:gd name="connsiteY20" fmla="*/ 3489350 h 3555187"/>
              <a:gd name="connsiteX21" fmla="*/ 6510528 w 7366407"/>
              <a:gd name="connsiteY21" fmla="*/ 1331366 h 3555187"/>
              <a:gd name="connsiteX22" fmla="*/ 6620256 w 7366407"/>
              <a:gd name="connsiteY22" fmla="*/ 1880006 h 3555187"/>
              <a:gd name="connsiteX23" fmla="*/ 7366407 w 7366407"/>
              <a:gd name="connsiteY23" fmla="*/ 1887322 h 3555187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587398 w 7366407"/>
              <a:gd name="connsiteY4" fmla="*/ 7315 h 3555187"/>
              <a:gd name="connsiteX5" fmla="*/ 1799539 w 7366407"/>
              <a:gd name="connsiteY5" fmla="*/ 2216505 h 3555187"/>
              <a:gd name="connsiteX6" fmla="*/ 2038831 w 7366407"/>
              <a:gd name="connsiteY6" fmla="*/ 1838381 h 3555187"/>
              <a:gd name="connsiteX7" fmla="*/ 3518611 w 7366407"/>
              <a:gd name="connsiteY7" fmla="*/ 1843430 h 3555187"/>
              <a:gd name="connsiteX8" fmla="*/ 3501871 w 7366407"/>
              <a:gd name="connsiteY8" fmla="*/ 1845697 h 3555187"/>
              <a:gd name="connsiteX9" fmla="*/ 2472538 w 7366407"/>
              <a:gd name="connsiteY9" fmla="*/ 409651 h 3555187"/>
              <a:gd name="connsiteX10" fmla="*/ 3160166 w 7366407"/>
              <a:gd name="connsiteY10" fmla="*/ 14630 h 3555187"/>
              <a:gd name="connsiteX11" fmla="*/ 3803904 w 7366407"/>
              <a:gd name="connsiteY11" fmla="*/ 387705 h 3555187"/>
              <a:gd name="connsiteX12" fmla="*/ 4462272 w 7366407"/>
              <a:gd name="connsiteY12" fmla="*/ 0 h 3555187"/>
              <a:gd name="connsiteX13" fmla="*/ 5113325 w 7366407"/>
              <a:gd name="connsiteY13" fmla="*/ 475488 h 3555187"/>
              <a:gd name="connsiteX14" fmla="*/ 4089196 w 7366407"/>
              <a:gd name="connsiteY14" fmla="*/ 1843431 h 3555187"/>
              <a:gd name="connsiteX15" fmla="*/ 5479085 w 7366407"/>
              <a:gd name="connsiteY15" fmla="*/ 1865376 h 3555187"/>
              <a:gd name="connsiteX16" fmla="*/ 5498920 w 7366407"/>
              <a:gd name="connsiteY16" fmla="*/ 1860327 h 3555187"/>
              <a:gd name="connsiteX17" fmla="*/ 5698541 w 7366407"/>
              <a:gd name="connsiteY17" fmla="*/ 2179929 h 3555187"/>
              <a:gd name="connsiteX18" fmla="*/ 5888736 w 7366407"/>
              <a:gd name="connsiteY18" fmla="*/ 29261 h 3555187"/>
              <a:gd name="connsiteX19" fmla="*/ 6166714 w 7366407"/>
              <a:gd name="connsiteY19" fmla="*/ 3489350 h 3555187"/>
              <a:gd name="connsiteX20" fmla="*/ 6510528 w 7366407"/>
              <a:gd name="connsiteY20" fmla="*/ 1331366 h 3555187"/>
              <a:gd name="connsiteX21" fmla="*/ 6620256 w 7366407"/>
              <a:gd name="connsiteY21" fmla="*/ 1880006 h 3555187"/>
              <a:gd name="connsiteX22" fmla="*/ 7366407 w 7366407"/>
              <a:gd name="connsiteY22" fmla="*/ 1887322 h 3555187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587398 w 7366407"/>
              <a:gd name="connsiteY4" fmla="*/ 7315 h 3555187"/>
              <a:gd name="connsiteX5" fmla="*/ 1799539 w 7366407"/>
              <a:gd name="connsiteY5" fmla="*/ 2216505 h 3555187"/>
              <a:gd name="connsiteX6" fmla="*/ 2038831 w 7366407"/>
              <a:gd name="connsiteY6" fmla="*/ 1838381 h 3555187"/>
              <a:gd name="connsiteX7" fmla="*/ 3518611 w 7366407"/>
              <a:gd name="connsiteY7" fmla="*/ 1843430 h 3555187"/>
              <a:gd name="connsiteX8" fmla="*/ 3501871 w 7366407"/>
              <a:gd name="connsiteY8" fmla="*/ 1845697 h 3555187"/>
              <a:gd name="connsiteX9" fmla="*/ 2472538 w 7366407"/>
              <a:gd name="connsiteY9" fmla="*/ 409651 h 3555187"/>
              <a:gd name="connsiteX10" fmla="*/ 3160166 w 7366407"/>
              <a:gd name="connsiteY10" fmla="*/ 14630 h 3555187"/>
              <a:gd name="connsiteX11" fmla="*/ 3803904 w 7366407"/>
              <a:gd name="connsiteY11" fmla="*/ 387705 h 3555187"/>
              <a:gd name="connsiteX12" fmla="*/ 4462272 w 7366407"/>
              <a:gd name="connsiteY12" fmla="*/ 0 h 3555187"/>
              <a:gd name="connsiteX13" fmla="*/ 5113325 w 7366407"/>
              <a:gd name="connsiteY13" fmla="*/ 475488 h 3555187"/>
              <a:gd name="connsiteX14" fmla="*/ 4089196 w 7366407"/>
              <a:gd name="connsiteY14" fmla="*/ 1843431 h 3555187"/>
              <a:gd name="connsiteX15" fmla="*/ 5479085 w 7366407"/>
              <a:gd name="connsiteY15" fmla="*/ 1865376 h 3555187"/>
              <a:gd name="connsiteX16" fmla="*/ 5498920 w 7366407"/>
              <a:gd name="connsiteY16" fmla="*/ 1860327 h 3555187"/>
              <a:gd name="connsiteX17" fmla="*/ 5793639 w 7366407"/>
              <a:gd name="connsiteY17" fmla="*/ 2238451 h 3555187"/>
              <a:gd name="connsiteX18" fmla="*/ 5888736 w 7366407"/>
              <a:gd name="connsiteY18" fmla="*/ 29261 h 3555187"/>
              <a:gd name="connsiteX19" fmla="*/ 6166714 w 7366407"/>
              <a:gd name="connsiteY19" fmla="*/ 3489350 h 3555187"/>
              <a:gd name="connsiteX20" fmla="*/ 6510528 w 7366407"/>
              <a:gd name="connsiteY20" fmla="*/ 1331366 h 3555187"/>
              <a:gd name="connsiteX21" fmla="*/ 6620256 w 7366407"/>
              <a:gd name="connsiteY21" fmla="*/ 1880006 h 3555187"/>
              <a:gd name="connsiteX22" fmla="*/ 7366407 w 7366407"/>
              <a:gd name="connsiteY22" fmla="*/ 1887322 h 3555187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5976519 w 7366407"/>
              <a:gd name="connsiteY18" fmla="*/ 0 h 3562502"/>
              <a:gd name="connsiteX19" fmla="*/ 6166714 w 7366407"/>
              <a:gd name="connsiteY19" fmla="*/ 3496665 h 3562502"/>
              <a:gd name="connsiteX20" fmla="*/ 6510528 w 7366407"/>
              <a:gd name="connsiteY20" fmla="*/ 1338681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166714 w 7366407"/>
              <a:gd name="connsiteY19" fmla="*/ 3496665 h 3562502"/>
              <a:gd name="connsiteX20" fmla="*/ 6510528 w 7366407"/>
              <a:gd name="connsiteY20" fmla="*/ 1338681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10528 w 7366407"/>
              <a:gd name="connsiteY20" fmla="*/ 1338681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61734 w 7366407"/>
              <a:gd name="connsiteY20" fmla="*/ 1265529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50745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1770 w 7366407"/>
              <a:gd name="connsiteY15" fmla="*/ 1880006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98920 w 7366407"/>
              <a:gd name="connsiteY15" fmla="*/ 1867642 h 3562502"/>
              <a:gd name="connsiteX16" fmla="*/ 5793639 w 7366407"/>
              <a:gd name="connsiteY16" fmla="*/ 2245766 h 3562502"/>
              <a:gd name="connsiteX17" fmla="*/ 6005780 w 7366407"/>
              <a:gd name="connsiteY17" fmla="*/ 0 h 3562502"/>
              <a:gd name="connsiteX18" fmla="*/ 6269127 w 7366407"/>
              <a:gd name="connsiteY18" fmla="*/ 3533241 h 3562502"/>
              <a:gd name="connsiteX19" fmla="*/ 6590995 w 7366407"/>
              <a:gd name="connsiteY19" fmla="*/ 1250899 h 3562502"/>
              <a:gd name="connsiteX20" fmla="*/ 6686093 w 7366407"/>
              <a:gd name="connsiteY20" fmla="*/ 1894636 h 3562502"/>
              <a:gd name="connsiteX21" fmla="*/ 7366407 w 7366407"/>
              <a:gd name="connsiteY21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140402 w 7366407"/>
              <a:gd name="connsiteY14" fmla="*/ 1880007 h 3562502"/>
              <a:gd name="connsiteX15" fmla="*/ 5498920 w 7366407"/>
              <a:gd name="connsiteY15" fmla="*/ 1867642 h 3562502"/>
              <a:gd name="connsiteX16" fmla="*/ 5793639 w 7366407"/>
              <a:gd name="connsiteY16" fmla="*/ 2245766 h 3562502"/>
              <a:gd name="connsiteX17" fmla="*/ 6005780 w 7366407"/>
              <a:gd name="connsiteY17" fmla="*/ 0 h 3562502"/>
              <a:gd name="connsiteX18" fmla="*/ 6269127 w 7366407"/>
              <a:gd name="connsiteY18" fmla="*/ 3533241 h 3562502"/>
              <a:gd name="connsiteX19" fmla="*/ 6590995 w 7366407"/>
              <a:gd name="connsiteY19" fmla="*/ 1250899 h 3562502"/>
              <a:gd name="connsiteX20" fmla="*/ 6686093 w 7366407"/>
              <a:gd name="connsiteY20" fmla="*/ 1894636 h 3562502"/>
              <a:gd name="connsiteX21" fmla="*/ 7366407 w 7366407"/>
              <a:gd name="connsiteY21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01871 w 7366407"/>
              <a:gd name="connsiteY7" fmla="*/ 1853012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93639 w 7366407"/>
              <a:gd name="connsiteY15" fmla="*/ 2245766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93639 w 7366407"/>
              <a:gd name="connsiteY15" fmla="*/ 2245766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865376 w 7366407"/>
              <a:gd name="connsiteY5" fmla="*/ 223845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93639 w 7366407"/>
              <a:gd name="connsiteY15" fmla="*/ 2245766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865376 w 7366407"/>
              <a:gd name="connsiteY5" fmla="*/ 223845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20487 w 7366407"/>
              <a:gd name="connsiteY15" fmla="*/ 2238450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865376 w 7366407"/>
              <a:gd name="connsiteY5" fmla="*/ 223845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96902 h 3562502"/>
              <a:gd name="connsiteX15" fmla="*/ 5720487 w 7366407"/>
              <a:gd name="connsiteY15" fmla="*/ 2238450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60857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30905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30905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43277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43277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43277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462272 w 7454190"/>
              <a:gd name="connsiteY11" fmla="*/ 872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3451 h 3563263"/>
              <a:gd name="connsiteX1" fmla="*/ 907085 w 7454190"/>
              <a:gd name="connsiteY1" fmla="*/ 1866137 h 3563263"/>
              <a:gd name="connsiteX2" fmla="*/ 1009498 w 7454190"/>
              <a:gd name="connsiteY2" fmla="*/ 1237030 h 3563263"/>
              <a:gd name="connsiteX3" fmla="*/ 1294790 w 7454190"/>
              <a:gd name="connsiteY3" fmla="*/ 3563263 h 3563263"/>
              <a:gd name="connsiteX4" fmla="*/ 1587398 w 7454190"/>
              <a:gd name="connsiteY4" fmla="*/ 15391 h 3563263"/>
              <a:gd name="connsiteX5" fmla="*/ 1865376 w 7454190"/>
              <a:gd name="connsiteY5" fmla="*/ 2239211 h 3563263"/>
              <a:gd name="connsiteX6" fmla="*/ 2038831 w 7454190"/>
              <a:gd name="connsiteY6" fmla="*/ 1875718 h 3563263"/>
              <a:gd name="connsiteX7" fmla="*/ 3457980 w 7454190"/>
              <a:gd name="connsiteY7" fmla="*/ 1890349 h 3563263"/>
              <a:gd name="connsiteX8" fmla="*/ 2443277 w 7454190"/>
              <a:gd name="connsiteY8" fmla="*/ 490879 h 3563263"/>
              <a:gd name="connsiteX9" fmla="*/ 3043123 w 7454190"/>
              <a:gd name="connsiteY9" fmla="*/ 761 h 3563263"/>
              <a:gd name="connsiteX10" fmla="*/ 3803904 w 7454190"/>
              <a:gd name="connsiteY10" fmla="*/ 395781 h 3563263"/>
              <a:gd name="connsiteX11" fmla="*/ 4586631 w 7454190"/>
              <a:gd name="connsiteY11" fmla="*/ 22706 h 3563263"/>
              <a:gd name="connsiteX12" fmla="*/ 5171847 w 7454190"/>
              <a:gd name="connsiteY12" fmla="*/ 483564 h 3563263"/>
              <a:gd name="connsiteX13" fmla="*/ 4140402 w 7454190"/>
              <a:gd name="connsiteY13" fmla="*/ 1880768 h 3563263"/>
              <a:gd name="connsiteX14" fmla="*/ 5498920 w 7454190"/>
              <a:gd name="connsiteY14" fmla="*/ 1897663 h 3563263"/>
              <a:gd name="connsiteX15" fmla="*/ 5720487 w 7454190"/>
              <a:gd name="connsiteY15" fmla="*/ 2239211 h 3563263"/>
              <a:gd name="connsiteX16" fmla="*/ 6005780 w 7454190"/>
              <a:gd name="connsiteY16" fmla="*/ 761 h 3563263"/>
              <a:gd name="connsiteX17" fmla="*/ 6269127 w 7454190"/>
              <a:gd name="connsiteY17" fmla="*/ 3534002 h 3563263"/>
              <a:gd name="connsiteX18" fmla="*/ 6590995 w 7454190"/>
              <a:gd name="connsiteY18" fmla="*/ 1251660 h 3563263"/>
              <a:gd name="connsiteX19" fmla="*/ 6686093 w 7454190"/>
              <a:gd name="connsiteY19" fmla="*/ 1895397 h 3563263"/>
              <a:gd name="connsiteX20" fmla="*/ 7454190 w 7454190"/>
              <a:gd name="connsiteY20" fmla="*/ 1895398 h 3563263"/>
              <a:gd name="connsiteX0" fmla="*/ 0 w 7454190"/>
              <a:gd name="connsiteY0" fmla="*/ 1873451 h 3563263"/>
              <a:gd name="connsiteX1" fmla="*/ 907085 w 7454190"/>
              <a:gd name="connsiteY1" fmla="*/ 1866137 h 3563263"/>
              <a:gd name="connsiteX2" fmla="*/ 1009498 w 7454190"/>
              <a:gd name="connsiteY2" fmla="*/ 1237030 h 3563263"/>
              <a:gd name="connsiteX3" fmla="*/ 1294790 w 7454190"/>
              <a:gd name="connsiteY3" fmla="*/ 3563263 h 3563263"/>
              <a:gd name="connsiteX4" fmla="*/ 1587398 w 7454190"/>
              <a:gd name="connsiteY4" fmla="*/ 15391 h 3563263"/>
              <a:gd name="connsiteX5" fmla="*/ 1865376 w 7454190"/>
              <a:gd name="connsiteY5" fmla="*/ 2239211 h 3563263"/>
              <a:gd name="connsiteX6" fmla="*/ 2038831 w 7454190"/>
              <a:gd name="connsiteY6" fmla="*/ 1875718 h 3563263"/>
              <a:gd name="connsiteX7" fmla="*/ 3457980 w 7454190"/>
              <a:gd name="connsiteY7" fmla="*/ 1890349 h 3563263"/>
              <a:gd name="connsiteX8" fmla="*/ 2443277 w 7454190"/>
              <a:gd name="connsiteY8" fmla="*/ 490879 h 3563263"/>
              <a:gd name="connsiteX9" fmla="*/ 3043123 w 7454190"/>
              <a:gd name="connsiteY9" fmla="*/ 761 h 3563263"/>
              <a:gd name="connsiteX10" fmla="*/ 3803904 w 7454190"/>
              <a:gd name="connsiteY10" fmla="*/ 395781 h 3563263"/>
              <a:gd name="connsiteX11" fmla="*/ 4586631 w 7454190"/>
              <a:gd name="connsiteY11" fmla="*/ 22706 h 3563263"/>
              <a:gd name="connsiteX12" fmla="*/ 5171847 w 7454190"/>
              <a:gd name="connsiteY12" fmla="*/ 483564 h 3563263"/>
              <a:gd name="connsiteX13" fmla="*/ 4140402 w 7454190"/>
              <a:gd name="connsiteY13" fmla="*/ 1880768 h 3563263"/>
              <a:gd name="connsiteX14" fmla="*/ 5498920 w 7454190"/>
              <a:gd name="connsiteY14" fmla="*/ 1897663 h 3563263"/>
              <a:gd name="connsiteX15" fmla="*/ 5720487 w 7454190"/>
              <a:gd name="connsiteY15" fmla="*/ 2239211 h 3563263"/>
              <a:gd name="connsiteX16" fmla="*/ 6005780 w 7454190"/>
              <a:gd name="connsiteY16" fmla="*/ 761 h 3563263"/>
              <a:gd name="connsiteX17" fmla="*/ 6269127 w 7454190"/>
              <a:gd name="connsiteY17" fmla="*/ 3534002 h 3563263"/>
              <a:gd name="connsiteX18" fmla="*/ 6590995 w 7454190"/>
              <a:gd name="connsiteY18" fmla="*/ 1251660 h 3563263"/>
              <a:gd name="connsiteX19" fmla="*/ 6686093 w 7454190"/>
              <a:gd name="connsiteY19" fmla="*/ 1895397 h 3563263"/>
              <a:gd name="connsiteX20" fmla="*/ 7454190 w 7454190"/>
              <a:gd name="connsiteY20" fmla="*/ 1895398 h 3563263"/>
              <a:gd name="connsiteX0" fmla="*/ 0 w 7454190"/>
              <a:gd name="connsiteY0" fmla="*/ 1873451 h 3563263"/>
              <a:gd name="connsiteX1" fmla="*/ 907085 w 7454190"/>
              <a:gd name="connsiteY1" fmla="*/ 1866137 h 3563263"/>
              <a:gd name="connsiteX2" fmla="*/ 1009498 w 7454190"/>
              <a:gd name="connsiteY2" fmla="*/ 1237030 h 3563263"/>
              <a:gd name="connsiteX3" fmla="*/ 1294790 w 7454190"/>
              <a:gd name="connsiteY3" fmla="*/ 3563263 h 3563263"/>
              <a:gd name="connsiteX4" fmla="*/ 1587398 w 7454190"/>
              <a:gd name="connsiteY4" fmla="*/ 15391 h 3563263"/>
              <a:gd name="connsiteX5" fmla="*/ 1865376 w 7454190"/>
              <a:gd name="connsiteY5" fmla="*/ 2239211 h 3563263"/>
              <a:gd name="connsiteX6" fmla="*/ 2038831 w 7454190"/>
              <a:gd name="connsiteY6" fmla="*/ 1875718 h 3563263"/>
              <a:gd name="connsiteX7" fmla="*/ 3457980 w 7454190"/>
              <a:gd name="connsiteY7" fmla="*/ 1890349 h 3563263"/>
              <a:gd name="connsiteX8" fmla="*/ 2443277 w 7454190"/>
              <a:gd name="connsiteY8" fmla="*/ 490879 h 3563263"/>
              <a:gd name="connsiteX9" fmla="*/ 3043123 w 7454190"/>
              <a:gd name="connsiteY9" fmla="*/ 761 h 3563263"/>
              <a:gd name="connsiteX10" fmla="*/ 3803904 w 7454190"/>
              <a:gd name="connsiteY10" fmla="*/ 395781 h 3563263"/>
              <a:gd name="connsiteX11" fmla="*/ 4586631 w 7454190"/>
              <a:gd name="connsiteY11" fmla="*/ 22706 h 3563263"/>
              <a:gd name="connsiteX12" fmla="*/ 5171847 w 7454190"/>
              <a:gd name="connsiteY12" fmla="*/ 483564 h 3563263"/>
              <a:gd name="connsiteX13" fmla="*/ 4140402 w 7454190"/>
              <a:gd name="connsiteY13" fmla="*/ 1880768 h 3563263"/>
              <a:gd name="connsiteX14" fmla="*/ 5498920 w 7454190"/>
              <a:gd name="connsiteY14" fmla="*/ 1897663 h 3563263"/>
              <a:gd name="connsiteX15" fmla="*/ 5720487 w 7454190"/>
              <a:gd name="connsiteY15" fmla="*/ 2239211 h 3563263"/>
              <a:gd name="connsiteX16" fmla="*/ 6005780 w 7454190"/>
              <a:gd name="connsiteY16" fmla="*/ 761 h 3563263"/>
              <a:gd name="connsiteX17" fmla="*/ 6269127 w 7454190"/>
              <a:gd name="connsiteY17" fmla="*/ 3534002 h 3563263"/>
              <a:gd name="connsiteX18" fmla="*/ 6590995 w 7454190"/>
              <a:gd name="connsiteY18" fmla="*/ 1251660 h 3563263"/>
              <a:gd name="connsiteX19" fmla="*/ 6686093 w 7454190"/>
              <a:gd name="connsiteY19" fmla="*/ 1895397 h 3563263"/>
              <a:gd name="connsiteX20" fmla="*/ 7454190 w 7454190"/>
              <a:gd name="connsiteY20" fmla="*/ 1895398 h 3563263"/>
              <a:gd name="connsiteX0" fmla="*/ 0 w 9049317"/>
              <a:gd name="connsiteY0" fmla="*/ 1873451 h 3563263"/>
              <a:gd name="connsiteX1" fmla="*/ 907085 w 9049317"/>
              <a:gd name="connsiteY1" fmla="*/ 1866137 h 3563263"/>
              <a:gd name="connsiteX2" fmla="*/ 1009498 w 9049317"/>
              <a:gd name="connsiteY2" fmla="*/ 1237030 h 3563263"/>
              <a:gd name="connsiteX3" fmla="*/ 1294790 w 9049317"/>
              <a:gd name="connsiteY3" fmla="*/ 3563263 h 3563263"/>
              <a:gd name="connsiteX4" fmla="*/ 1587398 w 9049317"/>
              <a:gd name="connsiteY4" fmla="*/ 15391 h 3563263"/>
              <a:gd name="connsiteX5" fmla="*/ 1865376 w 9049317"/>
              <a:gd name="connsiteY5" fmla="*/ 2239211 h 3563263"/>
              <a:gd name="connsiteX6" fmla="*/ 2038831 w 9049317"/>
              <a:gd name="connsiteY6" fmla="*/ 1875718 h 3563263"/>
              <a:gd name="connsiteX7" fmla="*/ 3457980 w 9049317"/>
              <a:gd name="connsiteY7" fmla="*/ 1890349 h 3563263"/>
              <a:gd name="connsiteX8" fmla="*/ 2443277 w 9049317"/>
              <a:gd name="connsiteY8" fmla="*/ 490879 h 3563263"/>
              <a:gd name="connsiteX9" fmla="*/ 3043123 w 9049317"/>
              <a:gd name="connsiteY9" fmla="*/ 761 h 3563263"/>
              <a:gd name="connsiteX10" fmla="*/ 3803904 w 9049317"/>
              <a:gd name="connsiteY10" fmla="*/ 395781 h 3563263"/>
              <a:gd name="connsiteX11" fmla="*/ 4586631 w 9049317"/>
              <a:gd name="connsiteY11" fmla="*/ 22706 h 3563263"/>
              <a:gd name="connsiteX12" fmla="*/ 5171847 w 9049317"/>
              <a:gd name="connsiteY12" fmla="*/ 483564 h 3563263"/>
              <a:gd name="connsiteX13" fmla="*/ 4140402 w 9049317"/>
              <a:gd name="connsiteY13" fmla="*/ 1880768 h 3563263"/>
              <a:gd name="connsiteX14" fmla="*/ 5498920 w 9049317"/>
              <a:gd name="connsiteY14" fmla="*/ 1897663 h 3563263"/>
              <a:gd name="connsiteX15" fmla="*/ 5720487 w 9049317"/>
              <a:gd name="connsiteY15" fmla="*/ 2239211 h 3563263"/>
              <a:gd name="connsiteX16" fmla="*/ 6005780 w 9049317"/>
              <a:gd name="connsiteY16" fmla="*/ 761 h 3563263"/>
              <a:gd name="connsiteX17" fmla="*/ 6269127 w 9049317"/>
              <a:gd name="connsiteY17" fmla="*/ 3534002 h 3563263"/>
              <a:gd name="connsiteX18" fmla="*/ 6590995 w 9049317"/>
              <a:gd name="connsiteY18" fmla="*/ 1251660 h 3563263"/>
              <a:gd name="connsiteX19" fmla="*/ 6686093 w 9049317"/>
              <a:gd name="connsiteY19" fmla="*/ 1895397 h 3563263"/>
              <a:gd name="connsiteX20" fmla="*/ 9049317 w 9049317"/>
              <a:gd name="connsiteY20" fmla="*/ 1903256 h 3563263"/>
              <a:gd name="connsiteX0" fmla="*/ 0 w 9151469"/>
              <a:gd name="connsiteY0" fmla="*/ 1873451 h 3563263"/>
              <a:gd name="connsiteX1" fmla="*/ 907085 w 9151469"/>
              <a:gd name="connsiteY1" fmla="*/ 1866137 h 3563263"/>
              <a:gd name="connsiteX2" fmla="*/ 1009498 w 9151469"/>
              <a:gd name="connsiteY2" fmla="*/ 1237030 h 3563263"/>
              <a:gd name="connsiteX3" fmla="*/ 1294790 w 9151469"/>
              <a:gd name="connsiteY3" fmla="*/ 3563263 h 3563263"/>
              <a:gd name="connsiteX4" fmla="*/ 1587398 w 9151469"/>
              <a:gd name="connsiteY4" fmla="*/ 15391 h 3563263"/>
              <a:gd name="connsiteX5" fmla="*/ 1865376 w 9151469"/>
              <a:gd name="connsiteY5" fmla="*/ 2239211 h 3563263"/>
              <a:gd name="connsiteX6" fmla="*/ 2038831 w 9151469"/>
              <a:gd name="connsiteY6" fmla="*/ 1875718 h 3563263"/>
              <a:gd name="connsiteX7" fmla="*/ 3457980 w 9151469"/>
              <a:gd name="connsiteY7" fmla="*/ 1890349 h 3563263"/>
              <a:gd name="connsiteX8" fmla="*/ 2443277 w 9151469"/>
              <a:gd name="connsiteY8" fmla="*/ 490879 h 3563263"/>
              <a:gd name="connsiteX9" fmla="*/ 3043123 w 9151469"/>
              <a:gd name="connsiteY9" fmla="*/ 761 h 3563263"/>
              <a:gd name="connsiteX10" fmla="*/ 3803904 w 9151469"/>
              <a:gd name="connsiteY10" fmla="*/ 395781 h 3563263"/>
              <a:gd name="connsiteX11" fmla="*/ 4586631 w 9151469"/>
              <a:gd name="connsiteY11" fmla="*/ 22706 h 3563263"/>
              <a:gd name="connsiteX12" fmla="*/ 5171847 w 9151469"/>
              <a:gd name="connsiteY12" fmla="*/ 483564 h 3563263"/>
              <a:gd name="connsiteX13" fmla="*/ 4140402 w 9151469"/>
              <a:gd name="connsiteY13" fmla="*/ 1880768 h 3563263"/>
              <a:gd name="connsiteX14" fmla="*/ 5498920 w 9151469"/>
              <a:gd name="connsiteY14" fmla="*/ 1897663 h 3563263"/>
              <a:gd name="connsiteX15" fmla="*/ 5720487 w 9151469"/>
              <a:gd name="connsiteY15" fmla="*/ 2239211 h 3563263"/>
              <a:gd name="connsiteX16" fmla="*/ 6005780 w 9151469"/>
              <a:gd name="connsiteY16" fmla="*/ 761 h 3563263"/>
              <a:gd name="connsiteX17" fmla="*/ 6269127 w 9151469"/>
              <a:gd name="connsiteY17" fmla="*/ 3534002 h 3563263"/>
              <a:gd name="connsiteX18" fmla="*/ 6590995 w 9151469"/>
              <a:gd name="connsiteY18" fmla="*/ 1251660 h 3563263"/>
              <a:gd name="connsiteX19" fmla="*/ 6686093 w 9151469"/>
              <a:gd name="connsiteY19" fmla="*/ 1895397 h 3563263"/>
              <a:gd name="connsiteX20" fmla="*/ 9151469 w 9151469"/>
              <a:gd name="connsiteY20" fmla="*/ 1903256 h 3563263"/>
              <a:gd name="connsiteX0" fmla="*/ 0 w 9088607"/>
              <a:gd name="connsiteY0" fmla="*/ 1873451 h 3563263"/>
              <a:gd name="connsiteX1" fmla="*/ 907085 w 9088607"/>
              <a:gd name="connsiteY1" fmla="*/ 1866137 h 3563263"/>
              <a:gd name="connsiteX2" fmla="*/ 1009498 w 9088607"/>
              <a:gd name="connsiteY2" fmla="*/ 1237030 h 3563263"/>
              <a:gd name="connsiteX3" fmla="*/ 1294790 w 9088607"/>
              <a:gd name="connsiteY3" fmla="*/ 3563263 h 3563263"/>
              <a:gd name="connsiteX4" fmla="*/ 1587398 w 9088607"/>
              <a:gd name="connsiteY4" fmla="*/ 15391 h 3563263"/>
              <a:gd name="connsiteX5" fmla="*/ 1865376 w 9088607"/>
              <a:gd name="connsiteY5" fmla="*/ 2239211 h 3563263"/>
              <a:gd name="connsiteX6" fmla="*/ 2038831 w 9088607"/>
              <a:gd name="connsiteY6" fmla="*/ 1875718 h 3563263"/>
              <a:gd name="connsiteX7" fmla="*/ 3457980 w 9088607"/>
              <a:gd name="connsiteY7" fmla="*/ 1890349 h 3563263"/>
              <a:gd name="connsiteX8" fmla="*/ 2443277 w 9088607"/>
              <a:gd name="connsiteY8" fmla="*/ 490879 h 3563263"/>
              <a:gd name="connsiteX9" fmla="*/ 3043123 w 9088607"/>
              <a:gd name="connsiteY9" fmla="*/ 761 h 3563263"/>
              <a:gd name="connsiteX10" fmla="*/ 3803904 w 9088607"/>
              <a:gd name="connsiteY10" fmla="*/ 395781 h 3563263"/>
              <a:gd name="connsiteX11" fmla="*/ 4586631 w 9088607"/>
              <a:gd name="connsiteY11" fmla="*/ 22706 h 3563263"/>
              <a:gd name="connsiteX12" fmla="*/ 5171847 w 9088607"/>
              <a:gd name="connsiteY12" fmla="*/ 483564 h 3563263"/>
              <a:gd name="connsiteX13" fmla="*/ 4140402 w 9088607"/>
              <a:gd name="connsiteY13" fmla="*/ 1880768 h 3563263"/>
              <a:gd name="connsiteX14" fmla="*/ 5498920 w 9088607"/>
              <a:gd name="connsiteY14" fmla="*/ 1897663 h 3563263"/>
              <a:gd name="connsiteX15" fmla="*/ 5720487 w 9088607"/>
              <a:gd name="connsiteY15" fmla="*/ 2239211 h 3563263"/>
              <a:gd name="connsiteX16" fmla="*/ 6005780 w 9088607"/>
              <a:gd name="connsiteY16" fmla="*/ 761 h 3563263"/>
              <a:gd name="connsiteX17" fmla="*/ 6269127 w 9088607"/>
              <a:gd name="connsiteY17" fmla="*/ 3534002 h 3563263"/>
              <a:gd name="connsiteX18" fmla="*/ 6590995 w 9088607"/>
              <a:gd name="connsiteY18" fmla="*/ 1251660 h 3563263"/>
              <a:gd name="connsiteX19" fmla="*/ 6686093 w 9088607"/>
              <a:gd name="connsiteY19" fmla="*/ 1895397 h 3563263"/>
              <a:gd name="connsiteX20" fmla="*/ 9088607 w 9088607"/>
              <a:gd name="connsiteY20" fmla="*/ 1903256 h 3563263"/>
              <a:gd name="connsiteX0" fmla="*/ 0 w 10526578"/>
              <a:gd name="connsiteY0" fmla="*/ 1881309 h 3563263"/>
              <a:gd name="connsiteX1" fmla="*/ 2345056 w 10526578"/>
              <a:gd name="connsiteY1" fmla="*/ 1866137 h 3563263"/>
              <a:gd name="connsiteX2" fmla="*/ 2447469 w 10526578"/>
              <a:gd name="connsiteY2" fmla="*/ 1237030 h 3563263"/>
              <a:gd name="connsiteX3" fmla="*/ 2732761 w 10526578"/>
              <a:gd name="connsiteY3" fmla="*/ 3563263 h 3563263"/>
              <a:gd name="connsiteX4" fmla="*/ 3025369 w 10526578"/>
              <a:gd name="connsiteY4" fmla="*/ 15391 h 3563263"/>
              <a:gd name="connsiteX5" fmla="*/ 3303347 w 10526578"/>
              <a:gd name="connsiteY5" fmla="*/ 2239211 h 3563263"/>
              <a:gd name="connsiteX6" fmla="*/ 3476802 w 10526578"/>
              <a:gd name="connsiteY6" fmla="*/ 1875718 h 3563263"/>
              <a:gd name="connsiteX7" fmla="*/ 4895951 w 10526578"/>
              <a:gd name="connsiteY7" fmla="*/ 1890349 h 3563263"/>
              <a:gd name="connsiteX8" fmla="*/ 3881248 w 10526578"/>
              <a:gd name="connsiteY8" fmla="*/ 490879 h 3563263"/>
              <a:gd name="connsiteX9" fmla="*/ 4481094 w 10526578"/>
              <a:gd name="connsiteY9" fmla="*/ 761 h 3563263"/>
              <a:gd name="connsiteX10" fmla="*/ 5241875 w 10526578"/>
              <a:gd name="connsiteY10" fmla="*/ 395781 h 3563263"/>
              <a:gd name="connsiteX11" fmla="*/ 6024602 w 10526578"/>
              <a:gd name="connsiteY11" fmla="*/ 22706 h 3563263"/>
              <a:gd name="connsiteX12" fmla="*/ 6609818 w 10526578"/>
              <a:gd name="connsiteY12" fmla="*/ 483564 h 3563263"/>
              <a:gd name="connsiteX13" fmla="*/ 5578373 w 10526578"/>
              <a:gd name="connsiteY13" fmla="*/ 1880768 h 3563263"/>
              <a:gd name="connsiteX14" fmla="*/ 6936891 w 10526578"/>
              <a:gd name="connsiteY14" fmla="*/ 1897663 h 3563263"/>
              <a:gd name="connsiteX15" fmla="*/ 7158458 w 10526578"/>
              <a:gd name="connsiteY15" fmla="*/ 2239211 h 3563263"/>
              <a:gd name="connsiteX16" fmla="*/ 7443751 w 10526578"/>
              <a:gd name="connsiteY16" fmla="*/ 761 h 3563263"/>
              <a:gd name="connsiteX17" fmla="*/ 7707098 w 10526578"/>
              <a:gd name="connsiteY17" fmla="*/ 3534002 h 3563263"/>
              <a:gd name="connsiteX18" fmla="*/ 8028966 w 10526578"/>
              <a:gd name="connsiteY18" fmla="*/ 1251660 h 3563263"/>
              <a:gd name="connsiteX19" fmla="*/ 8124064 w 10526578"/>
              <a:gd name="connsiteY19" fmla="*/ 1895397 h 3563263"/>
              <a:gd name="connsiteX20" fmla="*/ 10526578 w 10526578"/>
              <a:gd name="connsiteY20" fmla="*/ 1903256 h 3563263"/>
              <a:gd name="connsiteX0" fmla="*/ 0 w 10526578"/>
              <a:gd name="connsiteY0" fmla="*/ 1881309 h 3563263"/>
              <a:gd name="connsiteX1" fmla="*/ 2345056 w 10526578"/>
              <a:gd name="connsiteY1" fmla="*/ 1866137 h 3563263"/>
              <a:gd name="connsiteX2" fmla="*/ 2447469 w 10526578"/>
              <a:gd name="connsiteY2" fmla="*/ 1237030 h 3563263"/>
              <a:gd name="connsiteX3" fmla="*/ 2732761 w 10526578"/>
              <a:gd name="connsiteY3" fmla="*/ 3563263 h 3563263"/>
              <a:gd name="connsiteX4" fmla="*/ 3025369 w 10526578"/>
              <a:gd name="connsiteY4" fmla="*/ 15391 h 3563263"/>
              <a:gd name="connsiteX5" fmla="*/ 3303347 w 10526578"/>
              <a:gd name="connsiteY5" fmla="*/ 2239211 h 3563263"/>
              <a:gd name="connsiteX6" fmla="*/ 3476802 w 10526578"/>
              <a:gd name="connsiteY6" fmla="*/ 1875718 h 3563263"/>
              <a:gd name="connsiteX7" fmla="*/ 4895951 w 10526578"/>
              <a:gd name="connsiteY7" fmla="*/ 1890349 h 3563263"/>
              <a:gd name="connsiteX8" fmla="*/ 3881248 w 10526578"/>
              <a:gd name="connsiteY8" fmla="*/ 490879 h 3563263"/>
              <a:gd name="connsiteX9" fmla="*/ 4481094 w 10526578"/>
              <a:gd name="connsiteY9" fmla="*/ 761 h 3563263"/>
              <a:gd name="connsiteX10" fmla="*/ 5241875 w 10526578"/>
              <a:gd name="connsiteY10" fmla="*/ 395782 h 3563263"/>
              <a:gd name="connsiteX11" fmla="*/ 6024602 w 10526578"/>
              <a:gd name="connsiteY11" fmla="*/ 22706 h 3563263"/>
              <a:gd name="connsiteX12" fmla="*/ 6609818 w 10526578"/>
              <a:gd name="connsiteY12" fmla="*/ 483564 h 3563263"/>
              <a:gd name="connsiteX13" fmla="*/ 5578373 w 10526578"/>
              <a:gd name="connsiteY13" fmla="*/ 1880768 h 3563263"/>
              <a:gd name="connsiteX14" fmla="*/ 6936891 w 10526578"/>
              <a:gd name="connsiteY14" fmla="*/ 1897663 h 3563263"/>
              <a:gd name="connsiteX15" fmla="*/ 7158458 w 10526578"/>
              <a:gd name="connsiteY15" fmla="*/ 2239211 h 3563263"/>
              <a:gd name="connsiteX16" fmla="*/ 7443751 w 10526578"/>
              <a:gd name="connsiteY16" fmla="*/ 761 h 3563263"/>
              <a:gd name="connsiteX17" fmla="*/ 7707098 w 10526578"/>
              <a:gd name="connsiteY17" fmla="*/ 3534002 h 3563263"/>
              <a:gd name="connsiteX18" fmla="*/ 8028966 w 10526578"/>
              <a:gd name="connsiteY18" fmla="*/ 1251660 h 3563263"/>
              <a:gd name="connsiteX19" fmla="*/ 8124064 w 10526578"/>
              <a:gd name="connsiteY19" fmla="*/ 1895397 h 3563263"/>
              <a:gd name="connsiteX20" fmla="*/ 10526578 w 10526578"/>
              <a:gd name="connsiteY20" fmla="*/ 1903256 h 3563263"/>
              <a:gd name="connsiteX0" fmla="*/ 0 w 10526578"/>
              <a:gd name="connsiteY0" fmla="*/ 1881309 h 3563263"/>
              <a:gd name="connsiteX1" fmla="*/ 2345056 w 10526578"/>
              <a:gd name="connsiteY1" fmla="*/ 1866137 h 3563263"/>
              <a:gd name="connsiteX2" fmla="*/ 2447469 w 10526578"/>
              <a:gd name="connsiteY2" fmla="*/ 1237030 h 3563263"/>
              <a:gd name="connsiteX3" fmla="*/ 2732761 w 10526578"/>
              <a:gd name="connsiteY3" fmla="*/ 3563263 h 3563263"/>
              <a:gd name="connsiteX4" fmla="*/ 3025369 w 10526578"/>
              <a:gd name="connsiteY4" fmla="*/ 15391 h 3563263"/>
              <a:gd name="connsiteX5" fmla="*/ 3303347 w 10526578"/>
              <a:gd name="connsiteY5" fmla="*/ 2239211 h 3563263"/>
              <a:gd name="connsiteX6" fmla="*/ 3476802 w 10526578"/>
              <a:gd name="connsiteY6" fmla="*/ 1875718 h 3563263"/>
              <a:gd name="connsiteX7" fmla="*/ 4895951 w 10526578"/>
              <a:gd name="connsiteY7" fmla="*/ 1890349 h 3563263"/>
              <a:gd name="connsiteX8" fmla="*/ 3881248 w 10526578"/>
              <a:gd name="connsiteY8" fmla="*/ 490879 h 3563263"/>
              <a:gd name="connsiteX9" fmla="*/ 4481094 w 10526578"/>
              <a:gd name="connsiteY9" fmla="*/ 761 h 3563263"/>
              <a:gd name="connsiteX10" fmla="*/ 5241875 w 10526578"/>
              <a:gd name="connsiteY10" fmla="*/ 395782 h 3563263"/>
              <a:gd name="connsiteX11" fmla="*/ 6024602 w 10526578"/>
              <a:gd name="connsiteY11" fmla="*/ 22706 h 3563263"/>
              <a:gd name="connsiteX12" fmla="*/ 6609818 w 10526578"/>
              <a:gd name="connsiteY12" fmla="*/ 483564 h 3563263"/>
              <a:gd name="connsiteX13" fmla="*/ 5578373 w 10526578"/>
              <a:gd name="connsiteY13" fmla="*/ 1880768 h 3563263"/>
              <a:gd name="connsiteX14" fmla="*/ 6936891 w 10526578"/>
              <a:gd name="connsiteY14" fmla="*/ 1897663 h 3563263"/>
              <a:gd name="connsiteX15" fmla="*/ 7158458 w 10526578"/>
              <a:gd name="connsiteY15" fmla="*/ 2239211 h 3563263"/>
              <a:gd name="connsiteX16" fmla="*/ 7443751 w 10526578"/>
              <a:gd name="connsiteY16" fmla="*/ 761 h 3563263"/>
              <a:gd name="connsiteX17" fmla="*/ 7707098 w 10526578"/>
              <a:gd name="connsiteY17" fmla="*/ 3534002 h 3563263"/>
              <a:gd name="connsiteX18" fmla="*/ 8028966 w 10526578"/>
              <a:gd name="connsiteY18" fmla="*/ 1251660 h 3563263"/>
              <a:gd name="connsiteX19" fmla="*/ 8124064 w 10526578"/>
              <a:gd name="connsiteY19" fmla="*/ 1895397 h 3563263"/>
              <a:gd name="connsiteX20" fmla="*/ 10526578 w 10526578"/>
              <a:gd name="connsiteY20" fmla="*/ 1903256 h 3563263"/>
              <a:gd name="connsiteX0" fmla="*/ 0 w 10526578"/>
              <a:gd name="connsiteY0" fmla="*/ 1881309 h 3563263"/>
              <a:gd name="connsiteX1" fmla="*/ 2345056 w 10526578"/>
              <a:gd name="connsiteY1" fmla="*/ 1866137 h 3563263"/>
              <a:gd name="connsiteX2" fmla="*/ 2447469 w 10526578"/>
              <a:gd name="connsiteY2" fmla="*/ 1237030 h 3563263"/>
              <a:gd name="connsiteX3" fmla="*/ 2732761 w 10526578"/>
              <a:gd name="connsiteY3" fmla="*/ 3563263 h 3563263"/>
              <a:gd name="connsiteX4" fmla="*/ 3025369 w 10526578"/>
              <a:gd name="connsiteY4" fmla="*/ 15391 h 3563263"/>
              <a:gd name="connsiteX5" fmla="*/ 3303347 w 10526578"/>
              <a:gd name="connsiteY5" fmla="*/ 2239211 h 3563263"/>
              <a:gd name="connsiteX6" fmla="*/ 3476802 w 10526578"/>
              <a:gd name="connsiteY6" fmla="*/ 1875718 h 3563263"/>
              <a:gd name="connsiteX7" fmla="*/ 4895951 w 10526578"/>
              <a:gd name="connsiteY7" fmla="*/ 1890349 h 3563263"/>
              <a:gd name="connsiteX8" fmla="*/ 3881248 w 10526578"/>
              <a:gd name="connsiteY8" fmla="*/ 490879 h 3563263"/>
              <a:gd name="connsiteX9" fmla="*/ 4481094 w 10526578"/>
              <a:gd name="connsiteY9" fmla="*/ 761 h 3563263"/>
              <a:gd name="connsiteX10" fmla="*/ 5241875 w 10526578"/>
              <a:gd name="connsiteY10" fmla="*/ 395782 h 3563263"/>
              <a:gd name="connsiteX11" fmla="*/ 6024602 w 10526578"/>
              <a:gd name="connsiteY11" fmla="*/ 22706 h 3563263"/>
              <a:gd name="connsiteX12" fmla="*/ 6609818 w 10526578"/>
              <a:gd name="connsiteY12" fmla="*/ 483564 h 3563263"/>
              <a:gd name="connsiteX13" fmla="*/ 5578373 w 10526578"/>
              <a:gd name="connsiteY13" fmla="*/ 1880768 h 3563263"/>
              <a:gd name="connsiteX14" fmla="*/ 6936891 w 10526578"/>
              <a:gd name="connsiteY14" fmla="*/ 1897663 h 3563263"/>
              <a:gd name="connsiteX15" fmla="*/ 7158458 w 10526578"/>
              <a:gd name="connsiteY15" fmla="*/ 2239211 h 3563263"/>
              <a:gd name="connsiteX16" fmla="*/ 7443751 w 10526578"/>
              <a:gd name="connsiteY16" fmla="*/ 761 h 3563263"/>
              <a:gd name="connsiteX17" fmla="*/ 7707098 w 10526578"/>
              <a:gd name="connsiteY17" fmla="*/ 3534002 h 3563263"/>
              <a:gd name="connsiteX18" fmla="*/ 8028966 w 10526578"/>
              <a:gd name="connsiteY18" fmla="*/ 1251660 h 3563263"/>
              <a:gd name="connsiteX19" fmla="*/ 8124064 w 10526578"/>
              <a:gd name="connsiteY19" fmla="*/ 1895397 h 3563263"/>
              <a:gd name="connsiteX20" fmla="*/ 10526578 w 10526578"/>
              <a:gd name="connsiteY20" fmla="*/ 1903256 h 3563263"/>
              <a:gd name="connsiteX0" fmla="*/ 0 w 10526578"/>
              <a:gd name="connsiteY0" fmla="*/ 1930018 h 3611972"/>
              <a:gd name="connsiteX1" fmla="*/ 2345056 w 10526578"/>
              <a:gd name="connsiteY1" fmla="*/ 1914846 h 3611972"/>
              <a:gd name="connsiteX2" fmla="*/ 2447469 w 10526578"/>
              <a:gd name="connsiteY2" fmla="*/ 1285739 h 3611972"/>
              <a:gd name="connsiteX3" fmla="*/ 2732761 w 10526578"/>
              <a:gd name="connsiteY3" fmla="*/ 3611972 h 3611972"/>
              <a:gd name="connsiteX4" fmla="*/ 3025369 w 10526578"/>
              <a:gd name="connsiteY4" fmla="*/ 64100 h 3611972"/>
              <a:gd name="connsiteX5" fmla="*/ 3303347 w 10526578"/>
              <a:gd name="connsiteY5" fmla="*/ 2287920 h 3611972"/>
              <a:gd name="connsiteX6" fmla="*/ 3476802 w 10526578"/>
              <a:gd name="connsiteY6" fmla="*/ 1924427 h 3611972"/>
              <a:gd name="connsiteX7" fmla="*/ 4895951 w 10526578"/>
              <a:gd name="connsiteY7" fmla="*/ 1939058 h 3611972"/>
              <a:gd name="connsiteX8" fmla="*/ 3881248 w 10526578"/>
              <a:gd name="connsiteY8" fmla="*/ 539588 h 3611972"/>
              <a:gd name="connsiteX9" fmla="*/ 4481094 w 10526578"/>
              <a:gd name="connsiteY9" fmla="*/ 49470 h 3611972"/>
              <a:gd name="connsiteX10" fmla="*/ 6024602 w 10526578"/>
              <a:gd name="connsiteY10" fmla="*/ 71415 h 3611972"/>
              <a:gd name="connsiteX11" fmla="*/ 6609818 w 10526578"/>
              <a:gd name="connsiteY11" fmla="*/ 532273 h 3611972"/>
              <a:gd name="connsiteX12" fmla="*/ 5578373 w 10526578"/>
              <a:gd name="connsiteY12" fmla="*/ 1929477 h 3611972"/>
              <a:gd name="connsiteX13" fmla="*/ 6936891 w 10526578"/>
              <a:gd name="connsiteY13" fmla="*/ 1946372 h 3611972"/>
              <a:gd name="connsiteX14" fmla="*/ 7158458 w 10526578"/>
              <a:gd name="connsiteY14" fmla="*/ 2287920 h 3611972"/>
              <a:gd name="connsiteX15" fmla="*/ 7443751 w 10526578"/>
              <a:gd name="connsiteY15" fmla="*/ 49470 h 3611972"/>
              <a:gd name="connsiteX16" fmla="*/ 7707098 w 10526578"/>
              <a:gd name="connsiteY16" fmla="*/ 3582711 h 3611972"/>
              <a:gd name="connsiteX17" fmla="*/ 8028966 w 10526578"/>
              <a:gd name="connsiteY17" fmla="*/ 1300369 h 3611972"/>
              <a:gd name="connsiteX18" fmla="*/ 8124064 w 10526578"/>
              <a:gd name="connsiteY18" fmla="*/ 1944106 h 3611972"/>
              <a:gd name="connsiteX19" fmla="*/ 10526578 w 10526578"/>
              <a:gd name="connsiteY19" fmla="*/ 1951965 h 3611972"/>
              <a:gd name="connsiteX0" fmla="*/ 0 w 10526578"/>
              <a:gd name="connsiteY0" fmla="*/ 1880549 h 3562503"/>
              <a:gd name="connsiteX1" fmla="*/ 2345056 w 10526578"/>
              <a:gd name="connsiteY1" fmla="*/ 1865377 h 3562503"/>
              <a:gd name="connsiteX2" fmla="*/ 2447469 w 10526578"/>
              <a:gd name="connsiteY2" fmla="*/ 1236270 h 3562503"/>
              <a:gd name="connsiteX3" fmla="*/ 2732761 w 10526578"/>
              <a:gd name="connsiteY3" fmla="*/ 3562503 h 3562503"/>
              <a:gd name="connsiteX4" fmla="*/ 3025369 w 10526578"/>
              <a:gd name="connsiteY4" fmla="*/ 14631 h 3562503"/>
              <a:gd name="connsiteX5" fmla="*/ 3303347 w 10526578"/>
              <a:gd name="connsiteY5" fmla="*/ 2238451 h 3562503"/>
              <a:gd name="connsiteX6" fmla="*/ 3476802 w 10526578"/>
              <a:gd name="connsiteY6" fmla="*/ 1874958 h 3562503"/>
              <a:gd name="connsiteX7" fmla="*/ 4895951 w 10526578"/>
              <a:gd name="connsiteY7" fmla="*/ 1889589 h 3562503"/>
              <a:gd name="connsiteX8" fmla="*/ 3881248 w 10526578"/>
              <a:gd name="connsiteY8" fmla="*/ 490119 h 3562503"/>
              <a:gd name="connsiteX9" fmla="*/ 6024602 w 10526578"/>
              <a:gd name="connsiteY9" fmla="*/ 21946 h 3562503"/>
              <a:gd name="connsiteX10" fmla="*/ 6609818 w 10526578"/>
              <a:gd name="connsiteY10" fmla="*/ 482804 h 3562503"/>
              <a:gd name="connsiteX11" fmla="*/ 5578373 w 10526578"/>
              <a:gd name="connsiteY11" fmla="*/ 1880008 h 3562503"/>
              <a:gd name="connsiteX12" fmla="*/ 6936891 w 10526578"/>
              <a:gd name="connsiteY12" fmla="*/ 1896903 h 3562503"/>
              <a:gd name="connsiteX13" fmla="*/ 7158458 w 10526578"/>
              <a:gd name="connsiteY13" fmla="*/ 2238451 h 3562503"/>
              <a:gd name="connsiteX14" fmla="*/ 7443751 w 10526578"/>
              <a:gd name="connsiteY14" fmla="*/ 1 h 3562503"/>
              <a:gd name="connsiteX15" fmla="*/ 7707098 w 10526578"/>
              <a:gd name="connsiteY15" fmla="*/ 3533242 h 3562503"/>
              <a:gd name="connsiteX16" fmla="*/ 8028966 w 10526578"/>
              <a:gd name="connsiteY16" fmla="*/ 1250900 h 3562503"/>
              <a:gd name="connsiteX17" fmla="*/ 8124064 w 10526578"/>
              <a:gd name="connsiteY17" fmla="*/ 1894637 h 3562503"/>
              <a:gd name="connsiteX18" fmla="*/ 10526578 w 10526578"/>
              <a:gd name="connsiteY18" fmla="*/ 1902496 h 3562503"/>
              <a:gd name="connsiteX0" fmla="*/ 0 w 10526578"/>
              <a:gd name="connsiteY0" fmla="*/ 1880549 h 3562503"/>
              <a:gd name="connsiteX1" fmla="*/ 2345056 w 10526578"/>
              <a:gd name="connsiteY1" fmla="*/ 1865377 h 3562503"/>
              <a:gd name="connsiteX2" fmla="*/ 2447469 w 10526578"/>
              <a:gd name="connsiteY2" fmla="*/ 1236270 h 3562503"/>
              <a:gd name="connsiteX3" fmla="*/ 2732761 w 10526578"/>
              <a:gd name="connsiteY3" fmla="*/ 3562503 h 3562503"/>
              <a:gd name="connsiteX4" fmla="*/ 3025369 w 10526578"/>
              <a:gd name="connsiteY4" fmla="*/ 14631 h 3562503"/>
              <a:gd name="connsiteX5" fmla="*/ 3303347 w 10526578"/>
              <a:gd name="connsiteY5" fmla="*/ 2238451 h 3562503"/>
              <a:gd name="connsiteX6" fmla="*/ 3476802 w 10526578"/>
              <a:gd name="connsiteY6" fmla="*/ 1874958 h 3562503"/>
              <a:gd name="connsiteX7" fmla="*/ 4895951 w 10526578"/>
              <a:gd name="connsiteY7" fmla="*/ 1889589 h 3562503"/>
              <a:gd name="connsiteX8" fmla="*/ 6024602 w 10526578"/>
              <a:gd name="connsiteY8" fmla="*/ 21946 h 3562503"/>
              <a:gd name="connsiteX9" fmla="*/ 6609818 w 10526578"/>
              <a:gd name="connsiteY9" fmla="*/ 482804 h 3562503"/>
              <a:gd name="connsiteX10" fmla="*/ 5578373 w 10526578"/>
              <a:gd name="connsiteY10" fmla="*/ 1880008 h 3562503"/>
              <a:gd name="connsiteX11" fmla="*/ 6936891 w 10526578"/>
              <a:gd name="connsiteY11" fmla="*/ 1896903 h 3562503"/>
              <a:gd name="connsiteX12" fmla="*/ 7158458 w 10526578"/>
              <a:gd name="connsiteY12" fmla="*/ 2238451 h 3562503"/>
              <a:gd name="connsiteX13" fmla="*/ 7443751 w 10526578"/>
              <a:gd name="connsiteY13" fmla="*/ 1 h 3562503"/>
              <a:gd name="connsiteX14" fmla="*/ 7707098 w 10526578"/>
              <a:gd name="connsiteY14" fmla="*/ 3533242 h 3562503"/>
              <a:gd name="connsiteX15" fmla="*/ 8028966 w 10526578"/>
              <a:gd name="connsiteY15" fmla="*/ 1250900 h 3562503"/>
              <a:gd name="connsiteX16" fmla="*/ 8124064 w 10526578"/>
              <a:gd name="connsiteY16" fmla="*/ 1894637 h 3562503"/>
              <a:gd name="connsiteX17" fmla="*/ 10526578 w 10526578"/>
              <a:gd name="connsiteY17" fmla="*/ 1902496 h 3562503"/>
              <a:gd name="connsiteX0" fmla="*/ 0 w 10526578"/>
              <a:gd name="connsiteY0" fmla="*/ 1880549 h 3562503"/>
              <a:gd name="connsiteX1" fmla="*/ 2345056 w 10526578"/>
              <a:gd name="connsiteY1" fmla="*/ 1865377 h 3562503"/>
              <a:gd name="connsiteX2" fmla="*/ 2447469 w 10526578"/>
              <a:gd name="connsiteY2" fmla="*/ 1236270 h 3562503"/>
              <a:gd name="connsiteX3" fmla="*/ 2732761 w 10526578"/>
              <a:gd name="connsiteY3" fmla="*/ 3562503 h 3562503"/>
              <a:gd name="connsiteX4" fmla="*/ 3025369 w 10526578"/>
              <a:gd name="connsiteY4" fmla="*/ 14631 h 3562503"/>
              <a:gd name="connsiteX5" fmla="*/ 3303347 w 10526578"/>
              <a:gd name="connsiteY5" fmla="*/ 2238451 h 3562503"/>
              <a:gd name="connsiteX6" fmla="*/ 3476802 w 10526578"/>
              <a:gd name="connsiteY6" fmla="*/ 1874958 h 3562503"/>
              <a:gd name="connsiteX7" fmla="*/ 4895951 w 10526578"/>
              <a:gd name="connsiteY7" fmla="*/ 1889589 h 3562503"/>
              <a:gd name="connsiteX8" fmla="*/ 6609818 w 10526578"/>
              <a:gd name="connsiteY8" fmla="*/ 482804 h 3562503"/>
              <a:gd name="connsiteX9" fmla="*/ 5578373 w 10526578"/>
              <a:gd name="connsiteY9" fmla="*/ 1880008 h 3562503"/>
              <a:gd name="connsiteX10" fmla="*/ 6936891 w 10526578"/>
              <a:gd name="connsiteY10" fmla="*/ 1896903 h 3562503"/>
              <a:gd name="connsiteX11" fmla="*/ 7158458 w 10526578"/>
              <a:gd name="connsiteY11" fmla="*/ 2238451 h 3562503"/>
              <a:gd name="connsiteX12" fmla="*/ 7443751 w 10526578"/>
              <a:gd name="connsiteY12" fmla="*/ 1 h 3562503"/>
              <a:gd name="connsiteX13" fmla="*/ 7707098 w 10526578"/>
              <a:gd name="connsiteY13" fmla="*/ 3533242 h 3562503"/>
              <a:gd name="connsiteX14" fmla="*/ 8028966 w 10526578"/>
              <a:gd name="connsiteY14" fmla="*/ 1250900 h 3562503"/>
              <a:gd name="connsiteX15" fmla="*/ 8124064 w 10526578"/>
              <a:gd name="connsiteY15" fmla="*/ 1894637 h 3562503"/>
              <a:gd name="connsiteX16" fmla="*/ 10526578 w 10526578"/>
              <a:gd name="connsiteY16" fmla="*/ 1902496 h 3562503"/>
              <a:gd name="connsiteX0" fmla="*/ 0 w 10526578"/>
              <a:gd name="connsiteY0" fmla="*/ 1880549 h 3562503"/>
              <a:gd name="connsiteX1" fmla="*/ 2345056 w 10526578"/>
              <a:gd name="connsiteY1" fmla="*/ 1865377 h 3562503"/>
              <a:gd name="connsiteX2" fmla="*/ 2447469 w 10526578"/>
              <a:gd name="connsiteY2" fmla="*/ 1236270 h 3562503"/>
              <a:gd name="connsiteX3" fmla="*/ 2732761 w 10526578"/>
              <a:gd name="connsiteY3" fmla="*/ 3562503 h 3562503"/>
              <a:gd name="connsiteX4" fmla="*/ 3025369 w 10526578"/>
              <a:gd name="connsiteY4" fmla="*/ 14631 h 3562503"/>
              <a:gd name="connsiteX5" fmla="*/ 3303347 w 10526578"/>
              <a:gd name="connsiteY5" fmla="*/ 2238451 h 3562503"/>
              <a:gd name="connsiteX6" fmla="*/ 3476802 w 10526578"/>
              <a:gd name="connsiteY6" fmla="*/ 1874958 h 3562503"/>
              <a:gd name="connsiteX7" fmla="*/ 4895951 w 10526578"/>
              <a:gd name="connsiteY7" fmla="*/ 1889589 h 3562503"/>
              <a:gd name="connsiteX8" fmla="*/ 5578373 w 10526578"/>
              <a:gd name="connsiteY8" fmla="*/ 1880008 h 3562503"/>
              <a:gd name="connsiteX9" fmla="*/ 6936891 w 10526578"/>
              <a:gd name="connsiteY9" fmla="*/ 1896903 h 3562503"/>
              <a:gd name="connsiteX10" fmla="*/ 7158458 w 10526578"/>
              <a:gd name="connsiteY10" fmla="*/ 2238451 h 3562503"/>
              <a:gd name="connsiteX11" fmla="*/ 7443751 w 10526578"/>
              <a:gd name="connsiteY11" fmla="*/ 1 h 3562503"/>
              <a:gd name="connsiteX12" fmla="*/ 7707098 w 10526578"/>
              <a:gd name="connsiteY12" fmla="*/ 3533242 h 3562503"/>
              <a:gd name="connsiteX13" fmla="*/ 8028966 w 10526578"/>
              <a:gd name="connsiteY13" fmla="*/ 1250900 h 3562503"/>
              <a:gd name="connsiteX14" fmla="*/ 8124064 w 10526578"/>
              <a:gd name="connsiteY14" fmla="*/ 1894637 h 3562503"/>
              <a:gd name="connsiteX15" fmla="*/ 10526578 w 10526578"/>
              <a:gd name="connsiteY15" fmla="*/ 1902496 h 3562503"/>
              <a:gd name="connsiteX0" fmla="*/ 0 w 10526578"/>
              <a:gd name="connsiteY0" fmla="*/ 1880549 h 3562503"/>
              <a:gd name="connsiteX1" fmla="*/ 2345056 w 10526578"/>
              <a:gd name="connsiteY1" fmla="*/ 1865377 h 3562503"/>
              <a:gd name="connsiteX2" fmla="*/ 2447469 w 10526578"/>
              <a:gd name="connsiteY2" fmla="*/ 1236270 h 3562503"/>
              <a:gd name="connsiteX3" fmla="*/ 2732761 w 10526578"/>
              <a:gd name="connsiteY3" fmla="*/ 3562503 h 3562503"/>
              <a:gd name="connsiteX4" fmla="*/ 3025369 w 10526578"/>
              <a:gd name="connsiteY4" fmla="*/ 14631 h 3562503"/>
              <a:gd name="connsiteX5" fmla="*/ 3336542 w 10526578"/>
              <a:gd name="connsiteY5" fmla="*/ 3076606 h 3562503"/>
              <a:gd name="connsiteX6" fmla="*/ 3476802 w 10526578"/>
              <a:gd name="connsiteY6" fmla="*/ 1874958 h 3562503"/>
              <a:gd name="connsiteX7" fmla="*/ 4895951 w 10526578"/>
              <a:gd name="connsiteY7" fmla="*/ 1889589 h 3562503"/>
              <a:gd name="connsiteX8" fmla="*/ 5578373 w 10526578"/>
              <a:gd name="connsiteY8" fmla="*/ 1880008 h 3562503"/>
              <a:gd name="connsiteX9" fmla="*/ 6936891 w 10526578"/>
              <a:gd name="connsiteY9" fmla="*/ 1896903 h 3562503"/>
              <a:gd name="connsiteX10" fmla="*/ 7158458 w 10526578"/>
              <a:gd name="connsiteY10" fmla="*/ 2238451 h 3562503"/>
              <a:gd name="connsiteX11" fmla="*/ 7443751 w 10526578"/>
              <a:gd name="connsiteY11" fmla="*/ 1 h 3562503"/>
              <a:gd name="connsiteX12" fmla="*/ 7707098 w 10526578"/>
              <a:gd name="connsiteY12" fmla="*/ 3533242 h 3562503"/>
              <a:gd name="connsiteX13" fmla="*/ 8028966 w 10526578"/>
              <a:gd name="connsiteY13" fmla="*/ 1250900 h 3562503"/>
              <a:gd name="connsiteX14" fmla="*/ 8124064 w 10526578"/>
              <a:gd name="connsiteY14" fmla="*/ 1894637 h 3562503"/>
              <a:gd name="connsiteX15" fmla="*/ 10526578 w 10526578"/>
              <a:gd name="connsiteY15" fmla="*/ 1902496 h 3562503"/>
              <a:gd name="connsiteX0" fmla="*/ 0 w 10526578"/>
              <a:gd name="connsiteY0" fmla="*/ 1880549 h 3562503"/>
              <a:gd name="connsiteX1" fmla="*/ 2345056 w 10526578"/>
              <a:gd name="connsiteY1" fmla="*/ 1865377 h 3562503"/>
              <a:gd name="connsiteX2" fmla="*/ 2447469 w 10526578"/>
              <a:gd name="connsiteY2" fmla="*/ 1236270 h 3562503"/>
              <a:gd name="connsiteX3" fmla="*/ 2732761 w 10526578"/>
              <a:gd name="connsiteY3" fmla="*/ 3562503 h 3562503"/>
              <a:gd name="connsiteX4" fmla="*/ 3025369 w 10526578"/>
              <a:gd name="connsiteY4" fmla="*/ 14631 h 3562503"/>
              <a:gd name="connsiteX5" fmla="*/ 3336542 w 10526578"/>
              <a:gd name="connsiteY5" fmla="*/ 3076606 h 3562503"/>
              <a:gd name="connsiteX6" fmla="*/ 3476802 w 10526578"/>
              <a:gd name="connsiteY6" fmla="*/ 1874958 h 3562503"/>
              <a:gd name="connsiteX7" fmla="*/ 4895951 w 10526578"/>
              <a:gd name="connsiteY7" fmla="*/ 1889589 h 3562503"/>
              <a:gd name="connsiteX8" fmla="*/ 5578373 w 10526578"/>
              <a:gd name="connsiteY8" fmla="*/ 1880008 h 3562503"/>
              <a:gd name="connsiteX9" fmla="*/ 6936891 w 10526578"/>
              <a:gd name="connsiteY9" fmla="*/ 1896903 h 3562503"/>
              <a:gd name="connsiteX10" fmla="*/ 7224844 w 10526578"/>
              <a:gd name="connsiteY10" fmla="*/ 3305198 h 3562503"/>
              <a:gd name="connsiteX11" fmla="*/ 7443751 w 10526578"/>
              <a:gd name="connsiteY11" fmla="*/ 1 h 3562503"/>
              <a:gd name="connsiteX12" fmla="*/ 7707098 w 10526578"/>
              <a:gd name="connsiteY12" fmla="*/ 3533242 h 3562503"/>
              <a:gd name="connsiteX13" fmla="*/ 8028966 w 10526578"/>
              <a:gd name="connsiteY13" fmla="*/ 1250900 h 3562503"/>
              <a:gd name="connsiteX14" fmla="*/ 8124064 w 10526578"/>
              <a:gd name="connsiteY14" fmla="*/ 1894637 h 3562503"/>
              <a:gd name="connsiteX15" fmla="*/ 10526578 w 10526578"/>
              <a:gd name="connsiteY15" fmla="*/ 1902496 h 3562503"/>
              <a:gd name="connsiteX0" fmla="*/ 0 w 10526578"/>
              <a:gd name="connsiteY0" fmla="*/ 1880549 h 3562503"/>
              <a:gd name="connsiteX1" fmla="*/ 2345056 w 10526578"/>
              <a:gd name="connsiteY1" fmla="*/ 1865377 h 3562503"/>
              <a:gd name="connsiteX2" fmla="*/ 2447469 w 10526578"/>
              <a:gd name="connsiteY2" fmla="*/ 1236270 h 3562503"/>
              <a:gd name="connsiteX3" fmla="*/ 2732761 w 10526578"/>
              <a:gd name="connsiteY3" fmla="*/ 3562503 h 3562503"/>
              <a:gd name="connsiteX4" fmla="*/ 3025369 w 10526578"/>
              <a:gd name="connsiteY4" fmla="*/ 14631 h 3562503"/>
              <a:gd name="connsiteX5" fmla="*/ 3336542 w 10526578"/>
              <a:gd name="connsiteY5" fmla="*/ 3076606 h 3562503"/>
              <a:gd name="connsiteX6" fmla="*/ 3476802 w 10526578"/>
              <a:gd name="connsiteY6" fmla="*/ 1874958 h 3562503"/>
              <a:gd name="connsiteX7" fmla="*/ 4895951 w 10526578"/>
              <a:gd name="connsiteY7" fmla="*/ 1889589 h 3562503"/>
              <a:gd name="connsiteX8" fmla="*/ 5578373 w 10526578"/>
              <a:gd name="connsiteY8" fmla="*/ 1880008 h 3562503"/>
              <a:gd name="connsiteX9" fmla="*/ 6936891 w 10526578"/>
              <a:gd name="connsiteY9" fmla="*/ 1896903 h 3562503"/>
              <a:gd name="connsiteX10" fmla="*/ 7191650 w 10526578"/>
              <a:gd name="connsiteY10" fmla="*/ 2848025 h 3562503"/>
              <a:gd name="connsiteX11" fmla="*/ 7443751 w 10526578"/>
              <a:gd name="connsiteY11" fmla="*/ 1 h 3562503"/>
              <a:gd name="connsiteX12" fmla="*/ 7707098 w 10526578"/>
              <a:gd name="connsiteY12" fmla="*/ 3533242 h 3562503"/>
              <a:gd name="connsiteX13" fmla="*/ 8028966 w 10526578"/>
              <a:gd name="connsiteY13" fmla="*/ 1250900 h 3562503"/>
              <a:gd name="connsiteX14" fmla="*/ 8124064 w 10526578"/>
              <a:gd name="connsiteY14" fmla="*/ 1894637 h 3562503"/>
              <a:gd name="connsiteX15" fmla="*/ 10526578 w 10526578"/>
              <a:gd name="connsiteY15" fmla="*/ 1902496 h 3562503"/>
              <a:gd name="connsiteX0" fmla="*/ 0 w 12662007"/>
              <a:gd name="connsiteY0" fmla="*/ 1880551 h 3562503"/>
              <a:gd name="connsiteX1" fmla="*/ 4480485 w 12662007"/>
              <a:gd name="connsiteY1" fmla="*/ 1865377 h 3562503"/>
              <a:gd name="connsiteX2" fmla="*/ 4582898 w 12662007"/>
              <a:gd name="connsiteY2" fmla="*/ 1236270 h 3562503"/>
              <a:gd name="connsiteX3" fmla="*/ 4868190 w 12662007"/>
              <a:gd name="connsiteY3" fmla="*/ 3562503 h 3562503"/>
              <a:gd name="connsiteX4" fmla="*/ 5160798 w 12662007"/>
              <a:gd name="connsiteY4" fmla="*/ 14631 h 3562503"/>
              <a:gd name="connsiteX5" fmla="*/ 5471971 w 12662007"/>
              <a:gd name="connsiteY5" fmla="*/ 3076606 h 3562503"/>
              <a:gd name="connsiteX6" fmla="*/ 5612231 w 12662007"/>
              <a:gd name="connsiteY6" fmla="*/ 1874958 h 3562503"/>
              <a:gd name="connsiteX7" fmla="*/ 7031380 w 12662007"/>
              <a:gd name="connsiteY7" fmla="*/ 1889589 h 3562503"/>
              <a:gd name="connsiteX8" fmla="*/ 7713802 w 12662007"/>
              <a:gd name="connsiteY8" fmla="*/ 1880008 h 3562503"/>
              <a:gd name="connsiteX9" fmla="*/ 9072320 w 12662007"/>
              <a:gd name="connsiteY9" fmla="*/ 1896903 h 3562503"/>
              <a:gd name="connsiteX10" fmla="*/ 9327079 w 12662007"/>
              <a:gd name="connsiteY10" fmla="*/ 2848025 h 3562503"/>
              <a:gd name="connsiteX11" fmla="*/ 9579180 w 12662007"/>
              <a:gd name="connsiteY11" fmla="*/ 1 h 3562503"/>
              <a:gd name="connsiteX12" fmla="*/ 9842527 w 12662007"/>
              <a:gd name="connsiteY12" fmla="*/ 3533242 h 3562503"/>
              <a:gd name="connsiteX13" fmla="*/ 10164395 w 12662007"/>
              <a:gd name="connsiteY13" fmla="*/ 1250900 h 3562503"/>
              <a:gd name="connsiteX14" fmla="*/ 10259493 w 12662007"/>
              <a:gd name="connsiteY14" fmla="*/ 1894637 h 3562503"/>
              <a:gd name="connsiteX15" fmla="*/ 12662007 w 12662007"/>
              <a:gd name="connsiteY15" fmla="*/ 1902496 h 3562503"/>
              <a:gd name="connsiteX0" fmla="*/ 0 w 14808500"/>
              <a:gd name="connsiteY0" fmla="*/ 1880551 h 3562503"/>
              <a:gd name="connsiteX1" fmla="*/ 4480485 w 14808500"/>
              <a:gd name="connsiteY1" fmla="*/ 1865377 h 3562503"/>
              <a:gd name="connsiteX2" fmla="*/ 4582898 w 14808500"/>
              <a:gd name="connsiteY2" fmla="*/ 1236270 h 3562503"/>
              <a:gd name="connsiteX3" fmla="*/ 4868190 w 14808500"/>
              <a:gd name="connsiteY3" fmla="*/ 3562503 h 3562503"/>
              <a:gd name="connsiteX4" fmla="*/ 5160798 w 14808500"/>
              <a:gd name="connsiteY4" fmla="*/ 14631 h 3562503"/>
              <a:gd name="connsiteX5" fmla="*/ 5471971 w 14808500"/>
              <a:gd name="connsiteY5" fmla="*/ 3076606 h 3562503"/>
              <a:gd name="connsiteX6" fmla="*/ 5612231 w 14808500"/>
              <a:gd name="connsiteY6" fmla="*/ 1874958 h 3562503"/>
              <a:gd name="connsiteX7" fmla="*/ 7031380 w 14808500"/>
              <a:gd name="connsiteY7" fmla="*/ 1889589 h 3562503"/>
              <a:gd name="connsiteX8" fmla="*/ 7713802 w 14808500"/>
              <a:gd name="connsiteY8" fmla="*/ 1880008 h 3562503"/>
              <a:gd name="connsiteX9" fmla="*/ 9072320 w 14808500"/>
              <a:gd name="connsiteY9" fmla="*/ 1896903 h 3562503"/>
              <a:gd name="connsiteX10" fmla="*/ 9327079 w 14808500"/>
              <a:gd name="connsiteY10" fmla="*/ 2848025 h 3562503"/>
              <a:gd name="connsiteX11" fmla="*/ 9579180 w 14808500"/>
              <a:gd name="connsiteY11" fmla="*/ 1 h 3562503"/>
              <a:gd name="connsiteX12" fmla="*/ 9842527 w 14808500"/>
              <a:gd name="connsiteY12" fmla="*/ 3533242 h 3562503"/>
              <a:gd name="connsiteX13" fmla="*/ 10164395 w 14808500"/>
              <a:gd name="connsiteY13" fmla="*/ 1250900 h 3562503"/>
              <a:gd name="connsiteX14" fmla="*/ 10259493 w 14808500"/>
              <a:gd name="connsiteY14" fmla="*/ 1894637 h 3562503"/>
              <a:gd name="connsiteX15" fmla="*/ 14808500 w 14808500"/>
              <a:gd name="connsiteY15" fmla="*/ 1940591 h 3562503"/>
              <a:gd name="connsiteX0" fmla="*/ 0 w 18482842"/>
              <a:gd name="connsiteY0" fmla="*/ 1904392 h 3562502"/>
              <a:gd name="connsiteX1" fmla="*/ 8154827 w 18482842"/>
              <a:gd name="connsiteY1" fmla="*/ 1865376 h 3562502"/>
              <a:gd name="connsiteX2" fmla="*/ 8257240 w 18482842"/>
              <a:gd name="connsiteY2" fmla="*/ 1236269 h 3562502"/>
              <a:gd name="connsiteX3" fmla="*/ 8542532 w 18482842"/>
              <a:gd name="connsiteY3" fmla="*/ 3562502 h 3562502"/>
              <a:gd name="connsiteX4" fmla="*/ 8835140 w 18482842"/>
              <a:gd name="connsiteY4" fmla="*/ 14630 h 3562502"/>
              <a:gd name="connsiteX5" fmla="*/ 9146313 w 18482842"/>
              <a:gd name="connsiteY5" fmla="*/ 3076605 h 3562502"/>
              <a:gd name="connsiteX6" fmla="*/ 9286573 w 18482842"/>
              <a:gd name="connsiteY6" fmla="*/ 1874957 h 3562502"/>
              <a:gd name="connsiteX7" fmla="*/ 10705722 w 18482842"/>
              <a:gd name="connsiteY7" fmla="*/ 1889588 h 3562502"/>
              <a:gd name="connsiteX8" fmla="*/ 11388144 w 18482842"/>
              <a:gd name="connsiteY8" fmla="*/ 1880007 h 3562502"/>
              <a:gd name="connsiteX9" fmla="*/ 12746662 w 18482842"/>
              <a:gd name="connsiteY9" fmla="*/ 1896902 h 3562502"/>
              <a:gd name="connsiteX10" fmla="*/ 13001421 w 18482842"/>
              <a:gd name="connsiteY10" fmla="*/ 2848024 h 3562502"/>
              <a:gd name="connsiteX11" fmla="*/ 13253522 w 18482842"/>
              <a:gd name="connsiteY11" fmla="*/ 0 h 3562502"/>
              <a:gd name="connsiteX12" fmla="*/ 13516869 w 18482842"/>
              <a:gd name="connsiteY12" fmla="*/ 3533241 h 3562502"/>
              <a:gd name="connsiteX13" fmla="*/ 13838737 w 18482842"/>
              <a:gd name="connsiteY13" fmla="*/ 1250899 h 3562502"/>
              <a:gd name="connsiteX14" fmla="*/ 13933835 w 18482842"/>
              <a:gd name="connsiteY14" fmla="*/ 1894636 h 3562502"/>
              <a:gd name="connsiteX15" fmla="*/ 18482842 w 18482842"/>
              <a:gd name="connsiteY15" fmla="*/ 1940590 h 3562502"/>
              <a:gd name="connsiteX0" fmla="*/ 0 w 14744037"/>
              <a:gd name="connsiteY0" fmla="*/ 1904392 h 3562502"/>
              <a:gd name="connsiteX1" fmla="*/ 8154827 w 14744037"/>
              <a:gd name="connsiteY1" fmla="*/ 1865376 h 3562502"/>
              <a:gd name="connsiteX2" fmla="*/ 8257240 w 14744037"/>
              <a:gd name="connsiteY2" fmla="*/ 1236269 h 3562502"/>
              <a:gd name="connsiteX3" fmla="*/ 8542532 w 14744037"/>
              <a:gd name="connsiteY3" fmla="*/ 3562502 h 3562502"/>
              <a:gd name="connsiteX4" fmla="*/ 8835140 w 14744037"/>
              <a:gd name="connsiteY4" fmla="*/ 14630 h 3562502"/>
              <a:gd name="connsiteX5" fmla="*/ 9146313 w 14744037"/>
              <a:gd name="connsiteY5" fmla="*/ 3076605 h 3562502"/>
              <a:gd name="connsiteX6" fmla="*/ 9286573 w 14744037"/>
              <a:gd name="connsiteY6" fmla="*/ 1874957 h 3562502"/>
              <a:gd name="connsiteX7" fmla="*/ 10705722 w 14744037"/>
              <a:gd name="connsiteY7" fmla="*/ 1889588 h 3562502"/>
              <a:gd name="connsiteX8" fmla="*/ 11388144 w 14744037"/>
              <a:gd name="connsiteY8" fmla="*/ 1880007 h 3562502"/>
              <a:gd name="connsiteX9" fmla="*/ 12746662 w 14744037"/>
              <a:gd name="connsiteY9" fmla="*/ 1896902 h 3562502"/>
              <a:gd name="connsiteX10" fmla="*/ 13001421 w 14744037"/>
              <a:gd name="connsiteY10" fmla="*/ 2848024 h 3562502"/>
              <a:gd name="connsiteX11" fmla="*/ 13253522 w 14744037"/>
              <a:gd name="connsiteY11" fmla="*/ 0 h 3562502"/>
              <a:gd name="connsiteX12" fmla="*/ 13516869 w 14744037"/>
              <a:gd name="connsiteY12" fmla="*/ 3533241 h 3562502"/>
              <a:gd name="connsiteX13" fmla="*/ 13838737 w 14744037"/>
              <a:gd name="connsiteY13" fmla="*/ 1250899 h 3562502"/>
              <a:gd name="connsiteX14" fmla="*/ 13933835 w 14744037"/>
              <a:gd name="connsiteY14" fmla="*/ 1894636 h 3562502"/>
              <a:gd name="connsiteX15" fmla="*/ 14744037 w 14744037"/>
              <a:gd name="connsiteY15" fmla="*/ 1892908 h 3562502"/>
              <a:gd name="connsiteX0" fmla="*/ 0 w 14782714"/>
              <a:gd name="connsiteY0" fmla="*/ 1904392 h 3562502"/>
              <a:gd name="connsiteX1" fmla="*/ 8154827 w 14782714"/>
              <a:gd name="connsiteY1" fmla="*/ 1865376 h 3562502"/>
              <a:gd name="connsiteX2" fmla="*/ 8257240 w 14782714"/>
              <a:gd name="connsiteY2" fmla="*/ 1236269 h 3562502"/>
              <a:gd name="connsiteX3" fmla="*/ 8542532 w 14782714"/>
              <a:gd name="connsiteY3" fmla="*/ 3562502 h 3562502"/>
              <a:gd name="connsiteX4" fmla="*/ 8835140 w 14782714"/>
              <a:gd name="connsiteY4" fmla="*/ 14630 h 3562502"/>
              <a:gd name="connsiteX5" fmla="*/ 9146313 w 14782714"/>
              <a:gd name="connsiteY5" fmla="*/ 3076605 h 3562502"/>
              <a:gd name="connsiteX6" fmla="*/ 9286573 w 14782714"/>
              <a:gd name="connsiteY6" fmla="*/ 1874957 h 3562502"/>
              <a:gd name="connsiteX7" fmla="*/ 10705722 w 14782714"/>
              <a:gd name="connsiteY7" fmla="*/ 1889588 h 3562502"/>
              <a:gd name="connsiteX8" fmla="*/ 11388144 w 14782714"/>
              <a:gd name="connsiteY8" fmla="*/ 1880007 h 3562502"/>
              <a:gd name="connsiteX9" fmla="*/ 12746662 w 14782714"/>
              <a:gd name="connsiteY9" fmla="*/ 1896902 h 3562502"/>
              <a:gd name="connsiteX10" fmla="*/ 13001421 w 14782714"/>
              <a:gd name="connsiteY10" fmla="*/ 2848024 h 3562502"/>
              <a:gd name="connsiteX11" fmla="*/ 13253522 w 14782714"/>
              <a:gd name="connsiteY11" fmla="*/ 0 h 3562502"/>
              <a:gd name="connsiteX12" fmla="*/ 13516869 w 14782714"/>
              <a:gd name="connsiteY12" fmla="*/ 3533241 h 3562502"/>
              <a:gd name="connsiteX13" fmla="*/ 13838737 w 14782714"/>
              <a:gd name="connsiteY13" fmla="*/ 1250899 h 3562502"/>
              <a:gd name="connsiteX14" fmla="*/ 13933835 w 14782714"/>
              <a:gd name="connsiteY14" fmla="*/ 1894636 h 3562502"/>
              <a:gd name="connsiteX15" fmla="*/ 14782714 w 14782714"/>
              <a:gd name="connsiteY15" fmla="*/ 1904828 h 3562502"/>
              <a:gd name="connsiteX0" fmla="*/ 0 w 14821391"/>
              <a:gd name="connsiteY0" fmla="*/ 1904392 h 3562502"/>
              <a:gd name="connsiteX1" fmla="*/ 8154827 w 14821391"/>
              <a:gd name="connsiteY1" fmla="*/ 1865376 h 3562502"/>
              <a:gd name="connsiteX2" fmla="*/ 8257240 w 14821391"/>
              <a:gd name="connsiteY2" fmla="*/ 1236269 h 3562502"/>
              <a:gd name="connsiteX3" fmla="*/ 8542532 w 14821391"/>
              <a:gd name="connsiteY3" fmla="*/ 3562502 h 3562502"/>
              <a:gd name="connsiteX4" fmla="*/ 8835140 w 14821391"/>
              <a:gd name="connsiteY4" fmla="*/ 14630 h 3562502"/>
              <a:gd name="connsiteX5" fmla="*/ 9146313 w 14821391"/>
              <a:gd name="connsiteY5" fmla="*/ 3076605 h 3562502"/>
              <a:gd name="connsiteX6" fmla="*/ 9286573 w 14821391"/>
              <a:gd name="connsiteY6" fmla="*/ 1874957 h 3562502"/>
              <a:gd name="connsiteX7" fmla="*/ 10705722 w 14821391"/>
              <a:gd name="connsiteY7" fmla="*/ 1889588 h 3562502"/>
              <a:gd name="connsiteX8" fmla="*/ 11388144 w 14821391"/>
              <a:gd name="connsiteY8" fmla="*/ 1880007 h 3562502"/>
              <a:gd name="connsiteX9" fmla="*/ 12746662 w 14821391"/>
              <a:gd name="connsiteY9" fmla="*/ 1896902 h 3562502"/>
              <a:gd name="connsiteX10" fmla="*/ 13001421 w 14821391"/>
              <a:gd name="connsiteY10" fmla="*/ 2848024 h 3562502"/>
              <a:gd name="connsiteX11" fmla="*/ 13253522 w 14821391"/>
              <a:gd name="connsiteY11" fmla="*/ 0 h 3562502"/>
              <a:gd name="connsiteX12" fmla="*/ 13516869 w 14821391"/>
              <a:gd name="connsiteY12" fmla="*/ 3533241 h 3562502"/>
              <a:gd name="connsiteX13" fmla="*/ 13838737 w 14821391"/>
              <a:gd name="connsiteY13" fmla="*/ 1250899 h 3562502"/>
              <a:gd name="connsiteX14" fmla="*/ 13933835 w 14821391"/>
              <a:gd name="connsiteY14" fmla="*/ 1894636 h 3562502"/>
              <a:gd name="connsiteX15" fmla="*/ 14821391 w 14821391"/>
              <a:gd name="connsiteY15" fmla="*/ 1916748 h 3562502"/>
              <a:gd name="connsiteX0" fmla="*/ 0 w 17332784"/>
              <a:gd name="connsiteY0" fmla="*/ 1904392 h 3562502"/>
              <a:gd name="connsiteX1" fmla="*/ 8154827 w 17332784"/>
              <a:gd name="connsiteY1" fmla="*/ 1865376 h 3562502"/>
              <a:gd name="connsiteX2" fmla="*/ 8257240 w 17332784"/>
              <a:gd name="connsiteY2" fmla="*/ 1236269 h 3562502"/>
              <a:gd name="connsiteX3" fmla="*/ 8542532 w 17332784"/>
              <a:gd name="connsiteY3" fmla="*/ 3562502 h 3562502"/>
              <a:gd name="connsiteX4" fmla="*/ 8835140 w 17332784"/>
              <a:gd name="connsiteY4" fmla="*/ 14630 h 3562502"/>
              <a:gd name="connsiteX5" fmla="*/ 9146313 w 17332784"/>
              <a:gd name="connsiteY5" fmla="*/ 3076605 h 3562502"/>
              <a:gd name="connsiteX6" fmla="*/ 9286573 w 17332784"/>
              <a:gd name="connsiteY6" fmla="*/ 1874957 h 3562502"/>
              <a:gd name="connsiteX7" fmla="*/ 10705722 w 17332784"/>
              <a:gd name="connsiteY7" fmla="*/ 1889588 h 3562502"/>
              <a:gd name="connsiteX8" fmla="*/ 11388144 w 17332784"/>
              <a:gd name="connsiteY8" fmla="*/ 1880007 h 3562502"/>
              <a:gd name="connsiteX9" fmla="*/ 12746662 w 17332784"/>
              <a:gd name="connsiteY9" fmla="*/ 1896902 h 3562502"/>
              <a:gd name="connsiteX10" fmla="*/ 13001421 w 17332784"/>
              <a:gd name="connsiteY10" fmla="*/ 2848024 h 3562502"/>
              <a:gd name="connsiteX11" fmla="*/ 13253522 w 17332784"/>
              <a:gd name="connsiteY11" fmla="*/ 0 h 3562502"/>
              <a:gd name="connsiteX12" fmla="*/ 13516869 w 17332784"/>
              <a:gd name="connsiteY12" fmla="*/ 3533241 h 3562502"/>
              <a:gd name="connsiteX13" fmla="*/ 13838737 w 17332784"/>
              <a:gd name="connsiteY13" fmla="*/ 1250899 h 3562502"/>
              <a:gd name="connsiteX14" fmla="*/ 13933835 w 17332784"/>
              <a:gd name="connsiteY14" fmla="*/ 1894636 h 3562502"/>
              <a:gd name="connsiteX15" fmla="*/ 17332784 w 17332784"/>
              <a:gd name="connsiteY15" fmla="*/ 1860793 h 3562502"/>
              <a:gd name="connsiteX0" fmla="*/ 0 w 17255964"/>
              <a:gd name="connsiteY0" fmla="*/ 1904392 h 3562502"/>
              <a:gd name="connsiteX1" fmla="*/ 8154827 w 17255964"/>
              <a:gd name="connsiteY1" fmla="*/ 1865376 h 3562502"/>
              <a:gd name="connsiteX2" fmla="*/ 8257240 w 17255964"/>
              <a:gd name="connsiteY2" fmla="*/ 1236269 h 3562502"/>
              <a:gd name="connsiteX3" fmla="*/ 8542532 w 17255964"/>
              <a:gd name="connsiteY3" fmla="*/ 3562502 h 3562502"/>
              <a:gd name="connsiteX4" fmla="*/ 8835140 w 17255964"/>
              <a:gd name="connsiteY4" fmla="*/ 14630 h 3562502"/>
              <a:gd name="connsiteX5" fmla="*/ 9146313 w 17255964"/>
              <a:gd name="connsiteY5" fmla="*/ 3076605 h 3562502"/>
              <a:gd name="connsiteX6" fmla="*/ 9286573 w 17255964"/>
              <a:gd name="connsiteY6" fmla="*/ 1874957 h 3562502"/>
              <a:gd name="connsiteX7" fmla="*/ 10705722 w 17255964"/>
              <a:gd name="connsiteY7" fmla="*/ 1889588 h 3562502"/>
              <a:gd name="connsiteX8" fmla="*/ 11388144 w 17255964"/>
              <a:gd name="connsiteY8" fmla="*/ 1880007 h 3562502"/>
              <a:gd name="connsiteX9" fmla="*/ 12746662 w 17255964"/>
              <a:gd name="connsiteY9" fmla="*/ 1896902 h 3562502"/>
              <a:gd name="connsiteX10" fmla="*/ 13001421 w 17255964"/>
              <a:gd name="connsiteY10" fmla="*/ 2848024 h 3562502"/>
              <a:gd name="connsiteX11" fmla="*/ 13253522 w 17255964"/>
              <a:gd name="connsiteY11" fmla="*/ 0 h 3562502"/>
              <a:gd name="connsiteX12" fmla="*/ 13516869 w 17255964"/>
              <a:gd name="connsiteY12" fmla="*/ 3533241 h 3562502"/>
              <a:gd name="connsiteX13" fmla="*/ 13838737 w 17255964"/>
              <a:gd name="connsiteY13" fmla="*/ 1250899 h 3562502"/>
              <a:gd name="connsiteX14" fmla="*/ 13933835 w 17255964"/>
              <a:gd name="connsiteY14" fmla="*/ 1894636 h 3562502"/>
              <a:gd name="connsiteX15" fmla="*/ 17255964 w 17255964"/>
              <a:gd name="connsiteY15" fmla="*/ 1867897 h 3562502"/>
              <a:gd name="connsiteX0" fmla="*/ 0 w 17279011"/>
              <a:gd name="connsiteY0" fmla="*/ 1904392 h 3562502"/>
              <a:gd name="connsiteX1" fmla="*/ 8154827 w 17279011"/>
              <a:gd name="connsiteY1" fmla="*/ 1865376 h 3562502"/>
              <a:gd name="connsiteX2" fmla="*/ 8257240 w 17279011"/>
              <a:gd name="connsiteY2" fmla="*/ 1236269 h 3562502"/>
              <a:gd name="connsiteX3" fmla="*/ 8542532 w 17279011"/>
              <a:gd name="connsiteY3" fmla="*/ 3562502 h 3562502"/>
              <a:gd name="connsiteX4" fmla="*/ 8835140 w 17279011"/>
              <a:gd name="connsiteY4" fmla="*/ 14630 h 3562502"/>
              <a:gd name="connsiteX5" fmla="*/ 9146313 w 17279011"/>
              <a:gd name="connsiteY5" fmla="*/ 3076605 h 3562502"/>
              <a:gd name="connsiteX6" fmla="*/ 9286573 w 17279011"/>
              <a:gd name="connsiteY6" fmla="*/ 1874957 h 3562502"/>
              <a:gd name="connsiteX7" fmla="*/ 10705722 w 17279011"/>
              <a:gd name="connsiteY7" fmla="*/ 1889588 h 3562502"/>
              <a:gd name="connsiteX8" fmla="*/ 11388144 w 17279011"/>
              <a:gd name="connsiteY8" fmla="*/ 1880007 h 3562502"/>
              <a:gd name="connsiteX9" fmla="*/ 12746662 w 17279011"/>
              <a:gd name="connsiteY9" fmla="*/ 1896902 h 3562502"/>
              <a:gd name="connsiteX10" fmla="*/ 13001421 w 17279011"/>
              <a:gd name="connsiteY10" fmla="*/ 2848024 h 3562502"/>
              <a:gd name="connsiteX11" fmla="*/ 13253522 w 17279011"/>
              <a:gd name="connsiteY11" fmla="*/ 0 h 3562502"/>
              <a:gd name="connsiteX12" fmla="*/ 13516869 w 17279011"/>
              <a:gd name="connsiteY12" fmla="*/ 3533241 h 3562502"/>
              <a:gd name="connsiteX13" fmla="*/ 13838737 w 17279011"/>
              <a:gd name="connsiteY13" fmla="*/ 1250899 h 3562502"/>
              <a:gd name="connsiteX14" fmla="*/ 13933835 w 17279011"/>
              <a:gd name="connsiteY14" fmla="*/ 1894636 h 3562502"/>
              <a:gd name="connsiteX15" fmla="*/ 17279011 w 17279011"/>
              <a:gd name="connsiteY15" fmla="*/ 1867897 h 3562502"/>
              <a:gd name="connsiteX0" fmla="*/ 0 w 17279011"/>
              <a:gd name="connsiteY0" fmla="*/ 1904392 h 3562502"/>
              <a:gd name="connsiteX1" fmla="*/ 8154827 w 17279011"/>
              <a:gd name="connsiteY1" fmla="*/ 1865376 h 3562502"/>
              <a:gd name="connsiteX2" fmla="*/ 8257240 w 17279011"/>
              <a:gd name="connsiteY2" fmla="*/ 1236269 h 3562502"/>
              <a:gd name="connsiteX3" fmla="*/ 8542532 w 17279011"/>
              <a:gd name="connsiteY3" fmla="*/ 3562502 h 3562502"/>
              <a:gd name="connsiteX4" fmla="*/ 8835140 w 17279011"/>
              <a:gd name="connsiteY4" fmla="*/ 14630 h 3562502"/>
              <a:gd name="connsiteX5" fmla="*/ 9146313 w 17279011"/>
              <a:gd name="connsiteY5" fmla="*/ 3076605 h 3562502"/>
              <a:gd name="connsiteX6" fmla="*/ 9286573 w 17279011"/>
              <a:gd name="connsiteY6" fmla="*/ 1874957 h 3562502"/>
              <a:gd name="connsiteX7" fmla="*/ 10705722 w 17279011"/>
              <a:gd name="connsiteY7" fmla="*/ 1889588 h 3562502"/>
              <a:gd name="connsiteX8" fmla="*/ 11388144 w 17279011"/>
              <a:gd name="connsiteY8" fmla="*/ 1880007 h 3562502"/>
              <a:gd name="connsiteX9" fmla="*/ 12746662 w 17279011"/>
              <a:gd name="connsiteY9" fmla="*/ 1896902 h 3562502"/>
              <a:gd name="connsiteX10" fmla="*/ 13001421 w 17279011"/>
              <a:gd name="connsiteY10" fmla="*/ 2848024 h 3562502"/>
              <a:gd name="connsiteX11" fmla="*/ 13253522 w 17279011"/>
              <a:gd name="connsiteY11" fmla="*/ 0 h 3562502"/>
              <a:gd name="connsiteX12" fmla="*/ 13516869 w 17279011"/>
              <a:gd name="connsiteY12" fmla="*/ 3533241 h 3562502"/>
              <a:gd name="connsiteX13" fmla="*/ 13838737 w 17279011"/>
              <a:gd name="connsiteY13" fmla="*/ 1250899 h 3562502"/>
              <a:gd name="connsiteX14" fmla="*/ 13933836 w 17279011"/>
              <a:gd name="connsiteY14" fmla="*/ 1873328 h 3562502"/>
              <a:gd name="connsiteX15" fmla="*/ 17279011 w 17279011"/>
              <a:gd name="connsiteY15" fmla="*/ 1867897 h 3562502"/>
              <a:gd name="connsiteX0" fmla="*/ 0 w 17279011"/>
              <a:gd name="connsiteY0" fmla="*/ 1904392 h 3562502"/>
              <a:gd name="connsiteX1" fmla="*/ 8154827 w 17279011"/>
              <a:gd name="connsiteY1" fmla="*/ 1865376 h 3562502"/>
              <a:gd name="connsiteX2" fmla="*/ 8257240 w 17279011"/>
              <a:gd name="connsiteY2" fmla="*/ 1236269 h 3562502"/>
              <a:gd name="connsiteX3" fmla="*/ 8542532 w 17279011"/>
              <a:gd name="connsiteY3" fmla="*/ 3562502 h 3562502"/>
              <a:gd name="connsiteX4" fmla="*/ 8835140 w 17279011"/>
              <a:gd name="connsiteY4" fmla="*/ 14630 h 3562502"/>
              <a:gd name="connsiteX5" fmla="*/ 9146313 w 17279011"/>
              <a:gd name="connsiteY5" fmla="*/ 3076605 h 3562502"/>
              <a:gd name="connsiteX6" fmla="*/ 9286573 w 17279011"/>
              <a:gd name="connsiteY6" fmla="*/ 1874957 h 3562502"/>
              <a:gd name="connsiteX7" fmla="*/ 10705722 w 17279011"/>
              <a:gd name="connsiteY7" fmla="*/ 1889588 h 3562502"/>
              <a:gd name="connsiteX8" fmla="*/ 11388144 w 17279011"/>
              <a:gd name="connsiteY8" fmla="*/ 1880007 h 3562502"/>
              <a:gd name="connsiteX9" fmla="*/ 12746662 w 17279011"/>
              <a:gd name="connsiteY9" fmla="*/ 1882695 h 3562502"/>
              <a:gd name="connsiteX10" fmla="*/ 13001421 w 17279011"/>
              <a:gd name="connsiteY10" fmla="*/ 2848024 h 3562502"/>
              <a:gd name="connsiteX11" fmla="*/ 13253522 w 17279011"/>
              <a:gd name="connsiteY11" fmla="*/ 0 h 3562502"/>
              <a:gd name="connsiteX12" fmla="*/ 13516869 w 17279011"/>
              <a:gd name="connsiteY12" fmla="*/ 3533241 h 3562502"/>
              <a:gd name="connsiteX13" fmla="*/ 13838737 w 17279011"/>
              <a:gd name="connsiteY13" fmla="*/ 1250899 h 3562502"/>
              <a:gd name="connsiteX14" fmla="*/ 13933836 w 17279011"/>
              <a:gd name="connsiteY14" fmla="*/ 1873328 h 3562502"/>
              <a:gd name="connsiteX15" fmla="*/ 17279011 w 17279011"/>
              <a:gd name="connsiteY15" fmla="*/ 1867897 h 3562502"/>
              <a:gd name="connsiteX0" fmla="*/ 0 w 17279011"/>
              <a:gd name="connsiteY0" fmla="*/ 1904392 h 3562502"/>
              <a:gd name="connsiteX1" fmla="*/ 8154827 w 17279011"/>
              <a:gd name="connsiteY1" fmla="*/ 1865376 h 3562502"/>
              <a:gd name="connsiteX2" fmla="*/ 8257240 w 17279011"/>
              <a:gd name="connsiteY2" fmla="*/ 1236269 h 3562502"/>
              <a:gd name="connsiteX3" fmla="*/ 8542532 w 17279011"/>
              <a:gd name="connsiteY3" fmla="*/ 3562502 h 3562502"/>
              <a:gd name="connsiteX4" fmla="*/ 8835140 w 17279011"/>
              <a:gd name="connsiteY4" fmla="*/ 14630 h 3562502"/>
              <a:gd name="connsiteX5" fmla="*/ 9146313 w 17279011"/>
              <a:gd name="connsiteY5" fmla="*/ 3076605 h 3562502"/>
              <a:gd name="connsiteX6" fmla="*/ 9286573 w 17279011"/>
              <a:gd name="connsiteY6" fmla="*/ 1867853 h 3562502"/>
              <a:gd name="connsiteX7" fmla="*/ 10705722 w 17279011"/>
              <a:gd name="connsiteY7" fmla="*/ 1889588 h 3562502"/>
              <a:gd name="connsiteX8" fmla="*/ 11388144 w 17279011"/>
              <a:gd name="connsiteY8" fmla="*/ 1880007 h 3562502"/>
              <a:gd name="connsiteX9" fmla="*/ 12746662 w 17279011"/>
              <a:gd name="connsiteY9" fmla="*/ 1882695 h 3562502"/>
              <a:gd name="connsiteX10" fmla="*/ 13001421 w 17279011"/>
              <a:gd name="connsiteY10" fmla="*/ 2848024 h 3562502"/>
              <a:gd name="connsiteX11" fmla="*/ 13253522 w 17279011"/>
              <a:gd name="connsiteY11" fmla="*/ 0 h 3562502"/>
              <a:gd name="connsiteX12" fmla="*/ 13516869 w 17279011"/>
              <a:gd name="connsiteY12" fmla="*/ 3533241 h 3562502"/>
              <a:gd name="connsiteX13" fmla="*/ 13838737 w 17279011"/>
              <a:gd name="connsiteY13" fmla="*/ 1250899 h 3562502"/>
              <a:gd name="connsiteX14" fmla="*/ 13933836 w 17279011"/>
              <a:gd name="connsiteY14" fmla="*/ 1873328 h 3562502"/>
              <a:gd name="connsiteX15" fmla="*/ 17279011 w 17279011"/>
              <a:gd name="connsiteY15" fmla="*/ 1867897 h 3562502"/>
              <a:gd name="connsiteX0" fmla="*/ 0 w 17279011"/>
              <a:gd name="connsiteY0" fmla="*/ 1904392 h 3562502"/>
              <a:gd name="connsiteX1" fmla="*/ 8154827 w 17279011"/>
              <a:gd name="connsiteY1" fmla="*/ 1865376 h 3562502"/>
              <a:gd name="connsiteX2" fmla="*/ 8257240 w 17279011"/>
              <a:gd name="connsiteY2" fmla="*/ 1236269 h 3562502"/>
              <a:gd name="connsiteX3" fmla="*/ 8542532 w 17279011"/>
              <a:gd name="connsiteY3" fmla="*/ 3562502 h 3562502"/>
              <a:gd name="connsiteX4" fmla="*/ 8835140 w 17279011"/>
              <a:gd name="connsiteY4" fmla="*/ 14630 h 3562502"/>
              <a:gd name="connsiteX5" fmla="*/ 9146313 w 17279011"/>
              <a:gd name="connsiteY5" fmla="*/ 3076605 h 3562502"/>
              <a:gd name="connsiteX6" fmla="*/ 9286573 w 17279011"/>
              <a:gd name="connsiteY6" fmla="*/ 1867853 h 3562502"/>
              <a:gd name="connsiteX7" fmla="*/ 10705722 w 17279011"/>
              <a:gd name="connsiteY7" fmla="*/ 1889588 h 3562502"/>
              <a:gd name="connsiteX8" fmla="*/ 12746662 w 17279011"/>
              <a:gd name="connsiteY8" fmla="*/ 1882695 h 3562502"/>
              <a:gd name="connsiteX9" fmla="*/ 13001421 w 17279011"/>
              <a:gd name="connsiteY9" fmla="*/ 2848024 h 3562502"/>
              <a:gd name="connsiteX10" fmla="*/ 13253522 w 17279011"/>
              <a:gd name="connsiteY10" fmla="*/ 0 h 3562502"/>
              <a:gd name="connsiteX11" fmla="*/ 13516869 w 17279011"/>
              <a:gd name="connsiteY11" fmla="*/ 3533241 h 3562502"/>
              <a:gd name="connsiteX12" fmla="*/ 13838737 w 17279011"/>
              <a:gd name="connsiteY12" fmla="*/ 1250899 h 3562502"/>
              <a:gd name="connsiteX13" fmla="*/ 13933836 w 17279011"/>
              <a:gd name="connsiteY13" fmla="*/ 1873328 h 3562502"/>
              <a:gd name="connsiteX14" fmla="*/ 17279011 w 17279011"/>
              <a:gd name="connsiteY14" fmla="*/ 1867897 h 3562502"/>
              <a:gd name="connsiteX0" fmla="*/ 0 w 17279011"/>
              <a:gd name="connsiteY0" fmla="*/ 1904392 h 3562502"/>
              <a:gd name="connsiteX1" fmla="*/ 8154827 w 17279011"/>
              <a:gd name="connsiteY1" fmla="*/ 1865376 h 3562502"/>
              <a:gd name="connsiteX2" fmla="*/ 8257240 w 17279011"/>
              <a:gd name="connsiteY2" fmla="*/ 1236269 h 3562502"/>
              <a:gd name="connsiteX3" fmla="*/ 8542532 w 17279011"/>
              <a:gd name="connsiteY3" fmla="*/ 3562502 h 3562502"/>
              <a:gd name="connsiteX4" fmla="*/ 8835140 w 17279011"/>
              <a:gd name="connsiteY4" fmla="*/ 14630 h 3562502"/>
              <a:gd name="connsiteX5" fmla="*/ 9146313 w 17279011"/>
              <a:gd name="connsiteY5" fmla="*/ 3076605 h 3562502"/>
              <a:gd name="connsiteX6" fmla="*/ 9286573 w 17279011"/>
              <a:gd name="connsiteY6" fmla="*/ 1867853 h 3562502"/>
              <a:gd name="connsiteX7" fmla="*/ 12746662 w 17279011"/>
              <a:gd name="connsiteY7" fmla="*/ 1882695 h 3562502"/>
              <a:gd name="connsiteX8" fmla="*/ 13001421 w 17279011"/>
              <a:gd name="connsiteY8" fmla="*/ 2848024 h 3562502"/>
              <a:gd name="connsiteX9" fmla="*/ 13253522 w 17279011"/>
              <a:gd name="connsiteY9" fmla="*/ 0 h 3562502"/>
              <a:gd name="connsiteX10" fmla="*/ 13516869 w 17279011"/>
              <a:gd name="connsiteY10" fmla="*/ 3533241 h 3562502"/>
              <a:gd name="connsiteX11" fmla="*/ 13838737 w 17279011"/>
              <a:gd name="connsiteY11" fmla="*/ 1250899 h 3562502"/>
              <a:gd name="connsiteX12" fmla="*/ 13933836 w 17279011"/>
              <a:gd name="connsiteY12" fmla="*/ 1873328 h 3562502"/>
              <a:gd name="connsiteX13" fmla="*/ 17279011 w 17279011"/>
              <a:gd name="connsiteY13" fmla="*/ 1867897 h 3562502"/>
              <a:gd name="connsiteX0" fmla="*/ 0 w 17279011"/>
              <a:gd name="connsiteY0" fmla="*/ 1904392 h 3562502"/>
              <a:gd name="connsiteX1" fmla="*/ 8154827 w 17279011"/>
              <a:gd name="connsiteY1" fmla="*/ 1865376 h 3562502"/>
              <a:gd name="connsiteX2" fmla="*/ 8257240 w 17279011"/>
              <a:gd name="connsiteY2" fmla="*/ 1236269 h 3562502"/>
              <a:gd name="connsiteX3" fmla="*/ 8542532 w 17279011"/>
              <a:gd name="connsiteY3" fmla="*/ 3562502 h 3562502"/>
              <a:gd name="connsiteX4" fmla="*/ 8835140 w 17279011"/>
              <a:gd name="connsiteY4" fmla="*/ 14630 h 3562502"/>
              <a:gd name="connsiteX5" fmla="*/ 9146313 w 17279011"/>
              <a:gd name="connsiteY5" fmla="*/ 3076605 h 3562502"/>
              <a:gd name="connsiteX6" fmla="*/ 9286573 w 17279011"/>
              <a:gd name="connsiteY6" fmla="*/ 1867853 h 3562502"/>
              <a:gd name="connsiteX7" fmla="*/ 12746662 w 17279011"/>
              <a:gd name="connsiteY7" fmla="*/ 1868490 h 3562502"/>
              <a:gd name="connsiteX8" fmla="*/ 13001421 w 17279011"/>
              <a:gd name="connsiteY8" fmla="*/ 2848024 h 3562502"/>
              <a:gd name="connsiteX9" fmla="*/ 13253522 w 17279011"/>
              <a:gd name="connsiteY9" fmla="*/ 0 h 3562502"/>
              <a:gd name="connsiteX10" fmla="*/ 13516869 w 17279011"/>
              <a:gd name="connsiteY10" fmla="*/ 3533241 h 3562502"/>
              <a:gd name="connsiteX11" fmla="*/ 13838737 w 17279011"/>
              <a:gd name="connsiteY11" fmla="*/ 1250899 h 3562502"/>
              <a:gd name="connsiteX12" fmla="*/ 13933836 w 17279011"/>
              <a:gd name="connsiteY12" fmla="*/ 1873328 h 3562502"/>
              <a:gd name="connsiteX13" fmla="*/ 17279011 w 17279011"/>
              <a:gd name="connsiteY13" fmla="*/ 1867897 h 3562502"/>
              <a:gd name="connsiteX0" fmla="*/ 0 w 19775667"/>
              <a:gd name="connsiteY0" fmla="*/ 1861774 h 3562502"/>
              <a:gd name="connsiteX1" fmla="*/ 10651483 w 19775667"/>
              <a:gd name="connsiteY1" fmla="*/ 1865376 h 3562502"/>
              <a:gd name="connsiteX2" fmla="*/ 10753896 w 19775667"/>
              <a:gd name="connsiteY2" fmla="*/ 1236269 h 3562502"/>
              <a:gd name="connsiteX3" fmla="*/ 11039188 w 19775667"/>
              <a:gd name="connsiteY3" fmla="*/ 3562502 h 3562502"/>
              <a:gd name="connsiteX4" fmla="*/ 11331796 w 19775667"/>
              <a:gd name="connsiteY4" fmla="*/ 14630 h 3562502"/>
              <a:gd name="connsiteX5" fmla="*/ 11642969 w 19775667"/>
              <a:gd name="connsiteY5" fmla="*/ 3076605 h 3562502"/>
              <a:gd name="connsiteX6" fmla="*/ 11783229 w 19775667"/>
              <a:gd name="connsiteY6" fmla="*/ 1867853 h 3562502"/>
              <a:gd name="connsiteX7" fmla="*/ 15243318 w 19775667"/>
              <a:gd name="connsiteY7" fmla="*/ 1868490 h 3562502"/>
              <a:gd name="connsiteX8" fmla="*/ 15498077 w 19775667"/>
              <a:gd name="connsiteY8" fmla="*/ 2848024 h 3562502"/>
              <a:gd name="connsiteX9" fmla="*/ 15750178 w 19775667"/>
              <a:gd name="connsiteY9" fmla="*/ 0 h 3562502"/>
              <a:gd name="connsiteX10" fmla="*/ 16013525 w 19775667"/>
              <a:gd name="connsiteY10" fmla="*/ 3533241 h 3562502"/>
              <a:gd name="connsiteX11" fmla="*/ 16335393 w 19775667"/>
              <a:gd name="connsiteY11" fmla="*/ 1250899 h 3562502"/>
              <a:gd name="connsiteX12" fmla="*/ 16430492 w 19775667"/>
              <a:gd name="connsiteY12" fmla="*/ 1873328 h 3562502"/>
              <a:gd name="connsiteX13" fmla="*/ 19775667 w 19775667"/>
              <a:gd name="connsiteY13" fmla="*/ 1867897 h 3562502"/>
              <a:gd name="connsiteX0" fmla="*/ 0 w 19075538"/>
              <a:gd name="connsiteY0" fmla="*/ 1861774 h 3562502"/>
              <a:gd name="connsiteX1" fmla="*/ 10651483 w 19075538"/>
              <a:gd name="connsiteY1" fmla="*/ 1865376 h 3562502"/>
              <a:gd name="connsiteX2" fmla="*/ 10753896 w 19075538"/>
              <a:gd name="connsiteY2" fmla="*/ 1236269 h 3562502"/>
              <a:gd name="connsiteX3" fmla="*/ 11039188 w 19075538"/>
              <a:gd name="connsiteY3" fmla="*/ 3562502 h 3562502"/>
              <a:gd name="connsiteX4" fmla="*/ 11331796 w 19075538"/>
              <a:gd name="connsiteY4" fmla="*/ 14630 h 3562502"/>
              <a:gd name="connsiteX5" fmla="*/ 11642969 w 19075538"/>
              <a:gd name="connsiteY5" fmla="*/ 3076605 h 3562502"/>
              <a:gd name="connsiteX6" fmla="*/ 11783229 w 19075538"/>
              <a:gd name="connsiteY6" fmla="*/ 1867853 h 3562502"/>
              <a:gd name="connsiteX7" fmla="*/ 15243318 w 19075538"/>
              <a:gd name="connsiteY7" fmla="*/ 1868490 h 3562502"/>
              <a:gd name="connsiteX8" fmla="*/ 15498077 w 19075538"/>
              <a:gd name="connsiteY8" fmla="*/ 2848024 h 3562502"/>
              <a:gd name="connsiteX9" fmla="*/ 15750178 w 19075538"/>
              <a:gd name="connsiteY9" fmla="*/ 0 h 3562502"/>
              <a:gd name="connsiteX10" fmla="*/ 16013525 w 19075538"/>
              <a:gd name="connsiteY10" fmla="*/ 3533241 h 3562502"/>
              <a:gd name="connsiteX11" fmla="*/ 16335393 w 19075538"/>
              <a:gd name="connsiteY11" fmla="*/ 1250899 h 3562502"/>
              <a:gd name="connsiteX12" fmla="*/ 16430492 w 19075538"/>
              <a:gd name="connsiteY12" fmla="*/ 1873328 h 3562502"/>
              <a:gd name="connsiteX13" fmla="*/ 19075538 w 19075538"/>
              <a:gd name="connsiteY13" fmla="*/ 1874243 h 3562502"/>
              <a:gd name="connsiteX0" fmla="*/ 0 w 19096130"/>
              <a:gd name="connsiteY0" fmla="*/ 1861774 h 3562502"/>
              <a:gd name="connsiteX1" fmla="*/ 10651483 w 19096130"/>
              <a:gd name="connsiteY1" fmla="*/ 1865376 h 3562502"/>
              <a:gd name="connsiteX2" fmla="*/ 10753896 w 19096130"/>
              <a:gd name="connsiteY2" fmla="*/ 1236269 h 3562502"/>
              <a:gd name="connsiteX3" fmla="*/ 11039188 w 19096130"/>
              <a:gd name="connsiteY3" fmla="*/ 3562502 h 3562502"/>
              <a:gd name="connsiteX4" fmla="*/ 11331796 w 19096130"/>
              <a:gd name="connsiteY4" fmla="*/ 14630 h 3562502"/>
              <a:gd name="connsiteX5" fmla="*/ 11642969 w 19096130"/>
              <a:gd name="connsiteY5" fmla="*/ 3076605 h 3562502"/>
              <a:gd name="connsiteX6" fmla="*/ 11783229 w 19096130"/>
              <a:gd name="connsiteY6" fmla="*/ 1867853 h 3562502"/>
              <a:gd name="connsiteX7" fmla="*/ 15243318 w 19096130"/>
              <a:gd name="connsiteY7" fmla="*/ 1868490 h 3562502"/>
              <a:gd name="connsiteX8" fmla="*/ 15498077 w 19096130"/>
              <a:gd name="connsiteY8" fmla="*/ 2848024 h 3562502"/>
              <a:gd name="connsiteX9" fmla="*/ 15750178 w 19096130"/>
              <a:gd name="connsiteY9" fmla="*/ 0 h 3562502"/>
              <a:gd name="connsiteX10" fmla="*/ 16013525 w 19096130"/>
              <a:gd name="connsiteY10" fmla="*/ 3533241 h 3562502"/>
              <a:gd name="connsiteX11" fmla="*/ 16335393 w 19096130"/>
              <a:gd name="connsiteY11" fmla="*/ 1250899 h 3562502"/>
              <a:gd name="connsiteX12" fmla="*/ 16430492 w 19096130"/>
              <a:gd name="connsiteY12" fmla="*/ 1873328 h 3562502"/>
              <a:gd name="connsiteX13" fmla="*/ 19096130 w 19096130"/>
              <a:gd name="connsiteY13" fmla="*/ 1874243 h 3562502"/>
              <a:gd name="connsiteX0" fmla="*/ 0 w 19096130"/>
              <a:gd name="connsiteY0" fmla="*/ 1861774 h 3562502"/>
              <a:gd name="connsiteX1" fmla="*/ 10651483 w 19096130"/>
              <a:gd name="connsiteY1" fmla="*/ 1865376 h 3562502"/>
              <a:gd name="connsiteX2" fmla="*/ 10753896 w 19096130"/>
              <a:gd name="connsiteY2" fmla="*/ 1236269 h 3562502"/>
              <a:gd name="connsiteX3" fmla="*/ 11039188 w 19096130"/>
              <a:gd name="connsiteY3" fmla="*/ 3562502 h 3562502"/>
              <a:gd name="connsiteX4" fmla="*/ 11331796 w 19096130"/>
              <a:gd name="connsiteY4" fmla="*/ 14630 h 3562502"/>
              <a:gd name="connsiteX5" fmla="*/ 11642969 w 19096130"/>
              <a:gd name="connsiteY5" fmla="*/ 3076605 h 3562502"/>
              <a:gd name="connsiteX6" fmla="*/ 11783229 w 19096130"/>
              <a:gd name="connsiteY6" fmla="*/ 1867853 h 3562502"/>
              <a:gd name="connsiteX7" fmla="*/ 15243318 w 19096130"/>
              <a:gd name="connsiteY7" fmla="*/ 1868490 h 3562502"/>
              <a:gd name="connsiteX8" fmla="*/ 15498077 w 19096130"/>
              <a:gd name="connsiteY8" fmla="*/ 2848024 h 3562502"/>
              <a:gd name="connsiteX9" fmla="*/ 15750178 w 19096130"/>
              <a:gd name="connsiteY9" fmla="*/ 0 h 3562502"/>
              <a:gd name="connsiteX10" fmla="*/ 16013525 w 19096130"/>
              <a:gd name="connsiteY10" fmla="*/ 3533241 h 3562502"/>
              <a:gd name="connsiteX11" fmla="*/ 16335393 w 19096130"/>
              <a:gd name="connsiteY11" fmla="*/ 1250899 h 3562502"/>
              <a:gd name="connsiteX12" fmla="*/ 16430492 w 19096130"/>
              <a:gd name="connsiteY12" fmla="*/ 1873328 h 3562502"/>
              <a:gd name="connsiteX13" fmla="*/ 19096130 w 19096130"/>
              <a:gd name="connsiteY13" fmla="*/ 1867897 h 3562502"/>
              <a:gd name="connsiteX0" fmla="*/ 0 w 19096130"/>
              <a:gd name="connsiteY0" fmla="*/ 1861774 h 3562502"/>
              <a:gd name="connsiteX1" fmla="*/ 10651483 w 19096130"/>
              <a:gd name="connsiteY1" fmla="*/ 1865376 h 3562502"/>
              <a:gd name="connsiteX2" fmla="*/ 10753896 w 19096130"/>
              <a:gd name="connsiteY2" fmla="*/ 1236269 h 3562502"/>
              <a:gd name="connsiteX3" fmla="*/ 11039188 w 19096130"/>
              <a:gd name="connsiteY3" fmla="*/ 3562502 h 3562502"/>
              <a:gd name="connsiteX4" fmla="*/ 11331796 w 19096130"/>
              <a:gd name="connsiteY4" fmla="*/ 14630 h 3562502"/>
              <a:gd name="connsiteX5" fmla="*/ 11642969 w 19096130"/>
              <a:gd name="connsiteY5" fmla="*/ 3076605 h 3562502"/>
              <a:gd name="connsiteX6" fmla="*/ 11783229 w 19096130"/>
              <a:gd name="connsiteY6" fmla="*/ 1867853 h 3562502"/>
              <a:gd name="connsiteX7" fmla="*/ 15243318 w 19096130"/>
              <a:gd name="connsiteY7" fmla="*/ 1868490 h 3562502"/>
              <a:gd name="connsiteX8" fmla="*/ 15498077 w 19096130"/>
              <a:gd name="connsiteY8" fmla="*/ 2848024 h 3562502"/>
              <a:gd name="connsiteX9" fmla="*/ 15750178 w 19096130"/>
              <a:gd name="connsiteY9" fmla="*/ 0 h 3562502"/>
              <a:gd name="connsiteX10" fmla="*/ 16013525 w 19096130"/>
              <a:gd name="connsiteY10" fmla="*/ 3533241 h 3562502"/>
              <a:gd name="connsiteX11" fmla="*/ 16335393 w 19096130"/>
              <a:gd name="connsiteY11" fmla="*/ 1250899 h 3562502"/>
              <a:gd name="connsiteX12" fmla="*/ 16430492 w 19096130"/>
              <a:gd name="connsiteY12" fmla="*/ 1873328 h 3562502"/>
              <a:gd name="connsiteX13" fmla="*/ 19096130 w 19096130"/>
              <a:gd name="connsiteY13" fmla="*/ 1867897 h 3562502"/>
              <a:gd name="connsiteX0" fmla="*/ 0 w 19096130"/>
              <a:gd name="connsiteY0" fmla="*/ 1861774 h 3562502"/>
              <a:gd name="connsiteX1" fmla="*/ 10651483 w 19096130"/>
              <a:gd name="connsiteY1" fmla="*/ 1865376 h 3562502"/>
              <a:gd name="connsiteX2" fmla="*/ 10753896 w 19096130"/>
              <a:gd name="connsiteY2" fmla="*/ 1236269 h 3562502"/>
              <a:gd name="connsiteX3" fmla="*/ 11039188 w 19096130"/>
              <a:gd name="connsiteY3" fmla="*/ 3562502 h 3562502"/>
              <a:gd name="connsiteX4" fmla="*/ 11331796 w 19096130"/>
              <a:gd name="connsiteY4" fmla="*/ 14630 h 3562502"/>
              <a:gd name="connsiteX5" fmla="*/ 11642969 w 19096130"/>
              <a:gd name="connsiteY5" fmla="*/ 3076605 h 3562502"/>
              <a:gd name="connsiteX6" fmla="*/ 11783229 w 19096130"/>
              <a:gd name="connsiteY6" fmla="*/ 1867853 h 3562502"/>
              <a:gd name="connsiteX7" fmla="*/ 15243318 w 19096130"/>
              <a:gd name="connsiteY7" fmla="*/ 1868490 h 3562502"/>
              <a:gd name="connsiteX8" fmla="*/ 15498077 w 19096130"/>
              <a:gd name="connsiteY8" fmla="*/ 2848024 h 3562502"/>
              <a:gd name="connsiteX9" fmla="*/ 15750178 w 19096130"/>
              <a:gd name="connsiteY9" fmla="*/ 0 h 3562502"/>
              <a:gd name="connsiteX10" fmla="*/ 16013525 w 19096130"/>
              <a:gd name="connsiteY10" fmla="*/ 3533241 h 3562502"/>
              <a:gd name="connsiteX11" fmla="*/ 16335393 w 19096130"/>
              <a:gd name="connsiteY11" fmla="*/ 1250899 h 3562502"/>
              <a:gd name="connsiteX12" fmla="*/ 16430491 w 19096130"/>
              <a:gd name="connsiteY12" fmla="*/ 1860635 h 3562502"/>
              <a:gd name="connsiteX13" fmla="*/ 19096130 w 19096130"/>
              <a:gd name="connsiteY13" fmla="*/ 1867897 h 3562502"/>
              <a:gd name="connsiteX0" fmla="*/ 0 w 19748213"/>
              <a:gd name="connsiteY0" fmla="*/ 1868122 h 3562502"/>
              <a:gd name="connsiteX1" fmla="*/ 11303566 w 19748213"/>
              <a:gd name="connsiteY1" fmla="*/ 1865376 h 3562502"/>
              <a:gd name="connsiteX2" fmla="*/ 11405979 w 19748213"/>
              <a:gd name="connsiteY2" fmla="*/ 1236269 h 3562502"/>
              <a:gd name="connsiteX3" fmla="*/ 11691271 w 19748213"/>
              <a:gd name="connsiteY3" fmla="*/ 3562502 h 3562502"/>
              <a:gd name="connsiteX4" fmla="*/ 11983879 w 19748213"/>
              <a:gd name="connsiteY4" fmla="*/ 14630 h 3562502"/>
              <a:gd name="connsiteX5" fmla="*/ 12295052 w 19748213"/>
              <a:gd name="connsiteY5" fmla="*/ 3076605 h 3562502"/>
              <a:gd name="connsiteX6" fmla="*/ 12435312 w 19748213"/>
              <a:gd name="connsiteY6" fmla="*/ 1867853 h 3562502"/>
              <a:gd name="connsiteX7" fmla="*/ 15895401 w 19748213"/>
              <a:gd name="connsiteY7" fmla="*/ 1868490 h 3562502"/>
              <a:gd name="connsiteX8" fmla="*/ 16150160 w 19748213"/>
              <a:gd name="connsiteY8" fmla="*/ 2848024 h 3562502"/>
              <a:gd name="connsiteX9" fmla="*/ 16402261 w 19748213"/>
              <a:gd name="connsiteY9" fmla="*/ 0 h 3562502"/>
              <a:gd name="connsiteX10" fmla="*/ 16665608 w 19748213"/>
              <a:gd name="connsiteY10" fmla="*/ 3533241 h 3562502"/>
              <a:gd name="connsiteX11" fmla="*/ 16987476 w 19748213"/>
              <a:gd name="connsiteY11" fmla="*/ 1250899 h 3562502"/>
              <a:gd name="connsiteX12" fmla="*/ 17082574 w 19748213"/>
              <a:gd name="connsiteY12" fmla="*/ 1860635 h 3562502"/>
              <a:gd name="connsiteX13" fmla="*/ 19748213 w 19748213"/>
              <a:gd name="connsiteY13" fmla="*/ 1867897 h 3562502"/>
              <a:gd name="connsiteX0" fmla="*/ 0 w 19782534"/>
              <a:gd name="connsiteY0" fmla="*/ 1868122 h 3562502"/>
              <a:gd name="connsiteX1" fmla="*/ 11337887 w 19782534"/>
              <a:gd name="connsiteY1" fmla="*/ 1865376 h 3562502"/>
              <a:gd name="connsiteX2" fmla="*/ 11440300 w 19782534"/>
              <a:gd name="connsiteY2" fmla="*/ 1236269 h 3562502"/>
              <a:gd name="connsiteX3" fmla="*/ 11725592 w 19782534"/>
              <a:gd name="connsiteY3" fmla="*/ 3562502 h 3562502"/>
              <a:gd name="connsiteX4" fmla="*/ 12018200 w 19782534"/>
              <a:gd name="connsiteY4" fmla="*/ 14630 h 3562502"/>
              <a:gd name="connsiteX5" fmla="*/ 12329373 w 19782534"/>
              <a:gd name="connsiteY5" fmla="*/ 3076605 h 3562502"/>
              <a:gd name="connsiteX6" fmla="*/ 12469633 w 19782534"/>
              <a:gd name="connsiteY6" fmla="*/ 1867853 h 3562502"/>
              <a:gd name="connsiteX7" fmla="*/ 15929722 w 19782534"/>
              <a:gd name="connsiteY7" fmla="*/ 1868490 h 3562502"/>
              <a:gd name="connsiteX8" fmla="*/ 16184481 w 19782534"/>
              <a:gd name="connsiteY8" fmla="*/ 2848024 h 3562502"/>
              <a:gd name="connsiteX9" fmla="*/ 16436582 w 19782534"/>
              <a:gd name="connsiteY9" fmla="*/ 0 h 3562502"/>
              <a:gd name="connsiteX10" fmla="*/ 16699929 w 19782534"/>
              <a:gd name="connsiteY10" fmla="*/ 3533241 h 3562502"/>
              <a:gd name="connsiteX11" fmla="*/ 17021797 w 19782534"/>
              <a:gd name="connsiteY11" fmla="*/ 1250899 h 3562502"/>
              <a:gd name="connsiteX12" fmla="*/ 17116895 w 19782534"/>
              <a:gd name="connsiteY12" fmla="*/ 1860635 h 3562502"/>
              <a:gd name="connsiteX13" fmla="*/ 19782534 w 19782534"/>
              <a:gd name="connsiteY13" fmla="*/ 1867897 h 3562502"/>
              <a:gd name="connsiteX0" fmla="*/ 0 w 17116895"/>
              <a:gd name="connsiteY0" fmla="*/ 1868122 h 3562502"/>
              <a:gd name="connsiteX1" fmla="*/ 11337887 w 17116895"/>
              <a:gd name="connsiteY1" fmla="*/ 1865376 h 3562502"/>
              <a:gd name="connsiteX2" fmla="*/ 11440300 w 17116895"/>
              <a:gd name="connsiteY2" fmla="*/ 1236269 h 3562502"/>
              <a:gd name="connsiteX3" fmla="*/ 11725592 w 17116895"/>
              <a:gd name="connsiteY3" fmla="*/ 3562502 h 3562502"/>
              <a:gd name="connsiteX4" fmla="*/ 12018200 w 17116895"/>
              <a:gd name="connsiteY4" fmla="*/ 14630 h 3562502"/>
              <a:gd name="connsiteX5" fmla="*/ 12329373 w 17116895"/>
              <a:gd name="connsiteY5" fmla="*/ 3076605 h 3562502"/>
              <a:gd name="connsiteX6" fmla="*/ 12469633 w 17116895"/>
              <a:gd name="connsiteY6" fmla="*/ 1867853 h 3562502"/>
              <a:gd name="connsiteX7" fmla="*/ 15929722 w 17116895"/>
              <a:gd name="connsiteY7" fmla="*/ 1868490 h 3562502"/>
              <a:gd name="connsiteX8" fmla="*/ 16184481 w 17116895"/>
              <a:gd name="connsiteY8" fmla="*/ 2848024 h 3562502"/>
              <a:gd name="connsiteX9" fmla="*/ 16436582 w 17116895"/>
              <a:gd name="connsiteY9" fmla="*/ 0 h 3562502"/>
              <a:gd name="connsiteX10" fmla="*/ 16699929 w 17116895"/>
              <a:gd name="connsiteY10" fmla="*/ 3533241 h 3562502"/>
              <a:gd name="connsiteX11" fmla="*/ 17021797 w 17116895"/>
              <a:gd name="connsiteY11" fmla="*/ 1250899 h 3562502"/>
              <a:gd name="connsiteX12" fmla="*/ 17116895 w 17116895"/>
              <a:gd name="connsiteY12" fmla="*/ 1860635 h 3562502"/>
              <a:gd name="connsiteX0" fmla="*/ 0 w 17021797"/>
              <a:gd name="connsiteY0" fmla="*/ 1868122 h 3562502"/>
              <a:gd name="connsiteX1" fmla="*/ 11337887 w 17021797"/>
              <a:gd name="connsiteY1" fmla="*/ 1865376 h 3562502"/>
              <a:gd name="connsiteX2" fmla="*/ 11440300 w 17021797"/>
              <a:gd name="connsiteY2" fmla="*/ 1236269 h 3562502"/>
              <a:gd name="connsiteX3" fmla="*/ 11725592 w 17021797"/>
              <a:gd name="connsiteY3" fmla="*/ 3562502 h 3562502"/>
              <a:gd name="connsiteX4" fmla="*/ 12018200 w 17021797"/>
              <a:gd name="connsiteY4" fmla="*/ 14630 h 3562502"/>
              <a:gd name="connsiteX5" fmla="*/ 12329373 w 17021797"/>
              <a:gd name="connsiteY5" fmla="*/ 3076605 h 3562502"/>
              <a:gd name="connsiteX6" fmla="*/ 12469633 w 17021797"/>
              <a:gd name="connsiteY6" fmla="*/ 1867853 h 3562502"/>
              <a:gd name="connsiteX7" fmla="*/ 15929722 w 17021797"/>
              <a:gd name="connsiteY7" fmla="*/ 1868490 h 3562502"/>
              <a:gd name="connsiteX8" fmla="*/ 16184481 w 17021797"/>
              <a:gd name="connsiteY8" fmla="*/ 2848024 h 3562502"/>
              <a:gd name="connsiteX9" fmla="*/ 16436582 w 17021797"/>
              <a:gd name="connsiteY9" fmla="*/ 0 h 3562502"/>
              <a:gd name="connsiteX10" fmla="*/ 16699929 w 17021797"/>
              <a:gd name="connsiteY10" fmla="*/ 3533241 h 3562502"/>
              <a:gd name="connsiteX11" fmla="*/ 17021797 w 17021797"/>
              <a:gd name="connsiteY11" fmla="*/ 1250899 h 3562502"/>
              <a:gd name="connsiteX0" fmla="*/ 0 w 16699928"/>
              <a:gd name="connsiteY0" fmla="*/ 1868122 h 3562502"/>
              <a:gd name="connsiteX1" fmla="*/ 11337887 w 16699928"/>
              <a:gd name="connsiteY1" fmla="*/ 1865376 h 3562502"/>
              <a:gd name="connsiteX2" fmla="*/ 11440300 w 16699928"/>
              <a:gd name="connsiteY2" fmla="*/ 1236269 h 3562502"/>
              <a:gd name="connsiteX3" fmla="*/ 11725592 w 16699928"/>
              <a:gd name="connsiteY3" fmla="*/ 3562502 h 3562502"/>
              <a:gd name="connsiteX4" fmla="*/ 12018200 w 16699928"/>
              <a:gd name="connsiteY4" fmla="*/ 14630 h 3562502"/>
              <a:gd name="connsiteX5" fmla="*/ 12329373 w 16699928"/>
              <a:gd name="connsiteY5" fmla="*/ 3076605 h 3562502"/>
              <a:gd name="connsiteX6" fmla="*/ 12469633 w 16699928"/>
              <a:gd name="connsiteY6" fmla="*/ 1867853 h 3562502"/>
              <a:gd name="connsiteX7" fmla="*/ 15929722 w 16699928"/>
              <a:gd name="connsiteY7" fmla="*/ 1868490 h 3562502"/>
              <a:gd name="connsiteX8" fmla="*/ 16184481 w 16699928"/>
              <a:gd name="connsiteY8" fmla="*/ 2848024 h 3562502"/>
              <a:gd name="connsiteX9" fmla="*/ 16436582 w 16699928"/>
              <a:gd name="connsiteY9" fmla="*/ 0 h 3562502"/>
              <a:gd name="connsiteX10" fmla="*/ 16699929 w 16699928"/>
              <a:gd name="connsiteY10" fmla="*/ 3533241 h 3562502"/>
              <a:gd name="connsiteX0" fmla="*/ 0 w 16436581"/>
              <a:gd name="connsiteY0" fmla="*/ 1868122 h 3562502"/>
              <a:gd name="connsiteX1" fmla="*/ 11337887 w 16436581"/>
              <a:gd name="connsiteY1" fmla="*/ 1865376 h 3562502"/>
              <a:gd name="connsiteX2" fmla="*/ 11440300 w 16436581"/>
              <a:gd name="connsiteY2" fmla="*/ 1236269 h 3562502"/>
              <a:gd name="connsiteX3" fmla="*/ 11725592 w 16436581"/>
              <a:gd name="connsiteY3" fmla="*/ 3562502 h 3562502"/>
              <a:gd name="connsiteX4" fmla="*/ 12018200 w 16436581"/>
              <a:gd name="connsiteY4" fmla="*/ 14630 h 3562502"/>
              <a:gd name="connsiteX5" fmla="*/ 12329373 w 16436581"/>
              <a:gd name="connsiteY5" fmla="*/ 3076605 h 3562502"/>
              <a:gd name="connsiteX6" fmla="*/ 12469633 w 16436581"/>
              <a:gd name="connsiteY6" fmla="*/ 1867853 h 3562502"/>
              <a:gd name="connsiteX7" fmla="*/ 15929722 w 16436581"/>
              <a:gd name="connsiteY7" fmla="*/ 1868490 h 3562502"/>
              <a:gd name="connsiteX8" fmla="*/ 16184481 w 16436581"/>
              <a:gd name="connsiteY8" fmla="*/ 2848024 h 3562502"/>
              <a:gd name="connsiteX9" fmla="*/ 16436582 w 16436581"/>
              <a:gd name="connsiteY9" fmla="*/ 0 h 3562502"/>
              <a:gd name="connsiteX0" fmla="*/ 0 w 16184481"/>
              <a:gd name="connsiteY0" fmla="*/ 1853491 h 3547871"/>
              <a:gd name="connsiteX1" fmla="*/ 11337887 w 16184481"/>
              <a:gd name="connsiteY1" fmla="*/ 1850745 h 3547871"/>
              <a:gd name="connsiteX2" fmla="*/ 11440300 w 16184481"/>
              <a:gd name="connsiteY2" fmla="*/ 1221638 h 3547871"/>
              <a:gd name="connsiteX3" fmla="*/ 11725592 w 16184481"/>
              <a:gd name="connsiteY3" fmla="*/ 3547871 h 3547871"/>
              <a:gd name="connsiteX4" fmla="*/ 12018200 w 16184481"/>
              <a:gd name="connsiteY4" fmla="*/ -1 h 3547871"/>
              <a:gd name="connsiteX5" fmla="*/ 12329373 w 16184481"/>
              <a:gd name="connsiteY5" fmla="*/ 3061974 h 3547871"/>
              <a:gd name="connsiteX6" fmla="*/ 12469633 w 16184481"/>
              <a:gd name="connsiteY6" fmla="*/ 1853222 h 3547871"/>
              <a:gd name="connsiteX7" fmla="*/ 15929722 w 16184481"/>
              <a:gd name="connsiteY7" fmla="*/ 1853859 h 3547871"/>
              <a:gd name="connsiteX8" fmla="*/ 16184481 w 16184481"/>
              <a:gd name="connsiteY8" fmla="*/ 2833393 h 3547871"/>
              <a:gd name="connsiteX0" fmla="*/ 0 w 15929721"/>
              <a:gd name="connsiteY0" fmla="*/ 1853492 h 3547872"/>
              <a:gd name="connsiteX1" fmla="*/ 11337887 w 15929721"/>
              <a:gd name="connsiteY1" fmla="*/ 1850746 h 3547872"/>
              <a:gd name="connsiteX2" fmla="*/ 11440300 w 15929721"/>
              <a:gd name="connsiteY2" fmla="*/ 1221639 h 3547872"/>
              <a:gd name="connsiteX3" fmla="*/ 11725592 w 15929721"/>
              <a:gd name="connsiteY3" fmla="*/ 3547872 h 3547872"/>
              <a:gd name="connsiteX4" fmla="*/ 12018200 w 15929721"/>
              <a:gd name="connsiteY4" fmla="*/ 0 h 3547872"/>
              <a:gd name="connsiteX5" fmla="*/ 12329373 w 15929721"/>
              <a:gd name="connsiteY5" fmla="*/ 3061975 h 3547872"/>
              <a:gd name="connsiteX6" fmla="*/ 12469633 w 15929721"/>
              <a:gd name="connsiteY6" fmla="*/ 1853223 h 3547872"/>
              <a:gd name="connsiteX7" fmla="*/ 15929722 w 15929721"/>
              <a:gd name="connsiteY7" fmla="*/ 1853860 h 3547872"/>
              <a:gd name="connsiteX0" fmla="*/ 0 w 17764659"/>
              <a:gd name="connsiteY0" fmla="*/ 1853492 h 3547872"/>
              <a:gd name="connsiteX1" fmla="*/ 11337887 w 17764659"/>
              <a:gd name="connsiteY1" fmla="*/ 1850746 h 3547872"/>
              <a:gd name="connsiteX2" fmla="*/ 11440300 w 17764659"/>
              <a:gd name="connsiteY2" fmla="*/ 1221639 h 3547872"/>
              <a:gd name="connsiteX3" fmla="*/ 11725592 w 17764659"/>
              <a:gd name="connsiteY3" fmla="*/ 3547872 h 3547872"/>
              <a:gd name="connsiteX4" fmla="*/ 12018200 w 17764659"/>
              <a:gd name="connsiteY4" fmla="*/ 0 h 3547872"/>
              <a:gd name="connsiteX5" fmla="*/ 12329373 w 17764659"/>
              <a:gd name="connsiteY5" fmla="*/ 3061975 h 3547872"/>
              <a:gd name="connsiteX6" fmla="*/ 12469633 w 17764659"/>
              <a:gd name="connsiteY6" fmla="*/ 1853223 h 3547872"/>
              <a:gd name="connsiteX7" fmla="*/ 17764659 w 17764659"/>
              <a:gd name="connsiteY7" fmla="*/ 1853861 h 354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64659" h="3547872">
                <a:moveTo>
                  <a:pt x="0" y="1853492"/>
                </a:moveTo>
                <a:lnTo>
                  <a:pt x="11337887" y="1850746"/>
                </a:lnTo>
                <a:lnTo>
                  <a:pt x="11440300" y="1221639"/>
                </a:lnTo>
                <a:lnTo>
                  <a:pt x="11725592" y="3547872"/>
                </a:lnTo>
                <a:lnTo>
                  <a:pt x="12018200" y="0"/>
                </a:lnTo>
                <a:lnTo>
                  <a:pt x="12329373" y="3061975"/>
                </a:lnTo>
                <a:lnTo>
                  <a:pt x="12469633" y="1853223"/>
                </a:lnTo>
                <a:lnTo>
                  <a:pt x="17764659" y="1853861"/>
                </a:lnTo>
              </a:path>
            </a:pathLst>
          </a:cu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10" name="Graphic 25">
            <a:extLst>
              <a:ext uri="{FF2B5EF4-FFF2-40B4-BE49-F238E27FC236}">
                <a16:creationId xmlns:a16="http://schemas.microsoft.com/office/drawing/2014/main" id="{2A195617-8C33-4516-AA94-DEABA42B6273}"/>
              </a:ext>
            </a:extLst>
          </p:cNvPr>
          <p:cNvGrpSpPr/>
          <p:nvPr/>
        </p:nvGrpSpPr>
        <p:grpSpPr>
          <a:xfrm flipH="1">
            <a:off x="10610152" y="4452834"/>
            <a:ext cx="1293645" cy="859652"/>
            <a:chOff x="342288" y="5278574"/>
            <a:chExt cx="1920177" cy="127599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4300C03-56F7-4199-896D-9561814F75B8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4A809B-1731-4412-8C04-9FA8D03C1462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1E9AB0D-7577-4DA7-A6B0-686C2988B69F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D4692C2-AC80-49DD-BEC0-C32C001A2158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810160-F85C-4AEB-95B0-26D1CD53DF84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3CA08F-845A-421F-BF37-FA351150F82E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CF61E43-FACB-44FE-939A-3F5B6644F6A8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F843CEC-BEE7-4157-8831-3DB462E3F5C9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54" y="366119"/>
            <a:ext cx="5745670" cy="4696128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187014" y="5632697"/>
            <a:ext cx="6169245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/>
              <a:t>Örnek Fonksiyon Tanımlama</a:t>
            </a:r>
            <a:endParaRPr lang="en-US" dirty="0"/>
          </a:p>
        </p:txBody>
      </p:sp>
      <p:sp>
        <p:nvSpPr>
          <p:cNvPr id="30" name="Dikdörtgen 29"/>
          <p:cNvSpPr/>
          <p:nvPr/>
        </p:nvSpPr>
        <p:spPr>
          <a:xfrm>
            <a:off x="6744791" y="330586"/>
            <a:ext cx="4016524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600" b="1" dirty="0" err="1"/>
              <a:t>Dünüş</a:t>
            </a:r>
            <a:r>
              <a:rPr lang="tr-TR" sz="1600" b="1" dirty="0"/>
              <a:t> tipi         : </a:t>
            </a:r>
            <a:r>
              <a:rPr lang="tr-TR" sz="1600" dirty="0" err="1"/>
              <a:t>integer</a:t>
            </a:r>
            <a:endParaRPr lang="tr-TR" sz="1600" dirty="0"/>
          </a:p>
          <a:p>
            <a:endParaRPr lang="tr-TR" sz="1600" dirty="0"/>
          </a:p>
          <a:p>
            <a:r>
              <a:rPr lang="tr-TR" sz="1600" b="1" dirty="0"/>
              <a:t>Fonksiyon ismi : </a:t>
            </a:r>
            <a:r>
              <a:rPr lang="tr-TR" sz="1600" dirty="0" err="1"/>
              <a:t>addNumber</a:t>
            </a:r>
            <a:endParaRPr lang="tr-TR" sz="1600" dirty="0"/>
          </a:p>
          <a:p>
            <a:endParaRPr lang="tr-TR" sz="1600" dirty="0"/>
          </a:p>
          <a:p>
            <a:r>
              <a:rPr lang="tr-TR" sz="1600" b="1" dirty="0"/>
              <a:t>Giriş Parametreleri :</a:t>
            </a:r>
          </a:p>
          <a:p>
            <a:endParaRPr lang="tr-TR" sz="1600" dirty="0"/>
          </a:p>
          <a:p>
            <a:r>
              <a:rPr lang="tr-TR" sz="1600" dirty="0"/>
              <a:t>	a , tipi </a:t>
            </a:r>
            <a:r>
              <a:rPr lang="tr-TR" sz="1600" dirty="0" err="1"/>
              <a:t>integer</a:t>
            </a:r>
            <a:r>
              <a:rPr lang="tr-TR" sz="1600" dirty="0"/>
              <a:t>.</a:t>
            </a:r>
          </a:p>
          <a:p>
            <a:r>
              <a:rPr lang="tr-TR" sz="1600" dirty="0"/>
              <a:t>	b , tipi </a:t>
            </a:r>
            <a:r>
              <a:rPr lang="tr-TR" sz="1600" dirty="0" err="1"/>
              <a:t>integer</a:t>
            </a:r>
            <a:endParaRPr lang="tr-TR" sz="1600" dirty="0"/>
          </a:p>
        </p:txBody>
      </p:sp>
      <p:sp>
        <p:nvSpPr>
          <p:cNvPr id="29" name="Dikdörtgen 28"/>
          <p:cNvSpPr/>
          <p:nvPr/>
        </p:nvSpPr>
        <p:spPr>
          <a:xfrm>
            <a:off x="187014" y="6203055"/>
            <a:ext cx="68461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>
                <a:hlinkClick r:id="rId3"/>
              </a:rPr>
              <a:t>https://www.programiz.com/c-programming/c-user-defined-functions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0205933-4EE2-4A46-9FA3-CC7EB24DA067}"/>
              </a:ext>
            </a:extLst>
          </p:cNvPr>
          <p:cNvSpPr/>
          <p:nvPr/>
        </p:nvSpPr>
        <p:spPr>
          <a:xfrm>
            <a:off x="4061859" y="1931542"/>
            <a:ext cx="3731906" cy="36744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981" y="518971"/>
            <a:ext cx="5752530" cy="724247"/>
          </a:xfrm>
        </p:spPr>
        <p:txBody>
          <a:bodyPr/>
          <a:lstStyle/>
          <a:p>
            <a:pPr algn="l"/>
            <a:r>
              <a:rPr lang="en-US" sz="2800" b="1" dirty="0"/>
              <a:t>Passing arguments to a function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CD09B46-3B65-4F09-9E94-91FE49C5A21F}"/>
              </a:ext>
            </a:extLst>
          </p:cNvPr>
          <p:cNvSpPr/>
          <p:nvPr/>
        </p:nvSpPr>
        <p:spPr>
          <a:xfrm>
            <a:off x="6089258" y="2668549"/>
            <a:ext cx="1492070" cy="2338731"/>
          </a:xfrm>
          <a:custGeom>
            <a:avLst/>
            <a:gdLst>
              <a:gd name="connsiteX0" fmla="*/ 1127628 w 1136356"/>
              <a:gd name="connsiteY0" fmla="*/ 671962 h 1808998"/>
              <a:gd name="connsiteX1" fmla="*/ 1015351 w 1136356"/>
              <a:gd name="connsiteY1" fmla="*/ 617607 h 1808998"/>
              <a:gd name="connsiteX2" fmla="*/ 995308 w 1136356"/>
              <a:gd name="connsiteY2" fmla="*/ 623383 h 1808998"/>
              <a:gd name="connsiteX3" fmla="*/ 953862 w 1136356"/>
              <a:gd name="connsiteY3" fmla="*/ 695573 h 1808998"/>
              <a:gd name="connsiteX4" fmla="*/ 846341 w 1136356"/>
              <a:gd name="connsiteY4" fmla="*/ 882418 h 1808998"/>
              <a:gd name="connsiteX5" fmla="*/ 833093 w 1136356"/>
              <a:gd name="connsiteY5" fmla="*/ 885305 h 1808998"/>
              <a:gd name="connsiteX6" fmla="*/ 778228 w 1136356"/>
              <a:gd name="connsiteY6" fmla="*/ 844029 h 1808998"/>
              <a:gd name="connsiteX7" fmla="*/ 725062 w 1136356"/>
              <a:gd name="connsiteY7" fmla="*/ 830441 h 1808998"/>
              <a:gd name="connsiteX8" fmla="*/ 715041 w 1136356"/>
              <a:gd name="connsiteY8" fmla="*/ 830271 h 1808998"/>
              <a:gd name="connsiteX9" fmla="*/ 698564 w 1136356"/>
              <a:gd name="connsiteY9" fmla="*/ 831120 h 1808998"/>
              <a:gd name="connsiteX10" fmla="*/ 680559 w 1136356"/>
              <a:gd name="connsiteY10" fmla="*/ 834687 h 1808998"/>
              <a:gd name="connsiteX11" fmla="*/ 614654 w 1136356"/>
              <a:gd name="connsiteY11" fmla="*/ 823137 h 1808998"/>
              <a:gd name="connsiteX12" fmla="*/ 606671 w 1136356"/>
              <a:gd name="connsiteY12" fmla="*/ 818551 h 1808998"/>
              <a:gd name="connsiteX13" fmla="*/ 584929 w 1136356"/>
              <a:gd name="connsiteY13" fmla="*/ 808189 h 1808998"/>
              <a:gd name="connsiteX14" fmla="*/ 552146 w 1136356"/>
              <a:gd name="connsiteY14" fmla="*/ 796639 h 1808998"/>
              <a:gd name="connsiteX15" fmla="*/ 545351 w 1136356"/>
              <a:gd name="connsiteY15" fmla="*/ 790524 h 1808998"/>
              <a:gd name="connsiteX16" fmla="*/ 499490 w 1136356"/>
              <a:gd name="connsiteY16" fmla="*/ 772689 h 1808998"/>
              <a:gd name="connsiteX17" fmla="*/ 475709 w 1136356"/>
              <a:gd name="connsiteY17" fmla="*/ 765555 h 1808998"/>
              <a:gd name="connsiteX18" fmla="*/ 449381 w 1136356"/>
              <a:gd name="connsiteY18" fmla="*/ 751796 h 1808998"/>
              <a:gd name="connsiteX19" fmla="*/ 440209 w 1136356"/>
              <a:gd name="connsiteY19" fmla="*/ 741944 h 1808998"/>
              <a:gd name="connsiteX20" fmla="*/ 428319 w 1136356"/>
              <a:gd name="connsiteY20" fmla="*/ 728865 h 1808998"/>
              <a:gd name="connsiteX21" fmla="*/ 418127 w 1136356"/>
              <a:gd name="connsiteY21" fmla="*/ 727846 h 1808998"/>
              <a:gd name="connsiteX22" fmla="*/ 406916 w 1136356"/>
              <a:gd name="connsiteY22" fmla="*/ 710520 h 1808998"/>
              <a:gd name="connsiteX23" fmla="*/ 413541 w 1136356"/>
              <a:gd name="connsiteY23" fmla="*/ 692175 h 1808998"/>
              <a:gd name="connsiteX24" fmla="*/ 421354 w 1136356"/>
              <a:gd name="connsiteY24" fmla="*/ 662620 h 1808998"/>
              <a:gd name="connsiteX25" fmla="*/ 419656 w 1136356"/>
              <a:gd name="connsiteY25" fmla="*/ 616928 h 1808998"/>
              <a:gd name="connsiteX26" fmla="*/ 403349 w 1136356"/>
              <a:gd name="connsiteY26" fmla="*/ 577011 h 1808998"/>
              <a:gd name="connsiteX27" fmla="*/ 389081 w 1136356"/>
              <a:gd name="connsiteY27" fmla="*/ 534376 h 1808998"/>
              <a:gd name="connsiteX28" fmla="*/ 367849 w 1136356"/>
              <a:gd name="connsiteY28" fmla="*/ 467452 h 1808998"/>
              <a:gd name="connsiteX29" fmla="*/ 373794 w 1136356"/>
              <a:gd name="connsiteY29" fmla="*/ 432631 h 1808998"/>
              <a:gd name="connsiteX30" fmla="*/ 376681 w 1136356"/>
              <a:gd name="connsiteY30" fmla="*/ 426516 h 1808998"/>
              <a:gd name="connsiteX31" fmla="*/ 372265 w 1136356"/>
              <a:gd name="connsiteY31" fmla="*/ 406812 h 1808998"/>
              <a:gd name="connsiteX32" fmla="*/ 350693 w 1136356"/>
              <a:gd name="connsiteY32" fmla="*/ 385240 h 1808998"/>
              <a:gd name="connsiteX33" fmla="*/ 351542 w 1136356"/>
              <a:gd name="connsiteY33" fmla="*/ 370123 h 1808998"/>
              <a:gd name="connsiteX34" fmla="*/ 370736 w 1136356"/>
              <a:gd name="connsiteY34" fmla="*/ 368764 h 1808998"/>
              <a:gd name="connsiteX35" fmla="*/ 400292 w 1136356"/>
              <a:gd name="connsiteY35" fmla="*/ 383542 h 1808998"/>
              <a:gd name="connsiteX36" fmla="*/ 430697 w 1136356"/>
              <a:gd name="connsiteY36" fmla="*/ 370972 h 1808998"/>
              <a:gd name="connsiteX37" fmla="*/ 444795 w 1136356"/>
              <a:gd name="connsiteY37" fmla="*/ 357383 h 1808998"/>
              <a:gd name="connsiteX38" fmla="*/ 468915 w 1136356"/>
              <a:gd name="connsiteY38" fmla="*/ 338529 h 1808998"/>
              <a:gd name="connsiteX39" fmla="*/ 470444 w 1136356"/>
              <a:gd name="connsiteY39" fmla="*/ 334622 h 1808998"/>
              <a:gd name="connsiteX40" fmla="*/ 485901 w 1136356"/>
              <a:gd name="connsiteY40" fmla="*/ 322732 h 1808998"/>
              <a:gd name="connsiteX41" fmla="*/ 506114 w 1136356"/>
              <a:gd name="connsiteY41" fmla="*/ 302689 h 1808998"/>
              <a:gd name="connsiteX42" fmla="*/ 503566 w 1136356"/>
              <a:gd name="connsiteY42" fmla="*/ 264640 h 1808998"/>
              <a:gd name="connsiteX43" fmla="*/ 510700 w 1136356"/>
              <a:gd name="connsiteY43" fmla="*/ 231518 h 1808998"/>
              <a:gd name="connsiteX44" fmla="*/ 514607 w 1136356"/>
              <a:gd name="connsiteY44" fmla="*/ 220477 h 1808998"/>
              <a:gd name="connsiteX45" fmla="*/ 518344 w 1136356"/>
              <a:gd name="connsiteY45" fmla="*/ 188543 h 1808998"/>
              <a:gd name="connsiteX46" fmla="*/ 532782 w 1136356"/>
              <a:gd name="connsiteY46" fmla="*/ 141153 h 1808998"/>
              <a:gd name="connsiteX47" fmla="*/ 534480 w 1136356"/>
              <a:gd name="connsiteY47" fmla="*/ 131301 h 1808998"/>
              <a:gd name="connsiteX48" fmla="*/ 527686 w 1136356"/>
              <a:gd name="connsiteY48" fmla="*/ 107860 h 1808998"/>
              <a:gd name="connsiteX49" fmla="*/ 498980 w 1136356"/>
              <a:gd name="connsiteY49" fmla="*/ 61829 h 1808998"/>
              <a:gd name="connsiteX50" fmla="*/ 496772 w 1136356"/>
              <a:gd name="connsiteY50" fmla="*/ 59281 h 1808998"/>
              <a:gd name="connsiteX51" fmla="*/ 471293 w 1136356"/>
              <a:gd name="connsiteY51" fmla="*/ 38728 h 1808998"/>
              <a:gd name="connsiteX52" fmla="*/ 445644 w 1136356"/>
              <a:gd name="connsiteY52" fmla="*/ 18345 h 1808998"/>
              <a:gd name="connsiteX53" fmla="*/ 423223 w 1136356"/>
              <a:gd name="connsiteY53" fmla="*/ 5945 h 1808998"/>
              <a:gd name="connsiteX54" fmla="*/ 381777 w 1136356"/>
              <a:gd name="connsiteY54" fmla="*/ 0 h 1808998"/>
              <a:gd name="connsiteX55" fmla="*/ 373284 w 1136356"/>
              <a:gd name="connsiteY55" fmla="*/ 0 h 1808998"/>
              <a:gd name="connsiteX56" fmla="*/ 344918 w 1136356"/>
              <a:gd name="connsiteY56" fmla="*/ 9852 h 1808998"/>
              <a:gd name="connsiteX57" fmla="*/ 300075 w 1136356"/>
              <a:gd name="connsiteY57" fmla="*/ 35161 h 1808998"/>
              <a:gd name="connsiteX58" fmla="*/ 273407 w 1136356"/>
              <a:gd name="connsiteY58" fmla="*/ 71001 h 1808998"/>
              <a:gd name="connsiteX59" fmla="*/ 251156 w 1136356"/>
              <a:gd name="connsiteY59" fmla="*/ 134358 h 1808998"/>
              <a:gd name="connsiteX60" fmla="*/ 243172 w 1136356"/>
              <a:gd name="connsiteY60" fmla="*/ 183618 h 1808998"/>
              <a:gd name="connsiteX61" fmla="*/ 237907 w 1136356"/>
              <a:gd name="connsiteY61" fmla="*/ 235594 h 1808998"/>
              <a:gd name="connsiteX62" fmla="*/ 227375 w 1136356"/>
              <a:gd name="connsiteY62" fmla="*/ 272794 h 1808998"/>
              <a:gd name="connsiteX63" fmla="*/ 214636 w 1136356"/>
              <a:gd name="connsiteY63" fmla="*/ 276530 h 1808998"/>
              <a:gd name="connsiteX64" fmla="*/ 194423 w 1136356"/>
              <a:gd name="connsiteY64" fmla="*/ 286382 h 1808998"/>
              <a:gd name="connsiteX65" fmla="*/ 167925 w 1136356"/>
              <a:gd name="connsiteY65" fmla="*/ 335641 h 1808998"/>
              <a:gd name="connsiteX66" fmla="*/ 153317 w 1136356"/>
              <a:gd name="connsiteY66" fmla="*/ 353307 h 1808998"/>
              <a:gd name="connsiteX67" fmla="*/ 115948 w 1136356"/>
              <a:gd name="connsiteY67" fmla="*/ 403585 h 1808998"/>
              <a:gd name="connsiteX68" fmla="*/ 59045 w 1136356"/>
              <a:gd name="connsiteY68" fmla="*/ 481550 h 1808998"/>
              <a:gd name="connsiteX69" fmla="*/ 49193 w 1136356"/>
              <a:gd name="connsiteY69" fmla="*/ 495139 h 1808998"/>
              <a:gd name="connsiteX70" fmla="*/ 29320 w 1136356"/>
              <a:gd name="connsiteY70" fmla="*/ 577181 h 1808998"/>
              <a:gd name="connsiteX71" fmla="*/ 29320 w 1136356"/>
              <a:gd name="connsiteY71" fmla="*/ 660752 h 1808998"/>
              <a:gd name="connsiteX72" fmla="*/ 25753 w 1136356"/>
              <a:gd name="connsiteY72" fmla="*/ 670264 h 1808998"/>
              <a:gd name="connsiteX73" fmla="*/ 614 w 1136356"/>
              <a:gd name="connsiteY73" fmla="*/ 734131 h 1808998"/>
              <a:gd name="connsiteX74" fmla="*/ 17600 w 1136356"/>
              <a:gd name="connsiteY74" fmla="*/ 818041 h 1808998"/>
              <a:gd name="connsiteX75" fmla="*/ 34416 w 1136356"/>
              <a:gd name="connsiteY75" fmla="*/ 881059 h 1808998"/>
              <a:gd name="connsiteX76" fmla="*/ 53949 w 1136356"/>
              <a:gd name="connsiteY76" fmla="*/ 945435 h 1808998"/>
              <a:gd name="connsiteX77" fmla="*/ 61763 w 1136356"/>
              <a:gd name="connsiteY77" fmla="*/ 982295 h 1808998"/>
              <a:gd name="connsiteX78" fmla="*/ 59894 w 1136356"/>
              <a:gd name="connsiteY78" fmla="*/ 1014398 h 1808998"/>
              <a:gd name="connsiteX79" fmla="*/ 54289 w 1136356"/>
              <a:gd name="connsiteY79" fmla="*/ 1099837 h 1808998"/>
              <a:gd name="connsiteX80" fmla="*/ 79768 w 1136356"/>
              <a:gd name="connsiteY80" fmla="*/ 1170498 h 1808998"/>
              <a:gd name="connsiteX81" fmla="*/ 97943 w 1136356"/>
              <a:gd name="connsiteY81" fmla="*/ 1188673 h 1808998"/>
              <a:gd name="connsiteX82" fmla="*/ 115269 w 1136356"/>
              <a:gd name="connsiteY82" fmla="*/ 1200903 h 1808998"/>
              <a:gd name="connsiteX83" fmla="*/ 140408 w 1136356"/>
              <a:gd name="connsiteY83" fmla="*/ 1210755 h 1808998"/>
              <a:gd name="connsiteX84" fmla="*/ 196801 w 1136356"/>
              <a:gd name="connsiteY84" fmla="*/ 1222985 h 1808998"/>
              <a:gd name="connsiteX85" fmla="*/ 239945 w 1136356"/>
              <a:gd name="connsiteY85" fmla="*/ 1225872 h 1808998"/>
              <a:gd name="connsiteX86" fmla="*/ 259649 w 1136356"/>
              <a:gd name="connsiteY86" fmla="*/ 1242349 h 1808998"/>
              <a:gd name="connsiteX87" fmla="*/ 270690 w 1136356"/>
              <a:gd name="connsiteY87" fmla="*/ 1256787 h 1808998"/>
              <a:gd name="connsiteX88" fmla="*/ 304661 w 1136356"/>
              <a:gd name="connsiteY88" fmla="*/ 1252031 h 1808998"/>
              <a:gd name="connsiteX89" fmla="*/ 314004 w 1136356"/>
              <a:gd name="connsiteY89" fmla="*/ 1237253 h 1808998"/>
              <a:gd name="connsiteX90" fmla="*/ 327762 w 1136356"/>
              <a:gd name="connsiteY90" fmla="*/ 1223494 h 1808998"/>
              <a:gd name="connsiteX91" fmla="*/ 337954 w 1136356"/>
              <a:gd name="connsiteY91" fmla="*/ 1224174 h 1808998"/>
              <a:gd name="connsiteX92" fmla="*/ 344578 w 1136356"/>
              <a:gd name="connsiteY92" fmla="*/ 1229779 h 1808998"/>
              <a:gd name="connsiteX93" fmla="*/ 359016 w 1136356"/>
              <a:gd name="connsiteY93" fmla="*/ 1241500 h 1808998"/>
              <a:gd name="connsiteX94" fmla="*/ 365811 w 1136356"/>
              <a:gd name="connsiteY94" fmla="*/ 1251861 h 1808998"/>
              <a:gd name="connsiteX95" fmla="*/ 353241 w 1136356"/>
              <a:gd name="connsiteY95" fmla="*/ 1261543 h 1808998"/>
              <a:gd name="connsiteX96" fmla="*/ 347636 w 1136356"/>
              <a:gd name="connsiteY96" fmla="*/ 1266639 h 1808998"/>
              <a:gd name="connsiteX97" fmla="*/ 348315 w 1136356"/>
              <a:gd name="connsiteY97" fmla="*/ 1298742 h 1808998"/>
              <a:gd name="connsiteX98" fmla="*/ 348994 w 1136356"/>
              <a:gd name="connsiteY98" fmla="*/ 1315558 h 1808998"/>
              <a:gd name="connsiteX99" fmla="*/ 349504 w 1136356"/>
              <a:gd name="connsiteY99" fmla="*/ 1334582 h 1808998"/>
              <a:gd name="connsiteX100" fmla="*/ 348994 w 1136356"/>
              <a:gd name="connsiteY100" fmla="*/ 1367365 h 1808998"/>
              <a:gd name="connsiteX101" fmla="*/ 349164 w 1136356"/>
              <a:gd name="connsiteY101" fmla="*/ 1383502 h 1808998"/>
              <a:gd name="connsiteX102" fmla="*/ 347975 w 1136356"/>
              <a:gd name="connsiteY102" fmla="*/ 1410679 h 1808998"/>
              <a:gd name="connsiteX103" fmla="*/ 349164 w 1136356"/>
              <a:gd name="connsiteY103" fmla="*/ 1443802 h 1808998"/>
              <a:gd name="connsiteX104" fmla="*/ 346616 w 1136356"/>
              <a:gd name="connsiteY104" fmla="*/ 1497137 h 1808998"/>
              <a:gd name="connsiteX105" fmla="*/ 336255 w 1136356"/>
              <a:gd name="connsiteY105" fmla="*/ 1503932 h 1808998"/>
              <a:gd name="connsiteX106" fmla="*/ 292431 w 1136356"/>
              <a:gd name="connsiteY106" fmla="*/ 1486096 h 1808998"/>
              <a:gd name="connsiteX107" fmla="*/ 216335 w 1136356"/>
              <a:gd name="connsiteY107" fmla="*/ 1454842 h 1808998"/>
              <a:gd name="connsiteX108" fmla="*/ 193743 w 1136356"/>
              <a:gd name="connsiteY108" fmla="*/ 1467922 h 1808998"/>
              <a:gd name="connsiteX109" fmla="*/ 201387 w 1136356"/>
              <a:gd name="connsiteY109" fmla="*/ 1533147 h 1808998"/>
              <a:gd name="connsiteX110" fmla="*/ 203086 w 1136356"/>
              <a:gd name="connsiteY110" fmla="*/ 1537903 h 1808998"/>
              <a:gd name="connsiteX111" fmla="*/ 208012 w 1136356"/>
              <a:gd name="connsiteY111" fmla="*/ 1545037 h 1808998"/>
              <a:gd name="connsiteX112" fmla="*/ 212598 w 1136356"/>
              <a:gd name="connsiteY112" fmla="*/ 1556078 h 1808998"/>
              <a:gd name="connsiteX113" fmla="*/ 205124 w 1136356"/>
              <a:gd name="connsiteY113" fmla="*/ 1561854 h 1808998"/>
              <a:gd name="connsiteX114" fmla="*/ 138369 w 1136356"/>
              <a:gd name="connsiteY114" fmla="*/ 1577650 h 1808998"/>
              <a:gd name="connsiteX115" fmla="*/ 73653 w 1136356"/>
              <a:gd name="connsiteY115" fmla="*/ 1591579 h 1808998"/>
              <a:gd name="connsiteX116" fmla="*/ 54119 w 1136356"/>
              <a:gd name="connsiteY116" fmla="*/ 1608055 h 1808998"/>
              <a:gd name="connsiteX117" fmla="*/ 66009 w 1136356"/>
              <a:gd name="connsiteY117" fmla="*/ 1685001 h 1808998"/>
              <a:gd name="connsiteX118" fmla="*/ 81467 w 1136356"/>
              <a:gd name="connsiteY118" fmla="*/ 1699949 h 1808998"/>
              <a:gd name="connsiteX119" fmla="*/ 115608 w 1136356"/>
              <a:gd name="connsiteY119" fmla="*/ 1695193 h 1808998"/>
              <a:gd name="connsiteX120" fmla="*/ 134123 w 1136356"/>
              <a:gd name="connsiteY120" fmla="*/ 1651199 h 1808998"/>
              <a:gd name="connsiteX121" fmla="*/ 131235 w 1136356"/>
              <a:gd name="connsiteY121" fmla="*/ 1640668 h 1808998"/>
              <a:gd name="connsiteX122" fmla="*/ 137860 w 1136356"/>
              <a:gd name="connsiteY122" fmla="*/ 1626400 h 1808998"/>
              <a:gd name="connsiteX123" fmla="*/ 239775 w 1136356"/>
              <a:gd name="connsiteY123" fmla="*/ 1615529 h 1808998"/>
              <a:gd name="connsiteX124" fmla="*/ 245550 w 1136356"/>
              <a:gd name="connsiteY124" fmla="*/ 1614680 h 1808998"/>
              <a:gd name="connsiteX125" fmla="*/ 265933 w 1136356"/>
              <a:gd name="connsiteY125" fmla="*/ 1608395 h 1808998"/>
              <a:gd name="connsiteX126" fmla="*/ 316042 w 1136356"/>
              <a:gd name="connsiteY126" fmla="*/ 1599902 h 1808998"/>
              <a:gd name="connsiteX127" fmla="*/ 348994 w 1136356"/>
              <a:gd name="connsiteY127" fmla="*/ 1599053 h 1808998"/>
              <a:gd name="connsiteX128" fmla="*/ 364112 w 1136356"/>
              <a:gd name="connsiteY128" fmla="*/ 1612132 h 1808998"/>
              <a:gd name="connsiteX129" fmla="*/ 368528 w 1136356"/>
              <a:gd name="connsiteY129" fmla="*/ 1668015 h 1808998"/>
              <a:gd name="connsiteX130" fmla="*/ 353750 w 1136356"/>
              <a:gd name="connsiteY130" fmla="*/ 1679906 h 1808998"/>
              <a:gd name="connsiteX131" fmla="*/ 345427 w 1136356"/>
              <a:gd name="connsiteY131" fmla="*/ 1685171 h 1808998"/>
              <a:gd name="connsiteX132" fmla="*/ 344578 w 1136356"/>
              <a:gd name="connsiteY132" fmla="*/ 1694513 h 1808998"/>
              <a:gd name="connsiteX133" fmla="*/ 361394 w 1136356"/>
              <a:gd name="connsiteY133" fmla="*/ 1786067 h 1808998"/>
              <a:gd name="connsiteX134" fmla="*/ 372435 w 1136356"/>
              <a:gd name="connsiteY134" fmla="*/ 1798297 h 1808998"/>
              <a:gd name="connsiteX135" fmla="*/ 419995 w 1136356"/>
              <a:gd name="connsiteY135" fmla="*/ 1808998 h 1808998"/>
              <a:gd name="connsiteX136" fmla="*/ 435453 w 1136356"/>
              <a:gd name="connsiteY136" fmla="*/ 1803223 h 1808998"/>
              <a:gd name="connsiteX137" fmla="*/ 456006 w 1136356"/>
              <a:gd name="connsiteY137" fmla="*/ 1753624 h 1808998"/>
              <a:gd name="connsiteX138" fmla="*/ 441568 w 1136356"/>
              <a:gd name="connsiteY138" fmla="*/ 1732562 h 1808998"/>
              <a:gd name="connsiteX139" fmla="*/ 432056 w 1136356"/>
              <a:gd name="connsiteY139" fmla="*/ 1729165 h 1808998"/>
              <a:gd name="connsiteX140" fmla="*/ 417108 w 1136356"/>
              <a:gd name="connsiteY140" fmla="*/ 1711499 h 1808998"/>
              <a:gd name="connsiteX141" fmla="*/ 410653 w 1136356"/>
              <a:gd name="connsiteY141" fmla="*/ 1615869 h 1808998"/>
              <a:gd name="connsiteX142" fmla="*/ 425771 w 1136356"/>
              <a:gd name="connsiteY142" fmla="*/ 1597694 h 1808998"/>
              <a:gd name="connsiteX143" fmla="*/ 475709 w 1136356"/>
              <a:gd name="connsiteY143" fmla="*/ 1599053 h 1808998"/>
              <a:gd name="connsiteX144" fmla="*/ 555713 w 1136356"/>
              <a:gd name="connsiteY144" fmla="*/ 1608395 h 1808998"/>
              <a:gd name="connsiteX145" fmla="*/ 662894 w 1136356"/>
              <a:gd name="connsiteY145" fmla="*/ 1618926 h 1808998"/>
              <a:gd name="connsiteX146" fmla="*/ 671726 w 1136356"/>
              <a:gd name="connsiteY146" fmla="*/ 1630477 h 1808998"/>
              <a:gd name="connsiteX147" fmla="*/ 680389 w 1136356"/>
              <a:gd name="connsiteY147" fmla="*/ 1677188 h 1808998"/>
              <a:gd name="connsiteX148" fmla="*/ 694488 w 1136356"/>
              <a:gd name="connsiteY148" fmla="*/ 1714896 h 1808998"/>
              <a:gd name="connsiteX149" fmla="*/ 733725 w 1136356"/>
              <a:gd name="connsiteY149" fmla="*/ 1752945 h 1808998"/>
              <a:gd name="connsiteX150" fmla="*/ 800140 w 1136356"/>
              <a:gd name="connsiteY150" fmla="*/ 1760758 h 1808998"/>
              <a:gd name="connsiteX151" fmla="*/ 808463 w 1136356"/>
              <a:gd name="connsiteY151" fmla="*/ 1759739 h 1808998"/>
              <a:gd name="connsiteX152" fmla="*/ 825449 w 1136356"/>
              <a:gd name="connsiteY152" fmla="*/ 1757022 h 1808998"/>
              <a:gd name="connsiteX153" fmla="*/ 875217 w 1136356"/>
              <a:gd name="connsiteY153" fmla="*/ 1766873 h 1808998"/>
              <a:gd name="connsiteX154" fmla="*/ 972207 w 1136356"/>
              <a:gd name="connsiteY154" fmla="*/ 1778594 h 1808998"/>
              <a:gd name="connsiteX155" fmla="*/ 1054589 w 1136356"/>
              <a:gd name="connsiteY155" fmla="*/ 1768572 h 1808998"/>
              <a:gd name="connsiteX156" fmla="*/ 1096204 w 1136356"/>
              <a:gd name="connsiteY156" fmla="*/ 1747339 h 1808998"/>
              <a:gd name="connsiteX157" fmla="*/ 1099771 w 1136356"/>
              <a:gd name="connsiteY157" fmla="*/ 1719483 h 1808998"/>
              <a:gd name="connsiteX158" fmla="*/ 1043038 w 1136356"/>
              <a:gd name="connsiteY158" fmla="*/ 1684662 h 1808998"/>
              <a:gd name="connsiteX159" fmla="*/ 1022145 w 1136356"/>
              <a:gd name="connsiteY159" fmla="*/ 1682623 h 1808998"/>
              <a:gd name="connsiteX160" fmla="*/ 1001253 w 1136356"/>
              <a:gd name="connsiteY160" fmla="*/ 1681434 h 1808998"/>
              <a:gd name="connsiteX161" fmla="*/ 995308 w 1136356"/>
              <a:gd name="connsiteY161" fmla="*/ 1680755 h 1808998"/>
              <a:gd name="connsiteX162" fmla="*/ 980870 w 1136356"/>
              <a:gd name="connsiteY162" fmla="*/ 1671243 h 1808998"/>
              <a:gd name="connsiteX163" fmla="*/ 948257 w 1136356"/>
              <a:gd name="connsiteY163" fmla="*/ 1655616 h 1808998"/>
              <a:gd name="connsiteX164" fmla="*/ 945539 w 1136356"/>
              <a:gd name="connsiteY164" fmla="*/ 1651879 h 1808998"/>
              <a:gd name="connsiteX165" fmla="*/ 950295 w 1136356"/>
              <a:gd name="connsiteY165" fmla="*/ 1649331 h 1808998"/>
              <a:gd name="connsiteX166" fmla="*/ 964733 w 1136356"/>
              <a:gd name="connsiteY166" fmla="*/ 1648991 h 1808998"/>
              <a:gd name="connsiteX167" fmla="*/ 1037773 w 1136356"/>
              <a:gd name="connsiteY167" fmla="*/ 1646783 h 1808998"/>
              <a:gd name="connsiteX168" fmla="*/ 1088560 w 1136356"/>
              <a:gd name="connsiteY168" fmla="*/ 1626740 h 1808998"/>
              <a:gd name="connsiteX169" fmla="*/ 1092467 w 1136356"/>
              <a:gd name="connsiteY169" fmla="*/ 1607206 h 1808998"/>
              <a:gd name="connsiteX170" fmla="*/ 1071235 w 1136356"/>
              <a:gd name="connsiteY170" fmla="*/ 1587842 h 1808998"/>
              <a:gd name="connsiteX171" fmla="*/ 1058326 w 1136356"/>
              <a:gd name="connsiteY171" fmla="*/ 1584105 h 1808998"/>
              <a:gd name="connsiteX172" fmla="*/ 1055947 w 1136356"/>
              <a:gd name="connsiteY172" fmla="*/ 1584615 h 1808998"/>
              <a:gd name="connsiteX173" fmla="*/ 1044737 w 1136356"/>
              <a:gd name="connsiteY173" fmla="*/ 1587332 h 1808998"/>
              <a:gd name="connsiteX174" fmla="*/ 1029959 w 1136356"/>
              <a:gd name="connsiteY174" fmla="*/ 1581387 h 1808998"/>
              <a:gd name="connsiteX175" fmla="*/ 1003461 w 1136356"/>
              <a:gd name="connsiteY175" fmla="*/ 1570347 h 1808998"/>
              <a:gd name="connsiteX176" fmla="*/ 994968 w 1136356"/>
              <a:gd name="connsiteY176" fmla="*/ 1561514 h 1808998"/>
              <a:gd name="connsiteX177" fmla="*/ 995987 w 1136356"/>
              <a:gd name="connsiteY177" fmla="*/ 1489324 h 1808998"/>
              <a:gd name="connsiteX178" fmla="*/ 1001253 w 1136356"/>
              <a:gd name="connsiteY178" fmla="*/ 1482360 h 1808998"/>
              <a:gd name="connsiteX179" fmla="*/ 1008047 w 1136356"/>
              <a:gd name="connsiteY179" fmla="*/ 1468941 h 1808998"/>
              <a:gd name="connsiteX180" fmla="*/ 1006519 w 1136356"/>
              <a:gd name="connsiteY180" fmla="*/ 1457220 h 1808998"/>
              <a:gd name="connsiteX181" fmla="*/ 1002442 w 1136356"/>
              <a:gd name="connsiteY181" fmla="*/ 1390296 h 1808998"/>
              <a:gd name="connsiteX182" fmla="*/ 1006519 w 1136356"/>
              <a:gd name="connsiteY182" fmla="*/ 1229439 h 1808998"/>
              <a:gd name="connsiteX183" fmla="*/ 1015691 w 1136356"/>
              <a:gd name="connsiteY183" fmla="*/ 1100856 h 1808998"/>
              <a:gd name="connsiteX184" fmla="*/ 999724 w 1136356"/>
              <a:gd name="connsiteY184" fmla="*/ 1050238 h 1808998"/>
              <a:gd name="connsiteX185" fmla="*/ 992760 w 1136356"/>
              <a:gd name="connsiteY185" fmla="*/ 1032403 h 1808998"/>
              <a:gd name="connsiteX186" fmla="*/ 983248 w 1136356"/>
              <a:gd name="connsiteY186" fmla="*/ 1004037 h 1808998"/>
              <a:gd name="connsiteX187" fmla="*/ 981719 w 1136356"/>
              <a:gd name="connsiteY187" fmla="*/ 990957 h 1808998"/>
              <a:gd name="connsiteX188" fmla="*/ 1133403 w 1136356"/>
              <a:gd name="connsiteY188" fmla="*/ 687759 h 1808998"/>
              <a:gd name="connsiteX189" fmla="*/ 1137819 w 1136356"/>
              <a:gd name="connsiteY189" fmla="*/ 680795 h 1808998"/>
              <a:gd name="connsiteX190" fmla="*/ 1137819 w 1136356"/>
              <a:gd name="connsiteY190" fmla="*/ 679096 h 1808998"/>
              <a:gd name="connsiteX191" fmla="*/ 1127628 w 1136356"/>
              <a:gd name="connsiteY191" fmla="*/ 671962 h 1808998"/>
              <a:gd name="connsiteX192" fmla="*/ 187798 w 1136356"/>
              <a:gd name="connsiteY192" fmla="*/ 1154022 h 1808998"/>
              <a:gd name="connsiteX193" fmla="*/ 143125 w 1136356"/>
              <a:gd name="connsiteY193" fmla="*/ 1155891 h 1808998"/>
              <a:gd name="connsiteX194" fmla="*/ 125630 w 1136356"/>
              <a:gd name="connsiteY194" fmla="*/ 1144000 h 1808998"/>
              <a:gd name="connsiteX195" fmla="*/ 103548 w 1136356"/>
              <a:gd name="connsiteY195" fmla="*/ 1086079 h 1808998"/>
              <a:gd name="connsiteX196" fmla="*/ 103548 w 1136356"/>
              <a:gd name="connsiteY196" fmla="*/ 1069942 h 1808998"/>
              <a:gd name="connsiteX197" fmla="*/ 107795 w 1136356"/>
              <a:gd name="connsiteY197" fmla="*/ 997242 h 1808998"/>
              <a:gd name="connsiteX198" fmla="*/ 120364 w 1136356"/>
              <a:gd name="connsiteY198" fmla="*/ 987051 h 1808998"/>
              <a:gd name="connsiteX199" fmla="*/ 128687 w 1136356"/>
              <a:gd name="connsiteY199" fmla="*/ 997072 h 1808998"/>
              <a:gd name="connsiteX200" fmla="*/ 152128 w 1136356"/>
              <a:gd name="connsiteY200" fmla="*/ 1027817 h 1808998"/>
              <a:gd name="connsiteX201" fmla="*/ 176078 w 1136356"/>
              <a:gd name="connsiteY201" fmla="*/ 1063317 h 1808998"/>
              <a:gd name="connsiteX202" fmla="*/ 176758 w 1136356"/>
              <a:gd name="connsiteY202" fmla="*/ 1066545 h 1808998"/>
              <a:gd name="connsiteX203" fmla="*/ 192215 w 1136356"/>
              <a:gd name="connsiteY203" fmla="*/ 1124636 h 1808998"/>
              <a:gd name="connsiteX204" fmla="*/ 187798 w 1136356"/>
              <a:gd name="connsiteY204" fmla="*/ 1154022 h 1808998"/>
              <a:gd name="connsiteX205" fmla="*/ 795724 w 1136356"/>
              <a:gd name="connsiteY205" fmla="*/ 1195638 h 1808998"/>
              <a:gd name="connsiteX206" fmla="*/ 783663 w 1136356"/>
              <a:gd name="connsiteY206" fmla="*/ 1278699 h 1808998"/>
              <a:gd name="connsiteX207" fmla="*/ 782305 w 1136356"/>
              <a:gd name="connsiteY207" fmla="*/ 1330506 h 1808998"/>
              <a:gd name="connsiteX208" fmla="*/ 772962 w 1136356"/>
              <a:gd name="connsiteY208" fmla="*/ 1370422 h 1808998"/>
              <a:gd name="connsiteX209" fmla="*/ 750201 w 1136356"/>
              <a:gd name="connsiteY209" fmla="*/ 1462486 h 1808998"/>
              <a:gd name="connsiteX210" fmla="*/ 721495 w 1136356"/>
              <a:gd name="connsiteY210" fmla="*/ 1605337 h 1808998"/>
              <a:gd name="connsiteX211" fmla="*/ 720306 w 1136356"/>
              <a:gd name="connsiteY211" fmla="*/ 1606526 h 1808998"/>
              <a:gd name="connsiteX212" fmla="*/ 715041 w 1136356"/>
              <a:gd name="connsiteY212" fmla="*/ 1586313 h 1808998"/>
              <a:gd name="connsiteX213" fmla="*/ 702981 w 1136356"/>
              <a:gd name="connsiteY213" fmla="*/ 1577820 h 1808998"/>
              <a:gd name="connsiteX214" fmla="*/ 615673 w 1136356"/>
              <a:gd name="connsiteY214" fmla="*/ 1561174 h 1808998"/>
              <a:gd name="connsiteX215" fmla="*/ 590024 w 1136356"/>
              <a:gd name="connsiteY215" fmla="*/ 1555739 h 1808998"/>
              <a:gd name="connsiteX216" fmla="*/ 585778 w 1136356"/>
              <a:gd name="connsiteY216" fmla="*/ 1550643 h 1808998"/>
              <a:gd name="connsiteX217" fmla="*/ 589515 w 1136356"/>
              <a:gd name="connsiteY217" fmla="*/ 1516671 h 1808998"/>
              <a:gd name="connsiteX218" fmla="*/ 585608 w 1136356"/>
              <a:gd name="connsiteY218" fmla="*/ 1479302 h 1808998"/>
              <a:gd name="connsiteX219" fmla="*/ 579493 w 1136356"/>
              <a:gd name="connsiteY219" fmla="*/ 1475395 h 1808998"/>
              <a:gd name="connsiteX220" fmla="*/ 569471 w 1136356"/>
              <a:gd name="connsiteY220" fmla="*/ 1463675 h 1808998"/>
              <a:gd name="connsiteX221" fmla="*/ 553335 w 1136356"/>
              <a:gd name="connsiteY221" fmla="*/ 1443292 h 1808998"/>
              <a:gd name="connsiteX222" fmla="*/ 541275 w 1136356"/>
              <a:gd name="connsiteY222" fmla="*/ 1444481 h 1808998"/>
              <a:gd name="connsiteX223" fmla="*/ 442077 w 1136356"/>
              <a:gd name="connsiteY223" fmla="*/ 1492381 h 1808998"/>
              <a:gd name="connsiteX224" fmla="*/ 424072 w 1136356"/>
              <a:gd name="connsiteY224" fmla="*/ 1481340 h 1808998"/>
              <a:gd name="connsiteX225" fmla="*/ 423053 w 1136356"/>
              <a:gd name="connsiteY225" fmla="*/ 1308933 h 1808998"/>
              <a:gd name="connsiteX226" fmla="*/ 423393 w 1136356"/>
              <a:gd name="connsiteY226" fmla="*/ 1264261 h 1808998"/>
              <a:gd name="connsiteX227" fmla="*/ 419486 w 1136356"/>
              <a:gd name="connsiteY227" fmla="*/ 1258485 h 1808998"/>
              <a:gd name="connsiteX228" fmla="*/ 409294 w 1136356"/>
              <a:gd name="connsiteY228" fmla="*/ 1254239 h 1808998"/>
              <a:gd name="connsiteX229" fmla="*/ 404708 w 1136356"/>
              <a:gd name="connsiteY229" fmla="*/ 1251012 h 1808998"/>
              <a:gd name="connsiteX230" fmla="*/ 408275 w 1136356"/>
              <a:gd name="connsiteY230" fmla="*/ 1246086 h 1808998"/>
              <a:gd name="connsiteX231" fmla="*/ 413371 w 1136356"/>
              <a:gd name="connsiteY231" fmla="*/ 1241669 h 1808998"/>
              <a:gd name="connsiteX232" fmla="*/ 440039 w 1136356"/>
              <a:gd name="connsiteY232" fmla="*/ 1229439 h 1808998"/>
              <a:gd name="connsiteX233" fmla="*/ 585268 w 1136356"/>
              <a:gd name="connsiteY233" fmla="*/ 1229100 h 1808998"/>
              <a:gd name="connsiteX234" fmla="*/ 658987 w 1136356"/>
              <a:gd name="connsiteY234" fmla="*/ 1213133 h 1808998"/>
              <a:gd name="connsiteX235" fmla="*/ 680559 w 1136356"/>
              <a:gd name="connsiteY235" fmla="*/ 1196996 h 1808998"/>
              <a:gd name="connsiteX236" fmla="*/ 690241 w 1136356"/>
              <a:gd name="connsiteY236" fmla="*/ 1192580 h 1808998"/>
              <a:gd name="connsiteX237" fmla="*/ 788589 w 1136356"/>
              <a:gd name="connsiteY237" fmla="*/ 1186805 h 1808998"/>
              <a:gd name="connsiteX238" fmla="*/ 795724 w 1136356"/>
              <a:gd name="connsiteY238" fmla="*/ 1195638 h 180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1136356" h="1808998">
                <a:moveTo>
                  <a:pt x="1127628" y="671962"/>
                </a:moveTo>
                <a:cubicBezTo>
                  <a:pt x="1090089" y="653957"/>
                  <a:pt x="1052720" y="635612"/>
                  <a:pt x="1015351" y="617607"/>
                </a:cubicBezTo>
                <a:cubicBezTo>
                  <a:pt x="1003121" y="611662"/>
                  <a:pt x="1001932" y="611832"/>
                  <a:pt x="995308" y="623383"/>
                </a:cubicBezTo>
                <a:cubicBezTo>
                  <a:pt x="981549" y="647503"/>
                  <a:pt x="967621" y="671453"/>
                  <a:pt x="953862" y="695573"/>
                </a:cubicBezTo>
                <a:cubicBezTo>
                  <a:pt x="918022" y="757911"/>
                  <a:pt x="882182" y="820079"/>
                  <a:pt x="846341" y="882418"/>
                </a:cubicBezTo>
                <a:cubicBezTo>
                  <a:pt x="841416" y="891080"/>
                  <a:pt x="840906" y="891080"/>
                  <a:pt x="833093" y="885305"/>
                </a:cubicBezTo>
                <a:cubicBezTo>
                  <a:pt x="814748" y="871547"/>
                  <a:pt x="796063" y="858128"/>
                  <a:pt x="778228" y="844029"/>
                </a:cubicBezTo>
                <a:cubicBezTo>
                  <a:pt x="762261" y="831460"/>
                  <a:pt x="744766" y="827043"/>
                  <a:pt x="725062" y="830441"/>
                </a:cubicBezTo>
                <a:cubicBezTo>
                  <a:pt x="721665" y="830950"/>
                  <a:pt x="718268" y="831630"/>
                  <a:pt x="715041" y="830271"/>
                </a:cubicBezTo>
                <a:cubicBezTo>
                  <a:pt x="709435" y="827893"/>
                  <a:pt x="704000" y="828912"/>
                  <a:pt x="698564" y="831120"/>
                </a:cubicBezTo>
                <a:cubicBezTo>
                  <a:pt x="692789" y="833328"/>
                  <a:pt x="687014" y="835536"/>
                  <a:pt x="680559" y="834687"/>
                </a:cubicBezTo>
                <a:cubicBezTo>
                  <a:pt x="658308" y="831969"/>
                  <a:pt x="636736" y="826194"/>
                  <a:pt x="614654" y="823137"/>
                </a:cubicBezTo>
                <a:cubicBezTo>
                  <a:pt x="611427" y="822627"/>
                  <a:pt x="608879" y="820929"/>
                  <a:pt x="606671" y="818551"/>
                </a:cubicBezTo>
                <a:cubicBezTo>
                  <a:pt x="600895" y="812096"/>
                  <a:pt x="593422" y="809208"/>
                  <a:pt x="584929" y="808189"/>
                </a:cubicBezTo>
                <a:cubicBezTo>
                  <a:pt x="573208" y="806830"/>
                  <a:pt x="563017" y="800715"/>
                  <a:pt x="552146" y="796639"/>
                </a:cubicBezTo>
                <a:cubicBezTo>
                  <a:pt x="549258" y="795620"/>
                  <a:pt x="546710" y="793411"/>
                  <a:pt x="545351" y="790524"/>
                </a:cubicBezTo>
                <a:cubicBezTo>
                  <a:pt x="535500" y="770990"/>
                  <a:pt x="516306" y="772349"/>
                  <a:pt x="499490" y="772689"/>
                </a:cubicBezTo>
                <a:cubicBezTo>
                  <a:pt x="489977" y="772858"/>
                  <a:pt x="482164" y="772519"/>
                  <a:pt x="475709" y="765555"/>
                </a:cubicBezTo>
                <a:cubicBezTo>
                  <a:pt x="468405" y="757571"/>
                  <a:pt x="459912" y="752815"/>
                  <a:pt x="449381" y="751796"/>
                </a:cubicBezTo>
                <a:cubicBezTo>
                  <a:pt x="443606" y="751286"/>
                  <a:pt x="439869" y="748399"/>
                  <a:pt x="440209" y="741944"/>
                </a:cubicBezTo>
                <a:cubicBezTo>
                  <a:pt x="440548" y="733961"/>
                  <a:pt x="435623" y="730394"/>
                  <a:pt x="428319" y="728865"/>
                </a:cubicBezTo>
                <a:cubicBezTo>
                  <a:pt x="424921" y="728186"/>
                  <a:pt x="421524" y="728016"/>
                  <a:pt x="418127" y="727846"/>
                </a:cubicBezTo>
                <a:cubicBezTo>
                  <a:pt x="407426" y="727336"/>
                  <a:pt x="402840" y="720542"/>
                  <a:pt x="406916" y="710520"/>
                </a:cubicBezTo>
                <a:cubicBezTo>
                  <a:pt x="409464" y="704405"/>
                  <a:pt x="411333" y="698290"/>
                  <a:pt x="413541" y="692175"/>
                </a:cubicBezTo>
                <a:cubicBezTo>
                  <a:pt x="417278" y="682663"/>
                  <a:pt x="417108" y="672132"/>
                  <a:pt x="421354" y="662620"/>
                </a:cubicBezTo>
                <a:cubicBezTo>
                  <a:pt x="428319" y="646993"/>
                  <a:pt x="427469" y="632045"/>
                  <a:pt x="419656" y="616928"/>
                </a:cubicBezTo>
                <a:cubicBezTo>
                  <a:pt x="413031" y="604189"/>
                  <a:pt x="406747" y="591109"/>
                  <a:pt x="403349" y="577011"/>
                </a:cubicBezTo>
                <a:cubicBezTo>
                  <a:pt x="399782" y="562403"/>
                  <a:pt x="394177" y="548475"/>
                  <a:pt x="389081" y="534376"/>
                </a:cubicBezTo>
                <a:cubicBezTo>
                  <a:pt x="381098" y="512295"/>
                  <a:pt x="370567" y="491062"/>
                  <a:pt x="367849" y="467452"/>
                </a:cubicBezTo>
                <a:cubicBezTo>
                  <a:pt x="366490" y="455392"/>
                  <a:pt x="364791" y="443162"/>
                  <a:pt x="373794" y="432631"/>
                </a:cubicBezTo>
                <a:cubicBezTo>
                  <a:pt x="375323" y="430932"/>
                  <a:pt x="375832" y="428554"/>
                  <a:pt x="376681" y="426516"/>
                </a:cubicBezTo>
                <a:cubicBezTo>
                  <a:pt x="379739" y="418872"/>
                  <a:pt x="379060" y="412588"/>
                  <a:pt x="372265" y="406812"/>
                </a:cubicBezTo>
                <a:cubicBezTo>
                  <a:pt x="364452" y="400188"/>
                  <a:pt x="357487" y="392884"/>
                  <a:pt x="350693" y="385240"/>
                </a:cubicBezTo>
                <a:cubicBezTo>
                  <a:pt x="345258" y="379125"/>
                  <a:pt x="345597" y="375558"/>
                  <a:pt x="351542" y="370123"/>
                </a:cubicBezTo>
                <a:cubicBezTo>
                  <a:pt x="357657" y="364517"/>
                  <a:pt x="362753" y="363838"/>
                  <a:pt x="370736" y="368764"/>
                </a:cubicBezTo>
                <a:cubicBezTo>
                  <a:pt x="380249" y="374539"/>
                  <a:pt x="389931" y="379635"/>
                  <a:pt x="400292" y="383542"/>
                </a:cubicBezTo>
                <a:cubicBezTo>
                  <a:pt x="414900" y="388977"/>
                  <a:pt x="424752" y="384901"/>
                  <a:pt x="430697" y="370972"/>
                </a:cubicBezTo>
                <a:cubicBezTo>
                  <a:pt x="433584" y="364178"/>
                  <a:pt x="438001" y="360101"/>
                  <a:pt x="444795" y="357383"/>
                </a:cubicBezTo>
                <a:cubicBezTo>
                  <a:pt x="454647" y="353646"/>
                  <a:pt x="459403" y="342945"/>
                  <a:pt x="468915" y="338529"/>
                </a:cubicBezTo>
                <a:cubicBezTo>
                  <a:pt x="469934" y="338019"/>
                  <a:pt x="470104" y="335981"/>
                  <a:pt x="470444" y="334622"/>
                </a:cubicBezTo>
                <a:cubicBezTo>
                  <a:pt x="474011" y="323921"/>
                  <a:pt x="475200" y="322902"/>
                  <a:pt x="485901" y="322732"/>
                </a:cubicBezTo>
                <a:cubicBezTo>
                  <a:pt x="500509" y="322392"/>
                  <a:pt x="505435" y="317466"/>
                  <a:pt x="506114" y="302689"/>
                </a:cubicBezTo>
                <a:cubicBezTo>
                  <a:pt x="506624" y="289949"/>
                  <a:pt x="505265" y="277210"/>
                  <a:pt x="503566" y="264640"/>
                </a:cubicBezTo>
                <a:cubicBezTo>
                  <a:pt x="501868" y="252580"/>
                  <a:pt x="503906" y="241539"/>
                  <a:pt x="510700" y="231518"/>
                </a:cubicBezTo>
                <a:cubicBezTo>
                  <a:pt x="512908" y="228121"/>
                  <a:pt x="514267" y="224554"/>
                  <a:pt x="514607" y="220477"/>
                </a:cubicBezTo>
                <a:cubicBezTo>
                  <a:pt x="515626" y="209776"/>
                  <a:pt x="516475" y="199075"/>
                  <a:pt x="518344" y="188543"/>
                </a:cubicBezTo>
                <a:cubicBezTo>
                  <a:pt x="521231" y="172237"/>
                  <a:pt x="522081" y="155251"/>
                  <a:pt x="532782" y="141153"/>
                </a:cubicBezTo>
                <a:cubicBezTo>
                  <a:pt x="534820" y="138435"/>
                  <a:pt x="535500" y="134698"/>
                  <a:pt x="534480" y="131301"/>
                </a:cubicBezTo>
                <a:cubicBezTo>
                  <a:pt x="531933" y="123487"/>
                  <a:pt x="531593" y="114655"/>
                  <a:pt x="527686" y="107860"/>
                </a:cubicBezTo>
                <a:cubicBezTo>
                  <a:pt x="518853" y="92233"/>
                  <a:pt x="514607" y="73379"/>
                  <a:pt x="498980" y="61829"/>
                </a:cubicBezTo>
                <a:cubicBezTo>
                  <a:pt x="498131" y="61149"/>
                  <a:pt x="497451" y="60130"/>
                  <a:pt x="496772" y="59281"/>
                </a:cubicBezTo>
                <a:cubicBezTo>
                  <a:pt x="490147" y="50108"/>
                  <a:pt x="481145" y="43484"/>
                  <a:pt x="471293" y="38728"/>
                </a:cubicBezTo>
                <a:cubicBezTo>
                  <a:pt x="461101" y="33802"/>
                  <a:pt x="452439" y="27008"/>
                  <a:pt x="445644" y="18345"/>
                </a:cubicBezTo>
                <a:cubicBezTo>
                  <a:pt x="439699" y="10871"/>
                  <a:pt x="432056" y="7983"/>
                  <a:pt x="423223" y="5945"/>
                </a:cubicBezTo>
                <a:cubicBezTo>
                  <a:pt x="409634" y="3397"/>
                  <a:pt x="395706" y="1868"/>
                  <a:pt x="381777" y="0"/>
                </a:cubicBezTo>
                <a:cubicBezTo>
                  <a:pt x="378890" y="0"/>
                  <a:pt x="376172" y="0"/>
                  <a:pt x="373284" y="0"/>
                </a:cubicBezTo>
                <a:cubicBezTo>
                  <a:pt x="363772" y="3227"/>
                  <a:pt x="354430" y="6964"/>
                  <a:pt x="344918" y="9852"/>
                </a:cubicBezTo>
                <a:cubicBezTo>
                  <a:pt x="327932" y="14778"/>
                  <a:pt x="313154" y="23780"/>
                  <a:pt x="300075" y="35161"/>
                </a:cubicBezTo>
                <a:cubicBezTo>
                  <a:pt x="288695" y="45013"/>
                  <a:pt x="280202" y="57412"/>
                  <a:pt x="273407" y="71001"/>
                </a:cubicBezTo>
                <a:cubicBezTo>
                  <a:pt x="263216" y="91214"/>
                  <a:pt x="253194" y="111088"/>
                  <a:pt x="251156" y="134358"/>
                </a:cubicBezTo>
                <a:cubicBezTo>
                  <a:pt x="249797" y="150835"/>
                  <a:pt x="246909" y="167311"/>
                  <a:pt x="243172" y="183618"/>
                </a:cubicBezTo>
                <a:cubicBezTo>
                  <a:pt x="239435" y="200603"/>
                  <a:pt x="234510" y="217929"/>
                  <a:pt x="237907" y="235594"/>
                </a:cubicBezTo>
                <a:cubicBezTo>
                  <a:pt x="240794" y="250202"/>
                  <a:pt x="234510" y="261583"/>
                  <a:pt x="227375" y="272794"/>
                </a:cubicBezTo>
                <a:cubicBezTo>
                  <a:pt x="224488" y="277380"/>
                  <a:pt x="221091" y="279758"/>
                  <a:pt x="214636" y="276530"/>
                </a:cubicBezTo>
                <a:cubicBezTo>
                  <a:pt x="205124" y="271605"/>
                  <a:pt x="196801" y="275681"/>
                  <a:pt x="194423" y="286382"/>
                </a:cubicBezTo>
                <a:cubicBezTo>
                  <a:pt x="190007" y="305237"/>
                  <a:pt x="181514" y="321713"/>
                  <a:pt x="167925" y="335641"/>
                </a:cubicBezTo>
                <a:cubicBezTo>
                  <a:pt x="162659" y="341077"/>
                  <a:pt x="157903" y="347192"/>
                  <a:pt x="153317" y="353307"/>
                </a:cubicBezTo>
                <a:cubicBezTo>
                  <a:pt x="140747" y="370123"/>
                  <a:pt x="126309" y="385240"/>
                  <a:pt x="115948" y="403585"/>
                </a:cubicBezTo>
                <a:cubicBezTo>
                  <a:pt x="99811" y="431612"/>
                  <a:pt x="81976" y="458449"/>
                  <a:pt x="59045" y="481550"/>
                </a:cubicBezTo>
                <a:cubicBezTo>
                  <a:pt x="55138" y="485627"/>
                  <a:pt x="51062" y="489703"/>
                  <a:pt x="49193" y="495139"/>
                </a:cubicBezTo>
                <a:cubicBezTo>
                  <a:pt x="39681" y="521807"/>
                  <a:pt x="33057" y="549494"/>
                  <a:pt x="29320" y="577181"/>
                </a:cubicBezTo>
                <a:cubicBezTo>
                  <a:pt x="25753" y="604698"/>
                  <a:pt x="23035" y="632895"/>
                  <a:pt x="29320" y="660752"/>
                </a:cubicBezTo>
                <a:cubicBezTo>
                  <a:pt x="30169" y="664658"/>
                  <a:pt x="29320" y="667546"/>
                  <a:pt x="25753" y="670264"/>
                </a:cubicBezTo>
                <a:cubicBezTo>
                  <a:pt x="3841" y="686230"/>
                  <a:pt x="-2104" y="709331"/>
                  <a:pt x="614" y="734131"/>
                </a:cubicBezTo>
                <a:cubicBezTo>
                  <a:pt x="3501" y="762497"/>
                  <a:pt x="10126" y="790354"/>
                  <a:pt x="17600" y="818041"/>
                </a:cubicBezTo>
                <a:cubicBezTo>
                  <a:pt x="23375" y="838934"/>
                  <a:pt x="30509" y="859656"/>
                  <a:pt x="34416" y="881059"/>
                </a:cubicBezTo>
                <a:cubicBezTo>
                  <a:pt x="38492" y="903480"/>
                  <a:pt x="44098" y="925052"/>
                  <a:pt x="53949" y="945435"/>
                </a:cubicBezTo>
                <a:cubicBezTo>
                  <a:pt x="59725" y="957325"/>
                  <a:pt x="61763" y="969555"/>
                  <a:pt x="61763" y="982295"/>
                </a:cubicBezTo>
                <a:cubicBezTo>
                  <a:pt x="61763" y="992996"/>
                  <a:pt x="60574" y="1003697"/>
                  <a:pt x="59894" y="1014398"/>
                </a:cubicBezTo>
                <a:cubicBezTo>
                  <a:pt x="57856" y="1042934"/>
                  <a:pt x="53440" y="1071131"/>
                  <a:pt x="54289" y="1099837"/>
                </a:cubicBezTo>
                <a:cubicBezTo>
                  <a:pt x="55138" y="1126335"/>
                  <a:pt x="63801" y="1149436"/>
                  <a:pt x="79768" y="1170498"/>
                </a:cubicBezTo>
                <a:cubicBezTo>
                  <a:pt x="85204" y="1177632"/>
                  <a:pt x="92847" y="1181709"/>
                  <a:pt x="97943" y="1188673"/>
                </a:cubicBezTo>
                <a:cubicBezTo>
                  <a:pt x="102189" y="1194449"/>
                  <a:pt x="108814" y="1197676"/>
                  <a:pt x="115269" y="1200903"/>
                </a:cubicBezTo>
                <a:cubicBezTo>
                  <a:pt x="123252" y="1205150"/>
                  <a:pt x="131575" y="1208377"/>
                  <a:pt x="140408" y="1210755"/>
                </a:cubicBezTo>
                <a:cubicBezTo>
                  <a:pt x="158922" y="1215851"/>
                  <a:pt x="177267" y="1221966"/>
                  <a:pt x="196801" y="1222985"/>
                </a:cubicBezTo>
                <a:cubicBezTo>
                  <a:pt x="211239" y="1223834"/>
                  <a:pt x="225677" y="1224514"/>
                  <a:pt x="239945" y="1225872"/>
                </a:cubicBezTo>
                <a:cubicBezTo>
                  <a:pt x="255402" y="1227401"/>
                  <a:pt x="255232" y="1227741"/>
                  <a:pt x="259649" y="1242349"/>
                </a:cubicBezTo>
                <a:cubicBezTo>
                  <a:pt x="261517" y="1248294"/>
                  <a:pt x="262536" y="1255428"/>
                  <a:pt x="270690" y="1256787"/>
                </a:cubicBezTo>
                <a:cubicBezTo>
                  <a:pt x="282410" y="1258655"/>
                  <a:pt x="293790" y="1257126"/>
                  <a:pt x="304661" y="1252031"/>
                </a:cubicBezTo>
                <a:cubicBezTo>
                  <a:pt x="310946" y="1249143"/>
                  <a:pt x="313834" y="1244387"/>
                  <a:pt x="314004" y="1237253"/>
                </a:cubicBezTo>
                <a:cubicBezTo>
                  <a:pt x="314004" y="1223834"/>
                  <a:pt x="314683" y="1223494"/>
                  <a:pt x="327762" y="1223494"/>
                </a:cubicBezTo>
                <a:cubicBezTo>
                  <a:pt x="331159" y="1223494"/>
                  <a:pt x="334556" y="1223834"/>
                  <a:pt x="337954" y="1224174"/>
                </a:cubicBezTo>
                <a:cubicBezTo>
                  <a:pt x="341351" y="1224514"/>
                  <a:pt x="344578" y="1226212"/>
                  <a:pt x="344578" y="1229779"/>
                </a:cubicBezTo>
                <a:cubicBezTo>
                  <a:pt x="344408" y="1240141"/>
                  <a:pt x="351203" y="1241160"/>
                  <a:pt x="359016" y="1241500"/>
                </a:cubicBezTo>
                <a:cubicBezTo>
                  <a:pt x="365980" y="1241839"/>
                  <a:pt x="367509" y="1245576"/>
                  <a:pt x="365811" y="1251861"/>
                </a:cubicBezTo>
                <a:cubicBezTo>
                  <a:pt x="364112" y="1258485"/>
                  <a:pt x="358846" y="1260184"/>
                  <a:pt x="353241" y="1261543"/>
                </a:cubicBezTo>
                <a:cubicBezTo>
                  <a:pt x="350693" y="1262222"/>
                  <a:pt x="346447" y="1261883"/>
                  <a:pt x="347636" y="1266639"/>
                </a:cubicBezTo>
                <a:cubicBezTo>
                  <a:pt x="350014" y="1277340"/>
                  <a:pt x="348655" y="1288041"/>
                  <a:pt x="348315" y="1298742"/>
                </a:cubicBezTo>
                <a:cubicBezTo>
                  <a:pt x="348145" y="1304347"/>
                  <a:pt x="346447" y="1310462"/>
                  <a:pt x="348994" y="1315558"/>
                </a:cubicBezTo>
                <a:cubicBezTo>
                  <a:pt x="352222" y="1322013"/>
                  <a:pt x="350014" y="1328807"/>
                  <a:pt x="349504" y="1334582"/>
                </a:cubicBezTo>
                <a:cubicBezTo>
                  <a:pt x="348485" y="1345623"/>
                  <a:pt x="347975" y="1356324"/>
                  <a:pt x="348994" y="1367365"/>
                </a:cubicBezTo>
                <a:cubicBezTo>
                  <a:pt x="349504" y="1372801"/>
                  <a:pt x="349504" y="1378236"/>
                  <a:pt x="349164" y="1383502"/>
                </a:cubicBezTo>
                <a:cubicBezTo>
                  <a:pt x="348825" y="1392504"/>
                  <a:pt x="346616" y="1401846"/>
                  <a:pt x="347975" y="1410679"/>
                </a:cubicBezTo>
                <a:cubicBezTo>
                  <a:pt x="349844" y="1421720"/>
                  <a:pt x="349674" y="1433100"/>
                  <a:pt x="349164" y="1443802"/>
                </a:cubicBezTo>
                <a:cubicBezTo>
                  <a:pt x="348145" y="1461637"/>
                  <a:pt x="348485" y="1479472"/>
                  <a:pt x="346616" y="1497137"/>
                </a:cubicBezTo>
                <a:cubicBezTo>
                  <a:pt x="345767" y="1505291"/>
                  <a:pt x="343559" y="1506989"/>
                  <a:pt x="336255" y="1503932"/>
                </a:cubicBezTo>
                <a:cubicBezTo>
                  <a:pt x="321647" y="1497987"/>
                  <a:pt x="306700" y="1493061"/>
                  <a:pt x="292431" y="1486096"/>
                </a:cubicBezTo>
                <a:cubicBezTo>
                  <a:pt x="267802" y="1474206"/>
                  <a:pt x="242323" y="1463845"/>
                  <a:pt x="216335" y="1454842"/>
                </a:cubicBezTo>
                <a:cubicBezTo>
                  <a:pt x="203425" y="1450426"/>
                  <a:pt x="194593" y="1454333"/>
                  <a:pt x="193743" y="1467922"/>
                </a:cubicBezTo>
                <a:cubicBezTo>
                  <a:pt x="192384" y="1489833"/>
                  <a:pt x="184911" y="1513104"/>
                  <a:pt x="201387" y="1533147"/>
                </a:cubicBezTo>
                <a:cubicBezTo>
                  <a:pt x="202406" y="1534336"/>
                  <a:pt x="202916" y="1536205"/>
                  <a:pt x="203086" y="1537903"/>
                </a:cubicBezTo>
                <a:cubicBezTo>
                  <a:pt x="203255" y="1541301"/>
                  <a:pt x="204614" y="1543509"/>
                  <a:pt x="208012" y="1545037"/>
                </a:cubicBezTo>
                <a:cubicBezTo>
                  <a:pt x="212598" y="1547076"/>
                  <a:pt x="212937" y="1551662"/>
                  <a:pt x="212598" y="1556078"/>
                </a:cubicBezTo>
                <a:cubicBezTo>
                  <a:pt x="212258" y="1560665"/>
                  <a:pt x="208181" y="1560834"/>
                  <a:pt x="205124" y="1561854"/>
                </a:cubicBezTo>
                <a:cubicBezTo>
                  <a:pt x="183212" y="1568478"/>
                  <a:pt x="160791" y="1572894"/>
                  <a:pt x="138369" y="1577650"/>
                </a:cubicBezTo>
                <a:cubicBezTo>
                  <a:pt x="116797" y="1582237"/>
                  <a:pt x="95225" y="1586653"/>
                  <a:pt x="73653" y="1591579"/>
                </a:cubicBezTo>
                <a:cubicBezTo>
                  <a:pt x="64651" y="1593617"/>
                  <a:pt x="55818" y="1597524"/>
                  <a:pt x="54119" y="1608055"/>
                </a:cubicBezTo>
                <a:cubicBezTo>
                  <a:pt x="49873" y="1634893"/>
                  <a:pt x="44098" y="1662070"/>
                  <a:pt x="66009" y="1685001"/>
                </a:cubicBezTo>
                <a:cubicBezTo>
                  <a:pt x="66009" y="1695363"/>
                  <a:pt x="74502" y="1696722"/>
                  <a:pt x="81467" y="1699949"/>
                </a:cubicBezTo>
                <a:cubicBezTo>
                  <a:pt x="91658" y="1704535"/>
                  <a:pt x="107625" y="1703006"/>
                  <a:pt x="115608" y="1695193"/>
                </a:cubicBezTo>
                <a:cubicBezTo>
                  <a:pt x="127838" y="1683303"/>
                  <a:pt x="134802" y="1668695"/>
                  <a:pt x="134123" y="1651199"/>
                </a:cubicBezTo>
                <a:cubicBezTo>
                  <a:pt x="133953" y="1647463"/>
                  <a:pt x="133274" y="1644065"/>
                  <a:pt x="131235" y="1640668"/>
                </a:cubicBezTo>
                <a:cubicBezTo>
                  <a:pt x="125290" y="1631156"/>
                  <a:pt x="126819" y="1627759"/>
                  <a:pt x="137860" y="1626400"/>
                </a:cubicBezTo>
                <a:cubicBezTo>
                  <a:pt x="171832" y="1621984"/>
                  <a:pt x="205634" y="1616548"/>
                  <a:pt x="239775" y="1615529"/>
                </a:cubicBezTo>
                <a:cubicBezTo>
                  <a:pt x="241813" y="1615529"/>
                  <a:pt x="244531" y="1615699"/>
                  <a:pt x="245550" y="1614680"/>
                </a:cubicBezTo>
                <a:cubicBezTo>
                  <a:pt x="250986" y="1608055"/>
                  <a:pt x="258969" y="1609754"/>
                  <a:pt x="265933" y="1608395"/>
                </a:cubicBezTo>
                <a:cubicBezTo>
                  <a:pt x="282580" y="1605337"/>
                  <a:pt x="299396" y="1602790"/>
                  <a:pt x="316042" y="1599902"/>
                </a:cubicBezTo>
                <a:cubicBezTo>
                  <a:pt x="327083" y="1598033"/>
                  <a:pt x="338124" y="1597694"/>
                  <a:pt x="348994" y="1599053"/>
                </a:cubicBezTo>
                <a:cubicBezTo>
                  <a:pt x="356468" y="1600072"/>
                  <a:pt x="363432" y="1602790"/>
                  <a:pt x="364112" y="1612132"/>
                </a:cubicBezTo>
                <a:cubicBezTo>
                  <a:pt x="365471" y="1630816"/>
                  <a:pt x="368698" y="1649161"/>
                  <a:pt x="368528" y="1668015"/>
                </a:cubicBezTo>
                <a:cubicBezTo>
                  <a:pt x="368358" y="1680585"/>
                  <a:pt x="366150" y="1682453"/>
                  <a:pt x="353750" y="1679906"/>
                </a:cubicBezTo>
                <a:cubicBezTo>
                  <a:pt x="348655" y="1678886"/>
                  <a:pt x="346107" y="1680075"/>
                  <a:pt x="345427" y="1685171"/>
                </a:cubicBezTo>
                <a:cubicBezTo>
                  <a:pt x="345088" y="1688229"/>
                  <a:pt x="344578" y="1691286"/>
                  <a:pt x="344578" y="1694513"/>
                </a:cubicBezTo>
                <a:cubicBezTo>
                  <a:pt x="344748" y="1726107"/>
                  <a:pt x="348825" y="1756852"/>
                  <a:pt x="361394" y="1786067"/>
                </a:cubicBezTo>
                <a:cubicBezTo>
                  <a:pt x="363772" y="1791503"/>
                  <a:pt x="367000" y="1796259"/>
                  <a:pt x="372435" y="1798297"/>
                </a:cubicBezTo>
                <a:cubicBezTo>
                  <a:pt x="387722" y="1804072"/>
                  <a:pt x="403349" y="1808829"/>
                  <a:pt x="419995" y="1808998"/>
                </a:cubicBezTo>
                <a:cubicBezTo>
                  <a:pt x="425771" y="1809168"/>
                  <a:pt x="431376" y="1807639"/>
                  <a:pt x="435453" y="1803223"/>
                </a:cubicBezTo>
                <a:cubicBezTo>
                  <a:pt x="448532" y="1789295"/>
                  <a:pt x="456006" y="1772988"/>
                  <a:pt x="456006" y="1753624"/>
                </a:cubicBezTo>
                <a:cubicBezTo>
                  <a:pt x="456006" y="1743263"/>
                  <a:pt x="450570" y="1736639"/>
                  <a:pt x="441568" y="1732562"/>
                </a:cubicBezTo>
                <a:cubicBezTo>
                  <a:pt x="438510" y="1731203"/>
                  <a:pt x="435283" y="1729844"/>
                  <a:pt x="432056" y="1729165"/>
                </a:cubicBezTo>
                <a:cubicBezTo>
                  <a:pt x="422374" y="1727126"/>
                  <a:pt x="418297" y="1721181"/>
                  <a:pt x="417108" y="1711499"/>
                </a:cubicBezTo>
                <a:cubicBezTo>
                  <a:pt x="413371" y="1679736"/>
                  <a:pt x="412692" y="1647632"/>
                  <a:pt x="410653" y="1615869"/>
                </a:cubicBezTo>
                <a:cubicBezTo>
                  <a:pt x="409804" y="1603299"/>
                  <a:pt x="413201" y="1599562"/>
                  <a:pt x="425771" y="1597694"/>
                </a:cubicBezTo>
                <a:cubicBezTo>
                  <a:pt x="442417" y="1595316"/>
                  <a:pt x="459063" y="1597524"/>
                  <a:pt x="475709" y="1599053"/>
                </a:cubicBezTo>
                <a:cubicBezTo>
                  <a:pt x="502377" y="1601770"/>
                  <a:pt x="529045" y="1605847"/>
                  <a:pt x="555713" y="1608395"/>
                </a:cubicBezTo>
                <a:cubicBezTo>
                  <a:pt x="591553" y="1611792"/>
                  <a:pt x="627223" y="1614850"/>
                  <a:pt x="662894" y="1618926"/>
                </a:cubicBezTo>
                <a:cubicBezTo>
                  <a:pt x="670537" y="1619775"/>
                  <a:pt x="674105" y="1623173"/>
                  <a:pt x="671726" y="1630477"/>
                </a:cubicBezTo>
                <a:cubicBezTo>
                  <a:pt x="665951" y="1647802"/>
                  <a:pt x="672916" y="1663259"/>
                  <a:pt x="680389" y="1677188"/>
                </a:cubicBezTo>
                <a:cubicBezTo>
                  <a:pt x="686844" y="1689418"/>
                  <a:pt x="691770" y="1701478"/>
                  <a:pt x="694488" y="1714896"/>
                </a:cubicBezTo>
                <a:cubicBezTo>
                  <a:pt x="698904" y="1736299"/>
                  <a:pt x="712493" y="1748019"/>
                  <a:pt x="733725" y="1752945"/>
                </a:cubicBezTo>
                <a:cubicBezTo>
                  <a:pt x="755637" y="1758041"/>
                  <a:pt x="777888" y="1758890"/>
                  <a:pt x="800140" y="1760758"/>
                </a:cubicBezTo>
                <a:cubicBezTo>
                  <a:pt x="802858" y="1760928"/>
                  <a:pt x="805915" y="1761438"/>
                  <a:pt x="808463" y="1759739"/>
                </a:cubicBezTo>
                <a:cubicBezTo>
                  <a:pt x="813729" y="1755832"/>
                  <a:pt x="819504" y="1756512"/>
                  <a:pt x="825449" y="1757022"/>
                </a:cubicBezTo>
                <a:cubicBezTo>
                  <a:pt x="842605" y="1758041"/>
                  <a:pt x="858911" y="1762117"/>
                  <a:pt x="875217" y="1766873"/>
                </a:cubicBezTo>
                <a:cubicBezTo>
                  <a:pt x="906981" y="1776386"/>
                  <a:pt x="939084" y="1781651"/>
                  <a:pt x="972207" y="1778594"/>
                </a:cubicBezTo>
                <a:cubicBezTo>
                  <a:pt x="999724" y="1776046"/>
                  <a:pt x="1027411" y="1773498"/>
                  <a:pt x="1054589" y="1768572"/>
                </a:cubicBezTo>
                <a:cubicBezTo>
                  <a:pt x="1070725" y="1765684"/>
                  <a:pt x="1085673" y="1761608"/>
                  <a:pt x="1096204" y="1747339"/>
                </a:cubicBezTo>
                <a:cubicBezTo>
                  <a:pt x="1101979" y="1739526"/>
                  <a:pt x="1104527" y="1727806"/>
                  <a:pt x="1099771" y="1719483"/>
                </a:cubicBezTo>
                <a:cubicBezTo>
                  <a:pt x="1087371" y="1697401"/>
                  <a:pt x="1068857" y="1685171"/>
                  <a:pt x="1043038" y="1684662"/>
                </a:cubicBezTo>
                <a:cubicBezTo>
                  <a:pt x="1036074" y="1684492"/>
                  <a:pt x="1028430" y="1685851"/>
                  <a:pt x="1022145" y="1682623"/>
                </a:cubicBezTo>
                <a:cubicBezTo>
                  <a:pt x="1015011" y="1678886"/>
                  <a:pt x="1008387" y="1677867"/>
                  <a:pt x="1001253" y="1681434"/>
                </a:cubicBezTo>
                <a:cubicBezTo>
                  <a:pt x="999215" y="1682453"/>
                  <a:pt x="995987" y="1683473"/>
                  <a:pt x="995308" y="1680755"/>
                </a:cubicBezTo>
                <a:cubicBezTo>
                  <a:pt x="993609" y="1672432"/>
                  <a:pt x="986305" y="1673111"/>
                  <a:pt x="980870" y="1671243"/>
                </a:cubicBezTo>
                <a:cubicBezTo>
                  <a:pt x="969319" y="1667336"/>
                  <a:pt x="957769" y="1663939"/>
                  <a:pt x="948257" y="1655616"/>
                </a:cubicBezTo>
                <a:cubicBezTo>
                  <a:pt x="947068" y="1654597"/>
                  <a:pt x="945029" y="1653917"/>
                  <a:pt x="945539" y="1651879"/>
                </a:cubicBezTo>
                <a:cubicBezTo>
                  <a:pt x="946049" y="1649501"/>
                  <a:pt x="948427" y="1649331"/>
                  <a:pt x="950295" y="1649331"/>
                </a:cubicBezTo>
                <a:cubicBezTo>
                  <a:pt x="955051" y="1649161"/>
                  <a:pt x="959977" y="1648991"/>
                  <a:pt x="964733" y="1648991"/>
                </a:cubicBezTo>
                <a:cubicBezTo>
                  <a:pt x="989023" y="1648991"/>
                  <a:pt x="1013483" y="1649840"/>
                  <a:pt x="1037773" y="1646783"/>
                </a:cubicBezTo>
                <a:cubicBezTo>
                  <a:pt x="1055947" y="1644575"/>
                  <a:pt x="1075821" y="1645084"/>
                  <a:pt x="1088560" y="1626740"/>
                </a:cubicBezTo>
                <a:cubicBezTo>
                  <a:pt x="1093147" y="1619945"/>
                  <a:pt x="1097053" y="1614510"/>
                  <a:pt x="1092467" y="1607206"/>
                </a:cubicBezTo>
                <a:cubicBezTo>
                  <a:pt x="1087202" y="1598883"/>
                  <a:pt x="1084144" y="1588182"/>
                  <a:pt x="1071235" y="1587842"/>
                </a:cubicBezTo>
                <a:cubicBezTo>
                  <a:pt x="1066819" y="1587842"/>
                  <a:pt x="1061383" y="1589880"/>
                  <a:pt x="1058326" y="1584105"/>
                </a:cubicBezTo>
                <a:cubicBezTo>
                  <a:pt x="1057646" y="1582916"/>
                  <a:pt x="1056627" y="1583426"/>
                  <a:pt x="1055947" y="1584615"/>
                </a:cubicBezTo>
                <a:cubicBezTo>
                  <a:pt x="1053230" y="1589880"/>
                  <a:pt x="1048474" y="1588012"/>
                  <a:pt x="1044737" y="1587332"/>
                </a:cubicBezTo>
                <a:cubicBezTo>
                  <a:pt x="1039471" y="1586483"/>
                  <a:pt x="1034715" y="1583595"/>
                  <a:pt x="1029959" y="1581387"/>
                </a:cubicBezTo>
                <a:cubicBezTo>
                  <a:pt x="1021296" y="1577650"/>
                  <a:pt x="1014332" y="1569667"/>
                  <a:pt x="1003461" y="1570347"/>
                </a:cubicBezTo>
                <a:cubicBezTo>
                  <a:pt x="998195" y="1570686"/>
                  <a:pt x="994968" y="1566610"/>
                  <a:pt x="994968" y="1561514"/>
                </a:cubicBezTo>
                <a:cubicBezTo>
                  <a:pt x="994459" y="1537394"/>
                  <a:pt x="994119" y="1513444"/>
                  <a:pt x="995987" y="1489324"/>
                </a:cubicBezTo>
                <a:cubicBezTo>
                  <a:pt x="996327" y="1485757"/>
                  <a:pt x="998026" y="1483209"/>
                  <a:pt x="1001253" y="1482360"/>
                </a:cubicBezTo>
                <a:cubicBezTo>
                  <a:pt x="1008727" y="1480321"/>
                  <a:pt x="1008727" y="1474886"/>
                  <a:pt x="1008047" y="1468941"/>
                </a:cubicBezTo>
                <a:cubicBezTo>
                  <a:pt x="1007538" y="1465034"/>
                  <a:pt x="1006688" y="1461127"/>
                  <a:pt x="1006519" y="1457220"/>
                </a:cubicBezTo>
                <a:cubicBezTo>
                  <a:pt x="1005160" y="1434969"/>
                  <a:pt x="1005329" y="1412378"/>
                  <a:pt x="1002442" y="1390296"/>
                </a:cubicBezTo>
                <a:cubicBezTo>
                  <a:pt x="995648" y="1336451"/>
                  <a:pt x="1001593" y="1282775"/>
                  <a:pt x="1006519" y="1229439"/>
                </a:cubicBezTo>
                <a:cubicBezTo>
                  <a:pt x="1010425" y="1186635"/>
                  <a:pt x="1016370" y="1144170"/>
                  <a:pt x="1015691" y="1100856"/>
                </a:cubicBezTo>
                <a:cubicBezTo>
                  <a:pt x="1015351" y="1081832"/>
                  <a:pt x="1010595" y="1065356"/>
                  <a:pt x="999724" y="1050238"/>
                </a:cubicBezTo>
                <a:cubicBezTo>
                  <a:pt x="995817" y="1044803"/>
                  <a:pt x="993609" y="1039028"/>
                  <a:pt x="992760" y="1032403"/>
                </a:cubicBezTo>
                <a:cubicBezTo>
                  <a:pt x="991231" y="1022381"/>
                  <a:pt x="990042" y="1011850"/>
                  <a:pt x="983248" y="1004037"/>
                </a:cubicBezTo>
                <a:cubicBezTo>
                  <a:pt x="979001" y="999111"/>
                  <a:pt x="979171" y="996053"/>
                  <a:pt x="981719" y="990957"/>
                </a:cubicBezTo>
                <a:cubicBezTo>
                  <a:pt x="1032337" y="889891"/>
                  <a:pt x="1082785" y="788825"/>
                  <a:pt x="1133403" y="687759"/>
                </a:cubicBezTo>
                <a:cubicBezTo>
                  <a:pt x="1134592" y="685381"/>
                  <a:pt x="1135102" y="682324"/>
                  <a:pt x="1137819" y="680795"/>
                </a:cubicBezTo>
                <a:cubicBezTo>
                  <a:pt x="1137819" y="680285"/>
                  <a:pt x="1137819" y="679606"/>
                  <a:pt x="1137819" y="679096"/>
                </a:cubicBezTo>
                <a:cubicBezTo>
                  <a:pt x="1135442" y="675359"/>
                  <a:pt x="1131365" y="673831"/>
                  <a:pt x="1127628" y="671962"/>
                </a:cubicBezTo>
                <a:close/>
                <a:moveTo>
                  <a:pt x="187798" y="1154022"/>
                </a:moveTo>
                <a:cubicBezTo>
                  <a:pt x="172851" y="1168800"/>
                  <a:pt x="159432" y="1169479"/>
                  <a:pt x="143125" y="1155891"/>
                </a:cubicBezTo>
                <a:cubicBezTo>
                  <a:pt x="137690" y="1151304"/>
                  <a:pt x="130896" y="1148926"/>
                  <a:pt x="125630" y="1144000"/>
                </a:cubicBezTo>
                <a:cubicBezTo>
                  <a:pt x="108984" y="1128204"/>
                  <a:pt x="105417" y="1107481"/>
                  <a:pt x="103548" y="1086079"/>
                </a:cubicBezTo>
                <a:cubicBezTo>
                  <a:pt x="103039" y="1080813"/>
                  <a:pt x="103548" y="1075377"/>
                  <a:pt x="103548" y="1069942"/>
                </a:cubicBezTo>
                <a:cubicBezTo>
                  <a:pt x="104228" y="1045652"/>
                  <a:pt x="107455" y="1021532"/>
                  <a:pt x="107795" y="997242"/>
                </a:cubicBezTo>
                <a:cubicBezTo>
                  <a:pt x="107965" y="989938"/>
                  <a:pt x="113740" y="985012"/>
                  <a:pt x="120364" y="987051"/>
                </a:cubicBezTo>
                <a:cubicBezTo>
                  <a:pt x="125120" y="988410"/>
                  <a:pt x="126989" y="993335"/>
                  <a:pt x="128687" y="997072"/>
                </a:cubicBezTo>
                <a:cubicBezTo>
                  <a:pt x="134463" y="1008962"/>
                  <a:pt x="143125" y="1018135"/>
                  <a:pt x="152128" y="1027817"/>
                </a:cubicBezTo>
                <a:cubicBezTo>
                  <a:pt x="161810" y="1038178"/>
                  <a:pt x="168265" y="1051427"/>
                  <a:pt x="176078" y="1063317"/>
                </a:cubicBezTo>
                <a:cubicBezTo>
                  <a:pt x="176588" y="1064167"/>
                  <a:pt x="177097" y="1065695"/>
                  <a:pt x="176758" y="1066545"/>
                </a:cubicBezTo>
                <a:cubicBezTo>
                  <a:pt x="170643" y="1088796"/>
                  <a:pt x="183892" y="1106292"/>
                  <a:pt x="192215" y="1124636"/>
                </a:cubicBezTo>
                <a:cubicBezTo>
                  <a:pt x="199858" y="1141453"/>
                  <a:pt x="201047" y="1140943"/>
                  <a:pt x="187798" y="1154022"/>
                </a:cubicBezTo>
                <a:close/>
                <a:moveTo>
                  <a:pt x="795724" y="1195638"/>
                </a:moveTo>
                <a:cubicBezTo>
                  <a:pt x="790458" y="1223155"/>
                  <a:pt x="786211" y="1250842"/>
                  <a:pt x="783663" y="1278699"/>
                </a:cubicBezTo>
                <a:cubicBezTo>
                  <a:pt x="782135" y="1295854"/>
                  <a:pt x="782305" y="1313180"/>
                  <a:pt x="782305" y="1330506"/>
                </a:cubicBezTo>
                <a:cubicBezTo>
                  <a:pt x="782305" y="1344604"/>
                  <a:pt x="780436" y="1358362"/>
                  <a:pt x="772962" y="1370422"/>
                </a:cubicBezTo>
                <a:cubicBezTo>
                  <a:pt x="755467" y="1398789"/>
                  <a:pt x="753599" y="1430553"/>
                  <a:pt x="750201" y="1462486"/>
                </a:cubicBezTo>
                <a:cubicBezTo>
                  <a:pt x="744936" y="1510896"/>
                  <a:pt x="732706" y="1558117"/>
                  <a:pt x="721495" y="1605337"/>
                </a:cubicBezTo>
                <a:cubicBezTo>
                  <a:pt x="721325" y="1605677"/>
                  <a:pt x="720816" y="1606017"/>
                  <a:pt x="720306" y="1606526"/>
                </a:cubicBezTo>
                <a:cubicBezTo>
                  <a:pt x="717418" y="1600242"/>
                  <a:pt x="720306" y="1592598"/>
                  <a:pt x="715041" y="1586313"/>
                </a:cubicBezTo>
                <a:cubicBezTo>
                  <a:pt x="711473" y="1582237"/>
                  <a:pt x="708076" y="1579179"/>
                  <a:pt x="702981" y="1577820"/>
                </a:cubicBezTo>
                <a:cubicBezTo>
                  <a:pt x="674274" y="1569837"/>
                  <a:pt x="644719" y="1567119"/>
                  <a:pt x="615673" y="1561174"/>
                </a:cubicBezTo>
                <a:cubicBezTo>
                  <a:pt x="607180" y="1559475"/>
                  <a:pt x="598517" y="1557437"/>
                  <a:pt x="590024" y="1555739"/>
                </a:cubicBezTo>
                <a:cubicBezTo>
                  <a:pt x="586967" y="1555229"/>
                  <a:pt x="585778" y="1553700"/>
                  <a:pt x="585778" y="1550643"/>
                </a:cubicBezTo>
                <a:cubicBezTo>
                  <a:pt x="585268" y="1539092"/>
                  <a:pt x="584419" y="1528221"/>
                  <a:pt x="589515" y="1516671"/>
                </a:cubicBezTo>
                <a:cubicBezTo>
                  <a:pt x="594950" y="1504611"/>
                  <a:pt x="593082" y="1491192"/>
                  <a:pt x="585608" y="1479302"/>
                </a:cubicBezTo>
                <a:cubicBezTo>
                  <a:pt x="584079" y="1476924"/>
                  <a:pt x="582041" y="1475225"/>
                  <a:pt x="579493" y="1475395"/>
                </a:cubicBezTo>
                <a:cubicBezTo>
                  <a:pt x="571170" y="1475565"/>
                  <a:pt x="569981" y="1470639"/>
                  <a:pt x="569471" y="1463675"/>
                </a:cubicBezTo>
                <a:cubicBezTo>
                  <a:pt x="568792" y="1453484"/>
                  <a:pt x="564036" y="1446349"/>
                  <a:pt x="553335" y="1443292"/>
                </a:cubicBezTo>
                <a:cubicBezTo>
                  <a:pt x="548749" y="1441933"/>
                  <a:pt x="545182" y="1442443"/>
                  <a:pt x="541275" y="1444481"/>
                </a:cubicBezTo>
                <a:cubicBezTo>
                  <a:pt x="508322" y="1460618"/>
                  <a:pt x="475200" y="1476584"/>
                  <a:pt x="442077" y="1492381"/>
                </a:cubicBezTo>
                <a:cubicBezTo>
                  <a:pt x="426110" y="1500025"/>
                  <a:pt x="424921" y="1499006"/>
                  <a:pt x="424072" y="1481340"/>
                </a:cubicBezTo>
                <a:cubicBezTo>
                  <a:pt x="421015" y="1423928"/>
                  <a:pt x="421864" y="1366346"/>
                  <a:pt x="423053" y="1308933"/>
                </a:cubicBezTo>
                <a:cubicBezTo>
                  <a:pt x="423393" y="1293986"/>
                  <a:pt x="421185" y="1279038"/>
                  <a:pt x="423393" y="1264261"/>
                </a:cubicBezTo>
                <a:cubicBezTo>
                  <a:pt x="423902" y="1261033"/>
                  <a:pt x="421864" y="1259505"/>
                  <a:pt x="419486" y="1258485"/>
                </a:cubicBezTo>
                <a:cubicBezTo>
                  <a:pt x="416259" y="1256957"/>
                  <a:pt x="412692" y="1255768"/>
                  <a:pt x="409294" y="1254239"/>
                </a:cubicBezTo>
                <a:cubicBezTo>
                  <a:pt x="407426" y="1253559"/>
                  <a:pt x="405218" y="1253220"/>
                  <a:pt x="404708" y="1251012"/>
                </a:cubicBezTo>
                <a:cubicBezTo>
                  <a:pt x="404199" y="1248294"/>
                  <a:pt x="406407" y="1247275"/>
                  <a:pt x="408275" y="1246086"/>
                </a:cubicBezTo>
                <a:cubicBezTo>
                  <a:pt x="410144" y="1244897"/>
                  <a:pt x="412522" y="1243538"/>
                  <a:pt x="413371" y="1241669"/>
                </a:cubicBezTo>
                <a:cubicBezTo>
                  <a:pt x="418807" y="1229609"/>
                  <a:pt x="428828" y="1229439"/>
                  <a:pt x="440039" y="1229439"/>
                </a:cubicBezTo>
                <a:cubicBezTo>
                  <a:pt x="488449" y="1229779"/>
                  <a:pt x="536859" y="1230459"/>
                  <a:pt x="585268" y="1229100"/>
                </a:cubicBezTo>
                <a:cubicBezTo>
                  <a:pt x="610577" y="1228420"/>
                  <a:pt x="635886" y="1224683"/>
                  <a:pt x="658987" y="1213133"/>
                </a:cubicBezTo>
                <a:cubicBezTo>
                  <a:pt x="667140" y="1209056"/>
                  <a:pt x="673935" y="1203111"/>
                  <a:pt x="680559" y="1196996"/>
                </a:cubicBezTo>
                <a:cubicBezTo>
                  <a:pt x="683447" y="1194449"/>
                  <a:pt x="686164" y="1192750"/>
                  <a:pt x="690241" y="1192580"/>
                </a:cubicBezTo>
                <a:cubicBezTo>
                  <a:pt x="723024" y="1190881"/>
                  <a:pt x="755807" y="1189183"/>
                  <a:pt x="788589" y="1186805"/>
                </a:cubicBezTo>
                <a:cubicBezTo>
                  <a:pt x="796743" y="1186295"/>
                  <a:pt x="797082" y="1189183"/>
                  <a:pt x="795724" y="1195638"/>
                </a:cubicBezTo>
                <a:close/>
              </a:path>
            </a:pathLst>
          </a:custGeom>
          <a:solidFill>
            <a:schemeClr val="accent3"/>
          </a:solidFill>
          <a:ln w="16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F2BF412-86C4-482C-9098-4975791B54C0}"/>
              </a:ext>
            </a:extLst>
          </p:cNvPr>
          <p:cNvSpPr/>
          <p:nvPr/>
        </p:nvSpPr>
        <p:spPr>
          <a:xfrm>
            <a:off x="4612726" y="2707550"/>
            <a:ext cx="1327028" cy="2329947"/>
          </a:xfrm>
          <a:custGeom>
            <a:avLst/>
            <a:gdLst>
              <a:gd name="connsiteX0" fmla="*/ 1010278 w 1010660"/>
              <a:gd name="connsiteY0" fmla="*/ 1613160 h 1802203"/>
              <a:gd name="connsiteX1" fmla="*/ 998557 w 1010660"/>
              <a:gd name="connsiteY1" fmla="*/ 1603308 h 1802203"/>
              <a:gd name="connsiteX2" fmla="*/ 990404 w 1010660"/>
              <a:gd name="connsiteY2" fmla="*/ 1596344 h 1802203"/>
              <a:gd name="connsiteX3" fmla="*/ 988536 w 1010660"/>
              <a:gd name="connsiteY3" fmla="*/ 1584624 h 1802203"/>
              <a:gd name="connsiteX4" fmla="*/ 968322 w 1010660"/>
              <a:gd name="connsiteY4" fmla="*/ 1564241 h 1802203"/>
              <a:gd name="connsiteX5" fmla="*/ 871163 w 1010660"/>
              <a:gd name="connsiteY5" fmla="*/ 1548444 h 1802203"/>
              <a:gd name="connsiteX6" fmla="*/ 749714 w 1010660"/>
              <a:gd name="connsiteY6" fmla="*/ 1529589 h 1802203"/>
              <a:gd name="connsiteX7" fmla="*/ 717101 w 1010660"/>
              <a:gd name="connsiteY7" fmla="*/ 1522625 h 1802203"/>
              <a:gd name="connsiteX8" fmla="*/ 717441 w 1010660"/>
              <a:gd name="connsiteY8" fmla="*/ 1520417 h 1802203"/>
              <a:gd name="connsiteX9" fmla="*/ 740032 w 1010660"/>
              <a:gd name="connsiteY9" fmla="*/ 1517020 h 1802203"/>
              <a:gd name="connsiteX10" fmla="*/ 743769 w 1010660"/>
              <a:gd name="connsiteY10" fmla="*/ 1518379 h 1802203"/>
              <a:gd name="connsiteX11" fmla="*/ 750563 w 1010660"/>
              <a:gd name="connsiteY11" fmla="*/ 1523474 h 1802203"/>
              <a:gd name="connsiteX12" fmla="*/ 804069 w 1010660"/>
              <a:gd name="connsiteY12" fmla="*/ 1521946 h 1802203"/>
              <a:gd name="connsiteX13" fmla="*/ 813581 w 1010660"/>
              <a:gd name="connsiteY13" fmla="*/ 1509036 h 1802203"/>
              <a:gd name="connsiteX14" fmla="*/ 816129 w 1010660"/>
              <a:gd name="connsiteY14" fmla="*/ 1490522 h 1802203"/>
              <a:gd name="connsiteX15" fmla="*/ 806277 w 1010660"/>
              <a:gd name="connsiteY15" fmla="*/ 1469459 h 1802203"/>
              <a:gd name="connsiteX16" fmla="*/ 798124 w 1010660"/>
              <a:gd name="connsiteY16" fmla="*/ 1455871 h 1802203"/>
              <a:gd name="connsiteX17" fmla="*/ 797274 w 1010660"/>
              <a:gd name="connsiteY17" fmla="*/ 1445849 h 1802203"/>
              <a:gd name="connsiteX18" fmla="*/ 786064 w 1010660"/>
              <a:gd name="connsiteY18" fmla="*/ 1441772 h 1802203"/>
              <a:gd name="connsiteX19" fmla="*/ 758037 w 1010660"/>
              <a:gd name="connsiteY19" fmla="*/ 1457739 h 1802203"/>
              <a:gd name="connsiteX20" fmla="*/ 698586 w 1010660"/>
              <a:gd name="connsiteY20" fmla="*/ 1490012 h 1802203"/>
              <a:gd name="connsiteX21" fmla="*/ 685507 w 1010660"/>
              <a:gd name="connsiteY21" fmla="*/ 1481859 h 1802203"/>
              <a:gd name="connsiteX22" fmla="*/ 683299 w 1010660"/>
              <a:gd name="connsiteY22" fmla="*/ 1417313 h 1802203"/>
              <a:gd name="connsiteX23" fmla="*/ 692302 w 1010660"/>
              <a:gd name="connsiteY23" fmla="*/ 1403214 h 1802203"/>
              <a:gd name="connsiteX24" fmla="*/ 708608 w 1010660"/>
              <a:gd name="connsiteY24" fmla="*/ 1399138 h 1802203"/>
              <a:gd name="connsiteX25" fmla="*/ 784875 w 1010660"/>
              <a:gd name="connsiteY25" fmla="*/ 1387417 h 1802203"/>
              <a:gd name="connsiteX26" fmla="*/ 833794 w 1010660"/>
              <a:gd name="connsiteY26" fmla="*/ 1365675 h 1802203"/>
              <a:gd name="connsiteX27" fmla="*/ 910231 w 1010660"/>
              <a:gd name="connsiteY27" fmla="*/ 1264100 h 1802203"/>
              <a:gd name="connsiteX28" fmla="*/ 935540 w 1010660"/>
              <a:gd name="connsiteY28" fmla="*/ 1186474 h 1802203"/>
              <a:gd name="connsiteX29" fmla="*/ 939616 w 1010660"/>
              <a:gd name="connsiteY29" fmla="*/ 1178661 h 1802203"/>
              <a:gd name="connsiteX30" fmla="*/ 960679 w 1010660"/>
              <a:gd name="connsiteY30" fmla="*/ 1157768 h 1802203"/>
              <a:gd name="connsiteX31" fmla="*/ 976646 w 1010660"/>
              <a:gd name="connsiteY31" fmla="*/ 1104602 h 1802203"/>
              <a:gd name="connsiteX32" fmla="*/ 958301 w 1010660"/>
              <a:gd name="connsiteY32" fmla="*/ 973301 h 1802203"/>
              <a:gd name="connsiteX33" fmla="*/ 956942 w 1010660"/>
              <a:gd name="connsiteY33" fmla="*/ 961751 h 1802203"/>
              <a:gd name="connsiteX34" fmla="*/ 957451 w 1010660"/>
              <a:gd name="connsiteY34" fmla="*/ 937970 h 1802203"/>
              <a:gd name="connsiteX35" fmla="*/ 957961 w 1010660"/>
              <a:gd name="connsiteY35" fmla="*/ 901281 h 1802203"/>
              <a:gd name="connsiteX36" fmla="*/ 957621 w 1010660"/>
              <a:gd name="connsiteY36" fmla="*/ 891259 h 1802203"/>
              <a:gd name="connsiteX37" fmla="*/ 957112 w 1010660"/>
              <a:gd name="connsiteY37" fmla="*/ 861364 h 1802203"/>
              <a:gd name="connsiteX38" fmla="*/ 959829 w 1010660"/>
              <a:gd name="connsiteY38" fmla="*/ 813804 h 1802203"/>
              <a:gd name="connsiteX39" fmla="*/ 962547 w 1010660"/>
              <a:gd name="connsiteY39" fmla="*/ 801064 h 1802203"/>
              <a:gd name="connsiteX40" fmla="*/ 953205 w 1010660"/>
              <a:gd name="connsiteY40" fmla="*/ 776435 h 1802203"/>
              <a:gd name="connsiteX41" fmla="*/ 944882 w 1010660"/>
              <a:gd name="connsiteY41" fmla="*/ 774566 h 1802203"/>
              <a:gd name="connsiteX42" fmla="*/ 930784 w 1010660"/>
              <a:gd name="connsiteY42" fmla="*/ 756561 h 1802203"/>
              <a:gd name="connsiteX43" fmla="*/ 931463 w 1010660"/>
              <a:gd name="connsiteY43" fmla="*/ 743822 h 1802203"/>
              <a:gd name="connsiteX44" fmla="*/ 939107 w 1010660"/>
              <a:gd name="connsiteY44" fmla="*/ 650059 h 1802203"/>
              <a:gd name="connsiteX45" fmla="*/ 916685 w 1010660"/>
              <a:gd name="connsiteY45" fmla="*/ 635112 h 1802203"/>
              <a:gd name="connsiteX46" fmla="*/ 902077 w 1010660"/>
              <a:gd name="connsiteY46" fmla="*/ 624581 h 1802203"/>
              <a:gd name="connsiteX47" fmla="*/ 902417 w 1010660"/>
              <a:gd name="connsiteY47" fmla="*/ 621183 h 1802203"/>
              <a:gd name="connsiteX48" fmla="*/ 907173 w 1010660"/>
              <a:gd name="connsiteY48" fmla="*/ 545087 h 1802203"/>
              <a:gd name="connsiteX49" fmla="*/ 896132 w 1010660"/>
              <a:gd name="connsiteY49" fmla="*/ 478162 h 1802203"/>
              <a:gd name="connsiteX50" fmla="*/ 888489 w 1010660"/>
              <a:gd name="connsiteY50" fmla="*/ 462195 h 1802203"/>
              <a:gd name="connsiteX51" fmla="*/ 887300 w 1010660"/>
              <a:gd name="connsiteY51" fmla="*/ 448267 h 1802203"/>
              <a:gd name="connsiteX52" fmla="*/ 891376 w 1010660"/>
              <a:gd name="connsiteY52" fmla="*/ 426355 h 1802203"/>
              <a:gd name="connsiteX53" fmla="*/ 908702 w 1010660"/>
              <a:gd name="connsiteY53" fmla="*/ 416333 h 1802203"/>
              <a:gd name="connsiteX54" fmla="*/ 919233 w 1010660"/>
              <a:gd name="connsiteY54" fmla="*/ 418881 h 1802203"/>
              <a:gd name="connsiteX55" fmla="*/ 913798 w 1010660"/>
              <a:gd name="connsiteY55" fmla="*/ 397819 h 1802203"/>
              <a:gd name="connsiteX56" fmla="*/ 915836 w 1010660"/>
              <a:gd name="connsiteY56" fmla="*/ 361129 h 1802203"/>
              <a:gd name="connsiteX57" fmla="*/ 915157 w 1010660"/>
              <a:gd name="connsiteY57" fmla="*/ 340067 h 1802203"/>
              <a:gd name="connsiteX58" fmla="*/ 933501 w 1010660"/>
              <a:gd name="connsiteY58" fmla="*/ 275520 h 1802203"/>
              <a:gd name="connsiteX59" fmla="*/ 941315 w 1010660"/>
              <a:gd name="connsiteY59" fmla="*/ 225922 h 1802203"/>
              <a:gd name="connsiteX60" fmla="*/ 940635 w 1010660"/>
              <a:gd name="connsiteY60" fmla="*/ 202141 h 1802203"/>
              <a:gd name="connsiteX61" fmla="*/ 934521 w 1010660"/>
              <a:gd name="connsiteY61" fmla="*/ 161205 h 1802203"/>
              <a:gd name="connsiteX62" fmla="*/ 920592 w 1010660"/>
              <a:gd name="connsiteY62" fmla="*/ 124006 h 1802203"/>
              <a:gd name="connsiteX63" fmla="*/ 914477 w 1010660"/>
              <a:gd name="connsiteY63" fmla="*/ 105661 h 1802203"/>
              <a:gd name="connsiteX64" fmla="*/ 893415 w 1010660"/>
              <a:gd name="connsiteY64" fmla="*/ 67783 h 1802203"/>
              <a:gd name="connsiteX65" fmla="*/ 792858 w 1010660"/>
              <a:gd name="connsiteY65" fmla="*/ 9 h 1802203"/>
              <a:gd name="connsiteX66" fmla="*/ 773834 w 1010660"/>
              <a:gd name="connsiteY66" fmla="*/ 8332 h 1802203"/>
              <a:gd name="connsiteX67" fmla="*/ 760415 w 1010660"/>
              <a:gd name="connsiteY67" fmla="*/ 28885 h 1802203"/>
              <a:gd name="connsiteX68" fmla="*/ 741221 w 1010660"/>
              <a:gd name="connsiteY68" fmla="*/ 35849 h 1802203"/>
              <a:gd name="connsiteX69" fmla="*/ 724235 w 1010660"/>
              <a:gd name="connsiteY69" fmla="*/ 30923 h 1802203"/>
              <a:gd name="connsiteX70" fmla="*/ 656801 w 1010660"/>
              <a:gd name="connsiteY70" fmla="*/ 30074 h 1802203"/>
              <a:gd name="connsiteX71" fmla="*/ 585630 w 1010660"/>
              <a:gd name="connsiteY71" fmla="*/ 72029 h 1802203"/>
              <a:gd name="connsiteX72" fmla="*/ 566946 w 1010660"/>
              <a:gd name="connsiteY72" fmla="*/ 104812 h 1802203"/>
              <a:gd name="connsiteX73" fmla="*/ 560491 w 1010660"/>
              <a:gd name="connsiteY73" fmla="*/ 189232 h 1802203"/>
              <a:gd name="connsiteX74" fmla="*/ 563209 w 1010660"/>
              <a:gd name="connsiteY74" fmla="*/ 206558 h 1802203"/>
              <a:gd name="connsiteX75" fmla="*/ 563379 w 1010660"/>
              <a:gd name="connsiteY75" fmla="*/ 259554 h 1802203"/>
              <a:gd name="connsiteX76" fmla="*/ 561340 w 1010660"/>
              <a:gd name="connsiteY76" fmla="*/ 276370 h 1802203"/>
              <a:gd name="connsiteX77" fmla="*/ 570853 w 1010660"/>
              <a:gd name="connsiteY77" fmla="*/ 288260 h 1802203"/>
              <a:gd name="connsiteX78" fmla="*/ 584781 w 1010660"/>
              <a:gd name="connsiteY78" fmla="*/ 303887 h 1802203"/>
              <a:gd name="connsiteX79" fmla="*/ 590386 w 1010660"/>
              <a:gd name="connsiteY79" fmla="*/ 312380 h 1802203"/>
              <a:gd name="connsiteX80" fmla="*/ 601937 w 1010660"/>
              <a:gd name="connsiteY80" fmla="*/ 335311 h 1802203"/>
              <a:gd name="connsiteX81" fmla="*/ 603635 w 1010660"/>
              <a:gd name="connsiteY81" fmla="*/ 341595 h 1802203"/>
              <a:gd name="connsiteX82" fmla="*/ 616205 w 1010660"/>
              <a:gd name="connsiteY82" fmla="*/ 359940 h 1802203"/>
              <a:gd name="connsiteX83" fmla="*/ 637947 w 1010660"/>
              <a:gd name="connsiteY83" fmla="*/ 374888 h 1802203"/>
              <a:gd name="connsiteX84" fmla="*/ 660708 w 1010660"/>
              <a:gd name="connsiteY84" fmla="*/ 372510 h 1802203"/>
              <a:gd name="connsiteX85" fmla="*/ 685168 w 1010660"/>
              <a:gd name="connsiteY85" fmla="*/ 382362 h 1802203"/>
              <a:gd name="connsiteX86" fmla="*/ 698247 w 1010660"/>
              <a:gd name="connsiteY86" fmla="*/ 402065 h 1802203"/>
              <a:gd name="connsiteX87" fmla="*/ 694680 w 1010660"/>
              <a:gd name="connsiteY87" fmla="*/ 422788 h 1802203"/>
              <a:gd name="connsiteX88" fmla="*/ 690603 w 1010660"/>
              <a:gd name="connsiteY88" fmla="*/ 425846 h 1802203"/>
              <a:gd name="connsiteX89" fmla="*/ 656971 w 1010660"/>
              <a:gd name="connsiteY89" fmla="*/ 466442 h 1802203"/>
              <a:gd name="connsiteX90" fmla="*/ 637607 w 1010660"/>
              <a:gd name="connsiteY90" fmla="*/ 500414 h 1802203"/>
              <a:gd name="connsiteX91" fmla="*/ 635229 w 1010660"/>
              <a:gd name="connsiteY91" fmla="*/ 507378 h 1802203"/>
              <a:gd name="connsiteX92" fmla="*/ 628605 w 1010660"/>
              <a:gd name="connsiteY92" fmla="*/ 536084 h 1802203"/>
              <a:gd name="connsiteX93" fmla="*/ 601597 w 1010660"/>
              <a:gd name="connsiteY93" fmla="*/ 588910 h 1802203"/>
              <a:gd name="connsiteX94" fmla="*/ 576118 w 1010660"/>
              <a:gd name="connsiteY94" fmla="*/ 666876 h 1802203"/>
              <a:gd name="connsiteX95" fmla="*/ 566776 w 1010660"/>
              <a:gd name="connsiteY95" fmla="*/ 710699 h 1802203"/>
              <a:gd name="connsiteX96" fmla="*/ 552847 w 1010660"/>
              <a:gd name="connsiteY96" fmla="*/ 799535 h 1802203"/>
              <a:gd name="connsiteX97" fmla="*/ 547582 w 1010660"/>
              <a:gd name="connsiteY97" fmla="*/ 812784 h 1802203"/>
              <a:gd name="connsiteX98" fmla="*/ 532804 w 1010660"/>
              <a:gd name="connsiteY98" fmla="*/ 815332 h 1802203"/>
              <a:gd name="connsiteX99" fmla="*/ 491189 w 1010660"/>
              <a:gd name="connsiteY99" fmla="*/ 818220 h 1802203"/>
              <a:gd name="connsiteX100" fmla="*/ 458406 w 1010660"/>
              <a:gd name="connsiteY100" fmla="*/ 835885 h 1802203"/>
              <a:gd name="connsiteX101" fmla="*/ 411015 w 1010660"/>
              <a:gd name="connsiteY101" fmla="*/ 853720 h 1802203"/>
              <a:gd name="connsiteX102" fmla="*/ 394199 w 1010660"/>
              <a:gd name="connsiteY102" fmla="*/ 854400 h 1802203"/>
              <a:gd name="connsiteX103" fmla="*/ 375345 w 1010660"/>
              <a:gd name="connsiteY103" fmla="*/ 856948 h 1802203"/>
              <a:gd name="connsiteX104" fmla="*/ 367361 w 1010660"/>
              <a:gd name="connsiteY104" fmla="*/ 858646 h 1802203"/>
              <a:gd name="connsiteX105" fmla="*/ 355471 w 1010660"/>
              <a:gd name="connsiteY105" fmla="*/ 859156 h 1802203"/>
              <a:gd name="connsiteX106" fmla="*/ 346469 w 1010660"/>
              <a:gd name="connsiteY106" fmla="*/ 866800 h 1802203"/>
              <a:gd name="connsiteX107" fmla="*/ 318102 w 1010660"/>
              <a:gd name="connsiteY107" fmla="*/ 884125 h 1802203"/>
              <a:gd name="connsiteX108" fmla="*/ 274788 w 1010660"/>
              <a:gd name="connsiteY108" fmla="*/ 891259 h 1802203"/>
              <a:gd name="connsiteX109" fmla="*/ 219754 w 1010660"/>
              <a:gd name="connsiteY109" fmla="*/ 894487 h 1802203"/>
              <a:gd name="connsiteX110" fmla="*/ 211771 w 1010660"/>
              <a:gd name="connsiteY110" fmla="*/ 889391 h 1802203"/>
              <a:gd name="connsiteX111" fmla="*/ 186801 w 1010660"/>
              <a:gd name="connsiteY111" fmla="*/ 833677 h 1802203"/>
              <a:gd name="connsiteX112" fmla="*/ 87094 w 1010660"/>
              <a:gd name="connsiteY112" fmla="*/ 610992 h 1802203"/>
              <a:gd name="connsiteX113" fmla="*/ 76393 w 1010660"/>
              <a:gd name="connsiteY113" fmla="*/ 607255 h 1802203"/>
              <a:gd name="connsiteX114" fmla="*/ 5222 w 1010660"/>
              <a:gd name="connsiteY114" fmla="*/ 643095 h 1802203"/>
              <a:gd name="connsiteX115" fmla="*/ 1655 w 1010660"/>
              <a:gd name="connsiteY115" fmla="*/ 654306 h 1802203"/>
              <a:gd name="connsiteX116" fmla="*/ 35117 w 1010660"/>
              <a:gd name="connsiteY116" fmla="*/ 727515 h 1802203"/>
              <a:gd name="connsiteX117" fmla="*/ 141789 w 1010660"/>
              <a:gd name="connsiteY117" fmla="*/ 969394 h 1802203"/>
              <a:gd name="connsiteX118" fmla="*/ 138561 w 1010660"/>
              <a:gd name="connsiteY118" fmla="*/ 994194 h 1802203"/>
              <a:gd name="connsiteX119" fmla="*/ 135334 w 1010660"/>
              <a:gd name="connsiteY119" fmla="*/ 999969 h 1802203"/>
              <a:gd name="connsiteX120" fmla="*/ 125143 w 1010660"/>
              <a:gd name="connsiteY120" fmla="*/ 1013897 h 1802203"/>
              <a:gd name="connsiteX121" fmla="*/ 96436 w 1010660"/>
              <a:gd name="connsiteY121" fmla="*/ 1073178 h 1802203"/>
              <a:gd name="connsiteX122" fmla="*/ 96946 w 1010660"/>
              <a:gd name="connsiteY122" fmla="*/ 1119040 h 1802203"/>
              <a:gd name="connsiteX123" fmla="*/ 98305 w 1010660"/>
              <a:gd name="connsiteY123" fmla="*/ 1129062 h 1802203"/>
              <a:gd name="connsiteX124" fmla="*/ 105779 w 1010660"/>
              <a:gd name="connsiteY124" fmla="*/ 1168979 h 1802203"/>
              <a:gd name="connsiteX125" fmla="*/ 120726 w 1010660"/>
              <a:gd name="connsiteY125" fmla="*/ 1260872 h 1802203"/>
              <a:gd name="connsiteX126" fmla="*/ 157076 w 1010660"/>
              <a:gd name="connsiteY126" fmla="*/ 1380793 h 1802203"/>
              <a:gd name="connsiteX127" fmla="*/ 171514 w 1010660"/>
              <a:gd name="connsiteY127" fmla="*/ 1439224 h 1802203"/>
              <a:gd name="connsiteX128" fmla="*/ 162512 w 1010660"/>
              <a:gd name="connsiteY128" fmla="*/ 1504110 h 1802203"/>
              <a:gd name="connsiteX129" fmla="*/ 140430 w 1010660"/>
              <a:gd name="connsiteY129" fmla="*/ 1544197 h 1802203"/>
              <a:gd name="connsiteX130" fmla="*/ 123274 w 1010660"/>
              <a:gd name="connsiteY130" fmla="*/ 1557786 h 1802203"/>
              <a:gd name="connsiteX131" fmla="*/ 94228 w 1010660"/>
              <a:gd name="connsiteY131" fmla="*/ 1563731 h 1802203"/>
              <a:gd name="connsiteX132" fmla="*/ 85226 w 1010660"/>
              <a:gd name="connsiteY132" fmla="*/ 1569167 h 1802203"/>
              <a:gd name="connsiteX133" fmla="*/ 59917 w 1010660"/>
              <a:gd name="connsiteY133" fmla="*/ 1597533 h 1802203"/>
              <a:gd name="connsiteX134" fmla="*/ 47347 w 1010660"/>
              <a:gd name="connsiteY134" fmla="*/ 1636940 h 1802203"/>
              <a:gd name="connsiteX135" fmla="*/ 82848 w 1010660"/>
              <a:gd name="connsiteY135" fmla="*/ 1670233 h 1802203"/>
              <a:gd name="connsiteX136" fmla="*/ 168626 w 1010660"/>
              <a:gd name="connsiteY136" fmla="*/ 1675668 h 1802203"/>
              <a:gd name="connsiteX137" fmla="*/ 225699 w 1010660"/>
              <a:gd name="connsiteY137" fmla="*/ 1626239 h 1802203"/>
              <a:gd name="connsiteX138" fmla="*/ 241496 w 1010660"/>
              <a:gd name="connsiteY138" fmla="*/ 1605007 h 1802203"/>
              <a:gd name="connsiteX139" fmla="*/ 272750 w 1010660"/>
              <a:gd name="connsiteY139" fmla="*/ 1588021 h 1802203"/>
              <a:gd name="connsiteX140" fmla="*/ 282092 w 1010660"/>
              <a:gd name="connsiteY140" fmla="*/ 1593966 h 1802203"/>
              <a:gd name="connsiteX141" fmla="*/ 279884 w 1010660"/>
              <a:gd name="connsiteY141" fmla="*/ 1643055 h 1802203"/>
              <a:gd name="connsiteX142" fmla="*/ 287698 w 1010660"/>
              <a:gd name="connsiteY142" fmla="*/ 1653417 h 1802203"/>
              <a:gd name="connsiteX143" fmla="*/ 291095 w 1010660"/>
              <a:gd name="connsiteY143" fmla="*/ 1645943 h 1802203"/>
              <a:gd name="connsiteX144" fmla="*/ 292963 w 1010660"/>
              <a:gd name="connsiteY144" fmla="*/ 1604327 h 1802203"/>
              <a:gd name="connsiteX145" fmla="*/ 295681 w 1010660"/>
              <a:gd name="connsiteY145" fmla="*/ 1579188 h 1802203"/>
              <a:gd name="connsiteX146" fmla="*/ 311648 w 1010660"/>
              <a:gd name="connsiteY146" fmla="*/ 1549633 h 1802203"/>
              <a:gd name="connsiteX147" fmla="*/ 316234 w 1010660"/>
              <a:gd name="connsiteY147" fmla="*/ 1517190 h 1802203"/>
              <a:gd name="connsiteX148" fmla="*/ 316743 w 1010660"/>
              <a:gd name="connsiteY148" fmla="*/ 1507338 h 1802203"/>
              <a:gd name="connsiteX149" fmla="*/ 313686 w 1010660"/>
              <a:gd name="connsiteY149" fmla="*/ 1474385 h 1802203"/>
              <a:gd name="connsiteX150" fmla="*/ 294662 w 1010660"/>
              <a:gd name="connsiteY150" fmla="*/ 1451794 h 1802203"/>
              <a:gd name="connsiteX151" fmla="*/ 281073 w 1010660"/>
              <a:gd name="connsiteY151" fmla="*/ 1446189 h 1802203"/>
              <a:gd name="connsiteX152" fmla="*/ 272071 w 1010660"/>
              <a:gd name="connsiteY152" fmla="*/ 1439734 h 1802203"/>
              <a:gd name="connsiteX153" fmla="*/ 270542 w 1010660"/>
              <a:gd name="connsiteY153" fmla="*/ 1428863 h 1802203"/>
              <a:gd name="connsiteX154" fmla="*/ 278355 w 1010660"/>
              <a:gd name="connsiteY154" fmla="*/ 1303677 h 1802203"/>
              <a:gd name="connsiteX155" fmla="*/ 285659 w 1010660"/>
              <a:gd name="connsiteY155" fmla="*/ 1212293 h 1802203"/>
              <a:gd name="connsiteX156" fmla="*/ 280564 w 1010660"/>
              <a:gd name="connsiteY156" fmla="*/ 1182398 h 1802203"/>
              <a:gd name="connsiteX157" fmla="*/ 269862 w 1010660"/>
              <a:gd name="connsiteY157" fmla="*/ 1148596 h 1802203"/>
              <a:gd name="connsiteX158" fmla="*/ 278016 w 1010660"/>
              <a:gd name="connsiteY158" fmla="*/ 1137725 h 1802203"/>
              <a:gd name="connsiteX159" fmla="*/ 313686 w 1010660"/>
              <a:gd name="connsiteY159" fmla="*/ 1138234 h 1802203"/>
              <a:gd name="connsiteX160" fmla="*/ 323708 w 1010660"/>
              <a:gd name="connsiteY160" fmla="*/ 1148596 h 1802203"/>
              <a:gd name="connsiteX161" fmla="*/ 337296 w 1010660"/>
              <a:gd name="connsiteY161" fmla="*/ 1174414 h 1802203"/>
              <a:gd name="connsiteX162" fmla="*/ 383668 w 1010660"/>
              <a:gd name="connsiteY162" fmla="*/ 1187663 h 1802203"/>
              <a:gd name="connsiteX163" fmla="*/ 507325 w 1010660"/>
              <a:gd name="connsiteY163" fmla="*/ 1194797 h 1802203"/>
              <a:gd name="connsiteX164" fmla="*/ 517007 w 1010660"/>
              <a:gd name="connsiteY164" fmla="*/ 1204309 h 1802203"/>
              <a:gd name="connsiteX165" fmla="*/ 509194 w 1010660"/>
              <a:gd name="connsiteY165" fmla="*/ 1295524 h 1802203"/>
              <a:gd name="connsiteX166" fmla="*/ 499851 w 1010660"/>
              <a:gd name="connsiteY166" fmla="*/ 1395910 h 1802203"/>
              <a:gd name="connsiteX167" fmla="*/ 506816 w 1010660"/>
              <a:gd name="connsiteY167" fmla="*/ 1404064 h 1802203"/>
              <a:gd name="connsiteX168" fmla="*/ 593104 w 1010660"/>
              <a:gd name="connsiteY168" fmla="*/ 1408140 h 1802203"/>
              <a:gd name="connsiteX169" fmla="*/ 606693 w 1010660"/>
              <a:gd name="connsiteY169" fmla="*/ 1407970 h 1802203"/>
              <a:gd name="connsiteX170" fmla="*/ 615016 w 1010660"/>
              <a:gd name="connsiteY170" fmla="*/ 1416293 h 1802203"/>
              <a:gd name="connsiteX171" fmla="*/ 614167 w 1010660"/>
              <a:gd name="connsiteY171" fmla="*/ 1485936 h 1802203"/>
              <a:gd name="connsiteX172" fmla="*/ 610430 w 1010660"/>
              <a:gd name="connsiteY172" fmla="*/ 1490861 h 1802203"/>
              <a:gd name="connsiteX173" fmla="*/ 560831 w 1010660"/>
              <a:gd name="connsiteY173" fmla="*/ 1486105 h 1802203"/>
              <a:gd name="connsiteX174" fmla="*/ 452801 w 1010660"/>
              <a:gd name="connsiteY174" fmla="*/ 1450945 h 1802203"/>
              <a:gd name="connsiteX175" fmla="*/ 429870 w 1010660"/>
              <a:gd name="connsiteY175" fmla="*/ 1458928 h 1802203"/>
              <a:gd name="connsiteX176" fmla="*/ 428341 w 1010660"/>
              <a:gd name="connsiteY176" fmla="*/ 1467081 h 1802203"/>
              <a:gd name="connsiteX177" fmla="*/ 428171 w 1010660"/>
              <a:gd name="connsiteY177" fmla="*/ 1505300 h 1802203"/>
              <a:gd name="connsiteX178" fmla="*/ 434626 w 1010660"/>
              <a:gd name="connsiteY178" fmla="*/ 1523474 h 1802203"/>
              <a:gd name="connsiteX179" fmla="*/ 438193 w 1010660"/>
              <a:gd name="connsiteY179" fmla="*/ 1531628 h 1802203"/>
              <a:gd name="connsiteX180" fmla="*/ 448214 w 1010660"/>
              <a:gd name="connsiteY180" fmla="*/ 1551671 h 1802203"/>
              <a:gd name="connsiteX181" fmla="*/ 451611 w 1010660"/>
              <a:gd name="connsiteY181" fmla="*/ 1557956 h 1802203"/>
              <a:gd name="connsiteX182" fmla="*/ 446346 w 1010660"/>
              <a:gd name="connsiteY182" fmla="*/ 1561523 h 1802203"/>
              <a:gd name="connsiteX183" fmla="*/ 350715 w 1010660"/>
              <a:gd name="connsiteY183" fmla="*/ 1584454 h 1802203"/>
              <a:gd name="connsiteX184" fmla="*/ 327954 w 1010660"/>
              <a:gd name="connsiteY184" fmla="*/ 1610782 h 1802203"/>
              <a:gd name="connsiteX185" fmla="*/ 327954 w 1010660"/>
              <a:gd name="connsiteY185" fmla="*/ 1649850 h 1802203"/>
              <a:gd name="connsiteX186" fmla="*/ 335428 w 1010660"/>
              <a:gd name="connsiteY186" fmla="*/ 1668194 h 1802203"/>
              <a:gd name="connsiteX187" fmla="*/ 346809 w 1010660"/>
              <a:gd name="connsiteY187" fmla="*/ 1688407 h 1802203"/>
              <a:gd name="connsiteX188" fmla="*/ 351904 w 1010660"/>
              <a:gd name="connsiteY188" fmla="*/ 1693673 h 1802203"/>
              <a:gd name="connsiteX189" fmla="*/ 395558 w 1010660"/>
              <a:gd name="connsiteY189" fmla="*/ 1687219 h 1802203"/>
              <a:gd name="connsiteX190" fmla="*/ 410166 w 1010660"/>
              <a:gd name="connsiteY190" fmla="*/ 1651888 h 1802203"/>
              <a:gd name="connsiteX191" fmla="*/ 398615 w 1010660"/>
              <a:gd name="connsiteY191" fmla="*/ 1632354 h 1802203"/>
              <a:gd name="connsiteX192" fmla="*/ 395388 w 1010660"/>
              <a:gd name="connsiteY192" fmla="*/ 1623182 h 1802203"/>
              <a:gd name="connsiteX193" fmla="*/ 403032 w 1010660"/>
              <a:gd name="connsiteY193" fmla="*/ 1619445 h 1802203"/>
              <a:gd name="connsiteX194" fmla="*/ 500701 w 1010660"/>
              <a:gd name="connsiteY194" fmla="*/ 1603478 h 1802203"/>
              <a:gd name="connsiteX195" fmla="*/ 566606 w 1010660"/>
              <a:gd name="connsiteY195" fmla="*/ 1591928 h 1802203"/>
              <a:gd name="connsiteX196" fmla="*/ 616205 w 1010660"/>
              <a:gd name="connsiteY196" fmla="*/ 1587341 h 1802203"/>
              <a:gd name="connsiteX197" fmla="*/ 638626 w 1010660"/>
              <a:gd name="connsiteY197" fmla="*/ 1604667 h 1802203"/>
              <a:gd name="connsiteX198" fmla="*/ 663935 w 1010660"/>
              <a:gd name="connsiteY198" fmla="*/ 1683312 h 1802203"/>
              <a:gd name="connsiteX199" fmla="*/ 667502 w 1010660"/>
              <a:gd name="connsiteY199" fmla="*/ 1731891 h 1802203"/>
              <a:gd name="connsiteX200" fmla="*/ 665634 w 1010660"/>
              <a:gd name="connsiteY200" fmla="*/ 1757200 h 1802203"/>
              <a:gd name="connsiteX201" fmla="*/ 712345 w 1010660"/>
              <a:gd name="connsiteY201" fmla="*/ 1803402 h 1802203"/>
              <a:gd name="connsiteX202" fmla="*/ 763642 w 1010660"/>
              <a:gd name="connsiteY202" fmla="*/ 1762976 h 1802203"/>
              <a:gd name="connsiteX203" fmla="*/ 760415 w 1010660"/>
              <a:gd name="connsiteY203" fmla="*/ 1742423 h 1802203"/>
              <a:gd name="connsiteX204" fmla="*/ 730860 w 1010660"/>
              <a:gd name="connsiteY204" fmla="*/ 1710319 h 1802203"/>
              <a:gd name="connsiteX205" fmla="*/ 725934 w 1010660"/>
              <a:gd name="connsiteY205" fmla="*/ 1704204 h 1802203"/>
              <a:gd name="connsiteX206" fmla="*/ 695189 w 1010660"/>
              <a:gd name="connsiteY206" fmla="*/ 1594985 h 1802203"/>
              <a:gd name="connsiteX207" fmla="*/ 705890 w 1010660"/>
              <a:gd name="connsiteY207" fmla="*/ 1581736 h 1802203"/>
              <a:gd name="connsiteX208" fmla="*/ 711835 w 1010660"/>
              <a:gd name="connsiteY208" fmla="*/ 1582246 h 1802203"/>
              <a:gd name="connsiteX209" fmla="*/ 783516 w 1010660"/>
              <a:gd name="connsiteY209" fmla="*/ 1589719 h 1802203"/>
              <a:gd name="connsiteX210" fmla="*/ 928236 w 1010660"/>
              <a:gd name="connsiteY210" fmla="*/ 1601270 h 1802203"/>
              <a:gd name="connsiteX211" fmla="*/ 942844 w 1010660"/>
              <a:gd name="connsiteY211" fmla="*/ 1623182 h 1802203"/>
              <a:gd name="connsiteX212" fmla="*/ 943353 w 1010660"/>
              <a:gd name="connsiteY212" fmla="*/ 1639488 h 1802203"/>
              <a:gd name="connsiteX213" fmla="*/ 951506 w 1010660"/>
              <a:gd name="connsiteY213" fmla="*/ 1656984 h 1802203"/>
              <a:gd name="connsiteX214" fmla="*/ 958980 w 1010660"/>
              <a:gd name="connsiteY214" fmla="*/ 1663778 h 1802203"/>
              <a:gd name="connsiteX215" fmla="*/ 989385 w 1010660"/>
              <a:gd name="connsiteY215" fmla="*/ 1666496 h 1802203"/>
              <a:gd name="connsiteX216" fmla="*/ 1002974 w 1010660"/>
              <a:gd name="connsiteY216" fmla="*/ 1659531 h 1802203"/>
              <a:gd name="connsiteX217" fmla="*/ 1010278 w 1010660"/>
              <a:gd name="connsiteY217" fmla="*/ 1613160 h 1802203"/>
              <a:gd name="connsiteX218" fmla="*/ 893245 w 1010660"/>
              <a:gd name="connsiteY218" fmla="*/ 959203 h 1802203"/>
              <a:gd name="connsiteX219" fmla="*/ 911929 w 1010660"/>
              <a:gd name="connsiteY219" fmla="*/ 957674 h 1802203"/>
              <a:gd name="connsiteX220" fmla="*/ 923310 w 1010660"/>
              <a:gd name="connsiteY220" fmla="*/ 963110 h 1802203"/>
              <a:gd name="connsiteX221" fmla="*/ 941655 w 1010660"/>
              <a:gd name="connsiteY221" fmla="*/ 1071989 h 1802203"/>
              <a:gd name="connsiteX222" fmla="*/ 943183 w 1010660"/>
              <a:gd name="connsiteY222" fmla="*/ 1086257 h 1802203"/>
              <a:gd name="connsiteX223" fmla="*/ 942504 w 1010660"/>
              <a:gd name="connsiteY223" fmla="*/ 1086257 h 1802203"/>
              <a:gd name="connsiteX224" fmla="*/ 942504 w 1010660"/>
              <a:gd name="connsiteY224" fmla="*/ 1098147 h 1802203"/>
              <a:gd name="connsiteX225" fmla="*/ 937748 w 1010660"/>
              <a:gd name="connsiteY225" fmla="*/ 1103073 h 1802203"/>
              <a:gd name="connsiteX226" fmla="*/ 932822 w 1010660"/>
              <a:gd name="connsiteY226" fmla="*/ 1098317 h 1802203"/>
              <a:gd name="connsiteX227" fmla="*/ 912269 w 1010660"/>
              <a:gd name="connsiteY227" fmla="*/ 1033261 h 1802203"/>
              <a:gd name="connsiteX228" fmla="*/ 893245 w 1010660"/>
              <a:gd name="connsiteY228" fmla="*/ 974830 h 1802203"/>
              <a:gd name="connsiteX229" fmla="*/ 888998 w 1010660"/>
              <a:gd name="connsiteY229" fmla="*/ 962940 h 1802203"/>
              <a:gd name="connsiteX230" fmla="*/ 893245 w 1010660"/>
              <a:gd name="connsiteY230" fmla="*/ 959203 h 180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1010660" h="1802203">
                <a:moveTo>
                  <a:pt x="1010278" y="1613160"/>
                </a:moveTo>
                <a:cubicBezTo>
                  <a:pt x="1009089" y="1607894"/>
                  <a:pt x="1006031" y="1602459"/>
                  <a:pt x="998557" y="1603308"/>
                </a:cubicBezTo>
                <a:cubicBezTo>
                  <a:pt x="993801" y="1603818"/>
                  <a:pt x="991253" y="1600760"/>
                  <a:pt x="990404" y="1596344"/>
                </a:cubicBezTo>
                <a:cubicBezTo>
                  <a:pt x="989725" y="1592437"/>
                  <a:pt x="989215" y="1588530"/>
                  <a:pt x="988536" y="1584624"/>
                </a:cubicBezTo>
                <a:cubicBezTo>
                  <a:pt x="986328" y="1571545"/>
                  <a:pt x="981232" y="1566449"/>
                  <a:pt x="968322" y="1564241"/>
                </a:cubicBezTo>
                <a:cubicBezTo>
                  <a:pt x="935879" y="1558975"/>
                  <a:pt x="903606" y="1553540"/>
                  <a:pt x="871163" y="1548444"/>
                </a:cubicBezTo>
                <a:cubicBezTo>
                  <a:pt x="830737" y="1542159"/>
                  <a:pt x="790140" y="1536214"/>
                  <a:pt x="749714" y="1529589"/>
                </a:cubicBezTo>
                <a:cubicBezTo>
                  <a:pt x="738843" y="1527721"/>
                  <a:pt x="728821" y="1521606"/>
                  <a:pt x="717101" y="1522625"/>
                </a:cubicBezTo>
                <a:cubicBezTo>
                  <a:pt x="717271" y="1521946"/>
                  <a:pt x="717441" y="1521096"/>
                  <a:pt x="717441" y="1520417"/>
                </a:cubicBezTo>
                <a:cubicBezTo>
                  <a:pt x="724915" y="1519228"/>
                  <a:pt x="732558" y="1518039"/>
                  <a:pt x="740032" y="1517020"/>
                </a:cubicBezTo>
                <a:cubicBezTo>
                  <a:pt x="741391" y="1516850"/>
                  <a:pt x="743599" y="1515491"/>
                  <a:pt x="743769" y="1518379"/>
                </a:cubicBezTo>
                <a:cubicBezTo>
                  <a:pt x="744109" y="1522795"/>
                  <a:pt x="748015" y="1522455"/>
                  <a:pt x="750563" y="1523474"/>
                </a:cubicBezTo>
                <a:cubicBezTo>
                  <a:pt x="768568" y="1530099"/>
                  <a:pt x="786404" y="1525853"/>
                  <a:pt x="804069" y="1521946"/>
                </a:cubicBezTo>
                <a:cubicBezTo>
                  <a:pt x="810354" y="1520587"/>
                  <a:pt x="812562" y="1514981"/>
                  <a:pt x="813581" y="1509036"/>
                </a:cubicBezTo>
                <a:cubicBezTo>
                  <a:pt x="814600" y="1502922"/>
                  <a:pt x="815110" y="1496637"/>
                  <a:pt x="816129" y="1490522"/>
                </a:cubicBezTo>
                <a:cubicBezTo>
                  <a:pt x="817827" y="1479821"/>
                  <a:pt x="815789" y="1474895"/>
                  <a:pt x="806277" y="1469459"/>
                </a:cubicBezTo>
                <a:cubicBezTo>
                  <a:pt x="800672" y="1466402"/>
                  <a:pt x="798124" y="1462155"/>
                  <a:pt x="798124" y="1455871"/>
                </a:cubicBezTo>
                <a:cubicBezTo>
                  <a:pt x="798124" y="1452473"/>
                  <a:pt x="798124" y="1449076"/>
                  <a:pt x="797274" y="1445849"/>
                </a:cubicBezTo>
                <a:cubicBezTo>
                  <a:pt x="795576" y="1439394"/>
                  <a:pt x="791839" y="1438375"/>
                  <a:pt x="786064" y="1441772"/>
                </a:cubicBezTo>
                <a:cubicBezTo>
                  <a:pt x="776722" y="1447208"/>
                  <a:pt x="767549" y="1452643"/>
                  <a:pt x="758037" y="1457739"/>
                </a:cubicBezTo>
                <a:cubicBezTo>
                  <a:pt x="738164" y="1468440"/>
                  <a:pt x="719649" y="1481349"/>
                  <a:pt x="698586" y="1490012"/>
                </a:cubicBezTo>
                <a:cubicBezTo>
                  <a:pt x="689584" y="1493749"/>
                  <a:pt x="685847" y="1491201"/>
                  <a:pt x="685507" y="1481859"/>
                </a:cubicBezTo>
                <a:cubicBezTo>
                  <a:pt x="684828" y="1460287"/>
                  <a:pt x="683979" y="1438885"/>
                  <a:pt x="683299" y="1417313"/>
                </a:cubicBezTo>
                <a:cubicBezTo>
                  <a:pt x="683129" y="1410688"/>
                  <a:pt x="686526" y="1405932"/>
                  <a:pt x="692302" y="1403214"/>
                </a:cubicBezTo>
                <a:cubicBezTo>
                  <a:pt x="697397" y="1400836"/>
                  <a:pt x="703003" y="1399817"/>
                  <a:pt x="708608" y="1399138"/>
                </a:cubicBezTo>
                <a:cubicBezTo>
                  <a:pt x="734087" y="1395910"/>
                  <a:pt x="759736" y="1392853"/>
                  <a:pt x="784875" y="1387417"/>
                </a:cubicBezTo>
                <a:cubicBezTo>
                  <a:pt x="802710" y="1383681"/>
                  <a:pt x="820375" y="1378755"/>
                  <a:pt x="833794" y="1365675"/>
                </a:cubicBezTo>
                <a:cubicBezTo>
                  <a:pt x="864369" y="1335780"/>
                  <a:pt x="892565" y="1303507"/>
                  <a:pt x="910231" y="1264100"/>
                </a:cubicBezTo>
                <a:cubicBezTo>
                  <a:pt x="921441" y="1239300"/>
                  <a:pt x="934011" y="1214671"/>
                  <a:pt x="935540" y="1186474"/>
                </a:cubicBezTo>
                <a:cubicBezTo>
                  <a:pt x="935710" y="1183417"/>
                  <a:pt x="936219" y="1180020"/>
                  <a:pt x="939616" y="1178661"/>
                </a:cubicBezTo>
                <a:cubicBezTo>
                  <a:pt x="949468" y="1174584"/>
                  <a:pt x="955243" y="1165582"/>
                  <a:pt x="960679" y="1157768"/>
                </a:cubicBezTo>
                <a:cubicBezTo>
                  <a:pt x="971380" y="1142141"/>
                  <a:pt x="975626" y="1123966"/>
                  <a:pt x="976646" y="1104602"/>
                </a:cubicBezTo>
                <a:cubicBezTo>
                  <a:pt x="978684" y="1059590"/>
                  <a:pt x="967473" y="1016615"/>
                  <a:pt x="958301" y="973301"/>
                </a:cubicBezTo>
                <a:cubicBezTo>
                  <a:pt x="957451" y="969564"/>
                  <a:pt x="954904" y="965318"/>
                  <a:pt x="956942" y="961751"/>
                </a:cubicBezTo>
                <a:cubicBezTo>
                  <a:pt x="961698" y="953767"/>
                  <a:pt x="959150" y="945784"/>
                  <a:pt x="957451" y="937970"/>
                </a:cubicBezTo>
                <a:cubicBezTo>
                  <a:pt x="954904" y="925571"/>
                  <a:pt x="953545" y="913511"/>
                  <a:pt x="957961" y="901281"/>
                </a:cubicBezTo>
                <a:cubicBezTo>
                  <a:pt x="959150" y="897884"/>
                  <a:pt x="958980" y="894656"/>
                  <a:pt x="957621" y="891259"/>
                </a:cubicBezTo>
                <a:cubicBezTo>
                  <a:pt x="953884" y="881407"/>
                  <a:pt x="954054" y="871046"/>
                  <a:pt x="957112" y="861364"/>
                </a:cubicBezTo>
                <a:cubicBezTo>
                  <a:pt x="961868" y="845567"/>
                  <a:pt x="962547" y="829770"/>
                  <a:pt x="959829" y="813804"/>
                </a:cubicBezTo>
                <a:cubicBezTo>
                  <a:pt x="958980" y="809047"/>
                  <a:pt x="959660" y="804971"/>
                  <a:pt x="962547" y="801064"/>
                </a:cubicBezTo>
                <a:cubicBezTo>
                  <a:pt x="971210" y="789174"/>
                  <a:pt x="967813" y="780171"/>
                  <a:pt x="953205" y="776435"/>
                </a:cubicBezTo>
                <a:cubicBezTo>
                  <a:pt x="950487" y="775755"/>
                  <a:pt x="947600" y="775246"/>
                  <a:pt x="944882" y="774566"/>
                </a:cubicBezTo>
                <a:cubicBezTo>
                  <a:pt x="930953" y="770999"/>
                  <a:pt x="930614" y="770489"/>
                  <a:pt x="930784" y="756561"/>
                </a:cubicBezTo>
                <a:cubicBezTo>
                  <a:pt x="930784" y="752315"/>
                  <a:pt x="931293" y="748068"/>
                  <a:pt x="931463" y="743822"/>
                </a:cubicBezTo>
                <a:cubicBezTo>
                  <a:pt x="932992" y="712398"/>
                  <a:pt x="939786" y="681483"/>
                  <a:pt x="939107" y="650059"/>
                </a:cubicBezTo>
                <a:cubicBezTo>
                  <a:pt x="938767" y="637490"/>
                  <a:pt x="928406" y="630526"/>
                  <a:pt x="916685" y="635112"/>
                </a:cubicBezTo>
                <a:cubicBezTo>
                  <a:pt x="902587" y="640547"/>
                  <a:pt x="901228" y="639698"/>
                  <a:pt x="902077" y="624581"/>
                </a:cubicBezTo>
                <a:cubicBezTo>
                  <a:pt x="902077" y="623392"/>
                  <a:pt x="902247" y="622372"/>
                  <a:pt x="902417" y="621183"/>
                </a:cubicBezTo>
                <a:cubicBezTo>
                  <a:pt x="908702" y="596044"/>
                  <a:pt x="906154" y="570565"/>
                  <a:pt x="907173" y="545087"/>
                </a:cubicBezTo>
                <a:cubicBezTo>
                  <a:pt x="908022" y="521816"/>
                  <a:pt x="906324" y="499395"/>
                  <a:pt x="896132" y="478162"/>
                </a:cubicBezTo>
                <a:cubicBezTo>
                  <a:pt x="893584" y="472896"/>
                  <a:pt x="890697" y="467631"/>
                  <a:pt x="888489" y="462195"/>
                </a:cubicBezTo>
                <a:cubicBezTo>
                  <a:pt x="886620" y="457779"/>
                  <a:pt x="884412" y="452344"/>
                  <a:pt x="887300" y="448267"/>
                </a:cubicBezTo>
                <a:cubicBezTo>
                  <a:pt x="892396" y="441303"/>
                  <a:pt x="891376" y="433829"/>
                  <a:pt x="891376" y="426355"/>
                </a:cubicBezTo>
                <a:cubicBezTo>
                  <a:pt x="891376" y="415484"/>
                  <a:pt x="898850" y="411238"/>
                  <a:pt x="908702" y="416333"/>
                </a:cubicBezTo>
                <a:cubicBezTo>
                  <a:pt x="911759" y="417862"/>
                  <a:pt x="914817" y="420240"/>
                  <a:pt x="919233" y="418881"/>
                </a:cubicBezTo>
                <a:cubicBezTo>
                  <a:pt x="916515" y="411747"/>
                  <a:pt x="910401" y="405462"/>
                  <a:pt x="913798" y="397819"/>
                </a:cubicBezTo>
                <a:cubicBezTo>
                  <a:pt x="919233" y="385759"/>
                  <a:pt x="916855" y="373359"/>
                  <a:pt x="915836" y="361129"/>
                </a:cubicBezTo>
                <a:cubicBezTo>
                  <a:pt x="915326" y="354165"/>
                  <a:pt x="912779" y="346861"/>
                  <a:pt x="915157" y="340067"/>
                </a:cubicBezTo>
                <a:cubicBezTo>
                  <a:pt x="922460" y="318834"/>
                  <a:pt x="918724" y="294545"/>
                  <a:pt x="933501" y="275520"/>
                </a:cubicBezTo>
                <a:cubicBezTo>
                  <a:pt x="933841" y="258704"/>
                  <a:pt x="943693" y="243417"/>
                  <a:pt x="941315" y="225922"/>
                </a:cubicBezTo>
                <a:cubicBezTo>
                  <a:pt x="940296" y="218108"/>
                  <a:pt x="940805" y="210125"/>
                  <a:pt x="940635" y="202141"/>
                </a:cubicBezTo>
                <a:cubicBezTo>
                  <a:pt x="940466" y="188213"/>
                  <a:pt x="939616" y="173945"/>
                  <a:pt x="934521" y="161205"/>
                </a:cubicBezTo>
                <a:cubicBezTo>
                  <a:pt x="929765" y="148806"/>
                  <a:pt x="933162" y="133348"/>
                  <a:pt x="920592" y="124006"/>
                </a:cubicBezTo>
                <a:cubicBezTo>
                  <a:pt x="914307" y="119250"/>
                  <a:pt x="917704" y="111437"/>
                  <a:pt x="914477" y="105661"/>
                </a:cubicBezTo>
                <a:cubicBezTo>
                  <a:pt x="907683" y="93262"/>
                  <a:pt x="900379" y="80692"/>
                  <a:pt x="893415" y="67783"/>
                </a:cubicBezTo>
                <a:cubicBezTo>
                  <a:pt x="871673" y="27696"/>
                  <a:pt x="841098" y="1028"/>
                  <a:pt x="792858" y="9"/>
                </a:cubicBezTo>
                <a:cubicBezTo>
                  <a:pt x="784535" y="-161"/>
                  <a:pt x="778420" y="2047"/>
                  <a:pt x="773834" y="8332"/>
                </a:cubicBezTo>
                <a:cubicBezTo>
                  <a:pt x="769078" y="14957"/>
                  <a:pt x="764322" y="21751"/>
                  <a:pt x="760415" y="28885"/>
                </a:cubicBezTo>
                <a:cubicBezTo>
                  <a:pt x="755659" y="37718"/>
                  <a:pt x="750393" y="40266"/>
                  <a:pt x="741221" y="35849"/>
                </a:cubicBezTo>
                <a:cubicBezTo>
                  <a:pt x="735786" y="33132"/>
                  <a:pt x="730010" y="32112"/>
                  <a:pt x="724235" y="30923"/>
                </a:cubicBezTo>
                <a:cubicBezTo>
                  <a:pt x="701814" y="26677"/>
                  <a:pt x="679053" y="25828"/>
                  <a:pt x="656801" y="30074"/>
                </a:cubicBezTo>
                <a:cubicBezTo>
                  <a:pt x="628435" y="35510"/>
                  <a:pt x="605674" y="52156"/>
                  <a:pt x="585630" y="72029"/>
                </a:cubicBezTo>
                <a:cubicBezTo>
                  <a:pt x="576628" y="81032"/>
                  <a:pt x="569833" y="91903"/>
                  <a:pt x="566946" y="104812"/>
                </a:cubicBezTo>
                <a:cubicBezTo>
                  <a:pt x="560831" y="132669"/>
                  <a:pt x="561171" y="161035"/>
                  <a:pt x="560491" y="189232"/>
                </a:cubicBezTo>
                <a:cubicBezTo>
                  <a:pt x="560321" y="195347"/>
                  <a:pt x="560831" y="200952"/>
                  <a:pt x="563209" y="206558"/>
                </a:cubicBezTo>
                <a:cubicBezTo>
                  <a:pt x="570853" y="224223"/>
                  <a:pt x="569324" y="241888"/>
                  <a:pt x="563379" y="259554"/>
                </a:cubicBezTo>
                <a:cubicBezTo>
                  <a:pt x="561510" y="264989"/>
                  <a:pt x="561680" y="270764"/>
                  <a:pt x="561340" y="276370"/>
                </a:cubicBezTo>
                <a:cubicBezTo>
                  <a:pt x="560831" y="283334"/>
                  <a:pt x="563039" y="287750"/>
                  <a:pt x="570853" y="288260"/>
                </a:cubicBezTo>
                <a:cubicBezTo>
                  <a:pt x="580534" y="288939"/>
                  <a:pt x="584951" y="294205"/>
                  <a:pt x="584781" y="303887"/>
                </a:cubicBezTo>
                <a:cubicBezTo>
                  <a:pt x="584781" y="307624"/>
                  <a:pt x="585970" y="311021"/>
                  <a:pt x="590386" y="312380"/>
                </a:cubicBezTo>
                <a:cubicBezTo>
                  <a:pt x="604654" y="317136"/>
                  <a:pt x="606353" y="320533"/>
                  <a:pt x="601937" y="335311"/>
                </a:cubicBezTo>
                <a:cubicBezTo>
                  <a:pt x="601087" y="338198"/>
                  <a:pt x="600918" y="339897"/>
                  <a:pt x="603635" y="341595"/>
                </a:cubicBezTo>
                <a:cubicBezTo>
                  <a:pt x="610599" y="345842"/>
                  <a:pt x="613827" y="352466"/>
                  <a:pt x="616205" y="359940"/>
                </a:cubicBezTo>
                <a:cubicBezTo>
                  <a:pt x="619772" y="370981"/>
                  <a:pt x="626227" y="375397"/>
                  <a:pt x="637947" y="374888"/>
                </a:cubicBezTo>
                <a:cubicBezTo>
                  <a:pt x="645590" y="374548"/>
                  <a:pt x="653234" y="373869"/>
                  <a:pt x="660708" y="372510"/>
                </a:cubicBezTo>
                <a:cubicBezTo>
                  <a:pt x="671239" y="370641"/>
                  <a:pt x="679222" y="374208"/>
                  <a:pt x="685168" y="382362"/>
                </a:cubicBezTo>
                <a:cubicBezTo>
                  <a:pt x="689924" y="388646"/>
                  <a:pt x="694000" y="395441"/>
                  <a:pt x="698247" y="402065"/>
                </a:cubicBezTo>
                <a:cubicBezTo>
                  <a:pt x="705381" y="413106"/>
                  <a:pt x="705041" y="414975"/>
                  <a:pt x="694680" y="422788"/>
                </a:cubicBezTo>
                <a:cubicBezTo>
                  <a:pt x="693321" y="423807"/>
                  <a:pt x="691962" y="424826"/>
                  <a:pt x="690603" y="425846"/>
                </a:cubicBezTo>
                <a:cubicBezTo>
                  <a:pt x="675995" y="436547"/>
                  <a:pt x="664954" y="450305"/>
                  <a:pt x="656971" y="466442"/>
                </a:cubicBezTo>
                <a:cubicBezTo>
                  <a:pt x="651196" y="478162"/>
                  <a:pt x="649327" y="492091"/>
                  <a:pt x="637607" y="500414"/>
                </a:cubicBezTo>
                <a:cubicBezTo>
                  <a:pt x="635399" y="501942"/>
                  <a:pt x="635908" y="505000"/>
                  <a:pt x="635229" y="507378"/>
                </a:cubicBezTo>
                <a:cubicBezTo>
                  <a:pt x="632851" y="516890"/>
                  <a:pt x="633021" y="527251"/>
                  <a:pt x="628605" y="536084"/>
                </a:cubicBezTo>
                <a:cubicBezTo>
                  <a:pt x="619942" y="553919"/>
                  <a:pt x="611449" y="571754"/>
                  <a:pt x="601597" y="588910"/>
                </a:cubicBezTo>
                <a:cubicBezTo>
                  <a:pt x="587499" y="613200"/>
                  <a:pt x="576798" y="638169"/>
                  <a:pt x="576118" y="666876"/>
                </a:cubicBezTo>
                <a:cubicBezTo>
                  <a:pt x="575778" y="681993"/>
                  <a:pt x="568474" y="695752"/>
                  <a:pt x="566776" y="710699"/>
                </a:cubicBezTo>
                <a:cubicBezTo>
                  <a:pt x="563209" y="740424"/>
                  <a:pt x="558453" y="769980"/>
                  <a:pt x="552847" y="799535"/>
                </a:cubicBezTo>
                <a:cubicBezTo>
                  <a:pt x="551998" y="804291"/>
                  <a:pt x="550300" y="808878"/>
                  <a:pt x="547582" y="812784"/>
                </a:cubicBezTo>
                <a:cubicBezTo>
                  <a:pt x="543505" y="818390"/>
                  <a:pt x="539768" y="819579"/>
                  <a:pt x="532804" y="815332"/>
                </a:cubicBezTo>
                <a:cubicBezTo>
                  <a:pt x="517177" y="805990"/>
                  <a:pt x="505457" y="802253"/>
                  <a:pt x="491189" y="818220"/>
                </a:cubicBezTo>
                <a:cubicBezTo>
                  <a:pt x="482866" y="827392"/>
                  <a:pt x="472334" y="835545"/>
                  <a:pt x="458406" y="835885"/>
                </a:cubicBezTo>
                <a:cubicBezTo>
                  <a:pt x="440571" y="836395"/>
                  <a:pt x="425114" y="844038"/>
                  <a:pt x="411015" y="853720"/>
                </a:cubicBezTo>
                <a:cubicBezTo>
                  <a:pt x="404391" y="858307"/>
                  <a:pt x="400654" y="861024"/>
                  <a:pt x="394199" y="854400"/>
                </a:cubicBezTo>
                <a:cubicBezTo>
                  <a:pt x="388424" y="848625"/>
                  <a:pt x="379761" y="850153"/>
                  <a:pt x="375345" y="856948"/>
                </a:cubicBezTo>
                <a:cubicBezTo>
                  <a:pt x="372967" y="860854"/>
                  <a:pt x="370249" y="861874"/>
                  <a:pt x="367361" y="858646"/>
                </a:cubicBezTo>
                <a:cubicBezTo>
                  <a:pt x="362945" y="853550"/>
                  <a:pt x="359208" y="855759"/>
                  <a:pt x="355471" y="859156"/>
                </a:cubicBezTo>
                <a:cubicBezTo>
                  <a:pt x="352414" y="861704"/>
                  <a:pt x="349526" y="864421"/>
                  <a:pt x="346469" y="866800"/>
                </a:cubicBezTo>
                <a:cubicBezTo>
                  <a:pt x="337806" y="873934"/>
                  <a:pt x="329143" y="882427"/>
                  <a:pt x="318102" y="884125"/>
                </a:cubicBezTo>
                <a:cubicBezTo>
                  <a:pt x="303664" y="886333"/>
                  <a:pt x="289566" y="890240"/>
                  <a:pt x="274788" y="891259"/>
                </a:cubicBezTo>
                <a:cubicBezTo>
                  <a:pt x="256444" y="892618"/>
                  <a:pt x="237929" y="891599"/>
                  <a:pt x="219754" y="894487"/>
                </a:cubicBezTo>
                <a:cubicBezTo>
                  <a:pt x="214998" y="895166"/>
                  <a:pt x="213469" y="893128"/>
                  <a:pt x="211771" y="889391"/>
                </a:cubicBezTo>
                <a:cubicBezTo>
                  <a:pt x="203617" y="870706"/>
                  <a:pt x="195124" y="852192"/>
                  <a:pt x="186801" y="833677"/>
                </a:cubicBezTo>
                <a:cubicBezTo>
                  <a:pt x="153509" y="759449"/>
                  <a:pt x="120047" y="685220"/>
                  <a:pt x="87094" y="610992"/>
                </a:cubicBezTo>
                <a:cubicBezTo>
                  <a:pt x="84207" y="604707"/>
                  <a:pt x="81998" y="604367"/>
                  <a:pt x="76393" y="607255"/>
                </a:cubicBezTo>
                <a:cubicBezTo>
                  <a:pt x="52783" y="619485"/>
                  <a:pt x="29172" y="631545"/>
                  <a:pt x="5222" y="643095"/>
                </a:cubicBezTo>
                <a:cubicBezTo>
                  <a:pt x="-1063" y="646153"/>
                  <a:pt x="-893" y="648701"/>
                  <a:pt x="1655" y="654306"/>
                </a:cubicBezTo>
                <a:cubicBezTo>
                  <a:pt x="13036" y="678596"/>
                  <a:pt x="23907" y="703225"/>
                  <a:pt x="35117" y="727515"/>
                </a:cubicBezTo>
                <a:cubicBezTo>
                  <a:pt x="71807" y="807689"/>
                  <a:pt x="107477" y="888202"/>
                  <a:pt x="141789" y="969394"/>
                </a:cubicBezTo>
                <a:cubicBezTo>
                  <a:pt x="145696" y="978567"/>
                  <a:pt x="147904" y="986890"/>
                  <a:pt x="138561" y="994194"/>
                </a:cubicBezTo>
                <a:cubicBezTo>
                  <a:pt x="136863" y="995553"/>
                  <a:pt x="135674" y="997931"/>
                  <a:pt x="135334" y="999969"/>
                </a:cubicBezTo>
                <a:cubicBezTo>
                  <a:pt x="133975" y="1006254"/>
                  <a:pt x="129729" y="1009991"/>
                  <a:pt x="125143" y="1013897"/>
                </a:cubicBezTo>
                <a:cubicBezTo>
                  <a:pt x="107138" y="1029524"/>
                  <a:pt x="94568" y="1047529"/>
                  <a:pt x="96436" y="1073178"/>
                </a:cubicBezTo>
                <a:cubicBezTo>
                  <a:pt x="97456" y="1088466"/>
                  <a:pt x="96776" y="1103753"/>
                  <a:pt x="96946" y="1119040"/>
                </a:cubicBezTo>
                <a:cubicBezTo>
                  <a:pt x="96946" y="1122437"/>
                  <a:pt x="97286" y="1125835"/>
                  <a:pt x="98305" y="1129062"/>
                </a:cubicBezTo>
                <a:cubicBezTo>
                  <a:pt x="102381" y="1142141"/>
                  <a:pt x="104760" y="1155390"/>
                  <a:pt x="105779" y="1168979"/>
                </a:cubicBezTo>
                <a:cubicBezTo>
                  <a:pt x="108157" y="1200063"/>
                  <a:pt x="112063" y="1230977"/>
                  <a:pt x="120726" y="1260872"/>
                </a:cubicBezTo>
                <a:cubicBezTo>
                  <a:pt x="132277" y="1300959"/>
                  <a:pt x="144676" y="1340876"/>
                  <a:pt x="157076" y="1380793"/>
                </a:cubicBezTo>
                <a:cubicBezTo>
                  <a:pt x="163021" y="1399987"/>
                  <a:pt x="167268" y="1419521"/>
                  <a:pt x="171514" y="1439224"/>
                </a:cubicBezTo>
                <a:cubicBezTo>
                  <a:pt x="176610" y="1461985"/>
                  <a:pt x="176270" y="1483727"/>
                  <a:pt x="162512" y="1504110"/>
                </a:cubicBezTo>
                <a:cubicBezTo>
                  <a:pt x="154019" y="1516680"/>
                  <a:pt x="147394" y="1530609"/>
                  <a:pt x="140430" y="1544197"/>
                </a:cubicBezTo>
                <a:cubicBezTo>
                  <a:pt x="136693" y="1551501"/>
                  <a:pt x="131597" y="1556257"/>
                  <a:pt x="123274" y="1557786"/>
                </a:cubicBezTo>
                <a:cubicBezTo>
                  <a:pt x="113592" y="1559485"/>
                  <a:pt x="103910" y="1561693"/>
                  <a:pt x="94228" y="1563731"/>
                </a:cubicBezTo>
                <a:cubicBezTo>
                  <a:pt x="90661" y="1564580"/>
                  <a:pt x="87604" y="1565599"/>
                  <a:pt x="85226" y="1569167"/>
                </a:cubicBezTo>
                <a:cubicBezTo>
                  <a:pt x="78092" y="1579698"/>
                  <a:pt x="70108" y="1589550"/>
                  <a:pt x="59917" y="1597533"/>
                </a:cubicBezTo>
                <a:cubicBezTo>
                  <a:pt x="47007" y="1607724"/>
                  <a:pt x="44120" y="1620974"/>
                  <a:pt x="47347" y="1636940"/>
                </a:cubicBezTo>
                <a:cubicBezTo>
                  <a:pt x="51424" y="1656984"/>
                  <a:pt x="66202" y="1666156"/>
                  <a:pt x="82848" y="1670233"/>
                </a:cubicBezTo>
                <a:cubicBezTo>
                  <a:pt x="110874" y="1677197"/>
                  <a:pt x="139750" y="1680764"/>
                  <a:pt x="168626" y="1675668"/>
                </a:cubicBezTo>
                <a:cubicBezTo>
                  <a:pt x="197333" y="1670572"/>
                  <a:pt x="219754" y="1658003"/>
                  <a:pt x="225699" y="1626239"/>
                </a:cubicBezTo>
                <a:cubicBezTo>
                  <a:pt x="227398" y="1616897"/>
                  <a:pt x="233343" y="1609763"/>
                  <a:pt x="241496" y="1605007"/>
                </a:cubicBezTo>
                <a:cubicBezTo>
                  <a:pt x="251687" y="1599062"/>
                  <a:pt x="262389" y="1593626"/>
                  <a:pt x="272750" y="1588021"/>
                </a:cubicBezTo>
                <a:cubicBezTo>
                  <a:pt x="280733" y="1583774"/>
                  <a:pt x="282092" y="1584284"/>
                  <a:pt x="282092" y="1593966"/>
                </a:cubicBezTo>
                <a:cubicBezTo>
                  <a:pt x="282262" y="1610272"/>
                  <a:pt x="283621" y="1626749"/>
                  <a:pt x="279884" y="1643055"/>
                </a:cubicBezTo>
                <a:cubicBezTo>
                  <a:pt x="278355" y="1649340"/>
                  <a:pt x="284300" y="1652397"/>
                  <a:pt x="287698" y="1653417"/>
                </a:cubicBezTo>
                <a:cubicBezTo>
                  <a:pt x="292114" y="1654606"/>
                  <a:pt x="290925" y="1648830"/>
                  <a:pt x="291095" y="1645943"/>
                </a:cubicBezTo>
                <a:cubicBezTo>
                  <a:pt x="291944" y="1632184"/>
                  <a:pt x="292284" y="1618256"/>
                  <a:pt x="292963" y="1604327"/>
                </a:cubicBezTo>
                <a:cubicBezTo>
                  <a:pt x="293473" y="1595834"/>
                  <a:pt x="293813" y="1587511"/>
                  <a:pt x="295681" y="1579188"/>
                </a:cubicBezTo>
                <a:cubicBezTo>
                  <a:pt x="298229" y="1567638"/>
                  <a:pt x="305363" y="1558805"/>
                  <a:pt x="311648" y="1549633"/>
                </a:cubicBezTo>
                <a:cubicBezTo>
                  <a:pt x="318612" y="1539441"/>
                  <a:pt x="322349" y="1529250"/>
                  <a:pt x="316234" y="1517190"/>
                </a:cubicBezTo>
                <a:cubicBezTo>
                  <a:pt x="314535" y="1513962"/>
                  <a:pt x="315045" y="1510395"/>
                  <a:pt x="316743" y="1507338"/>
                </a:cubicBezTo>
                <a:cubicBezTo>
                  <a:pt x="323028" y="1495618"/>
                  <a:pt x="319631" y="1484916"/>
                  <a:pt x="313686" y="1474385"/>
                </a:cubicBezTo>
                <a:cubicBezTo>
                  <a:pt x="308760" y="1465553"/>
                  <a:pt x="300947" y="1459268"/>
                  <a:pt x="294662" y="1451794"/>
                </a:cubicBezTo>
                <a:cubicBezTo>
                  <a:pt x="290755" y="1447378"/>
                  <a:pt x="287528" y="1444490"/>
                  <a:pt x="281073" y="1446189"/>
                </a:cubicBezTo>
                <a:cubicBezTo>
                  <a:pt x="276317" y="1447378"/>
                  <a:pt x="272920" y="1444830"/>
                  <a:pt x="272071" y="1439734"/>
                </a:cubicBezTo>
                <a:cubicBezTo>
                  <a:pt x="271391" y="1436167"/>
                  <a:pt x="270882" y="1432430"/>
                  <a:pt x="270542" y="1428863"/>
                </a:cubicBezTo>
                <a:cubicBezTo>
                  <a:pt x="266975" y="1386738"/>
                  <a:pt x="275298" y="1345292"/>
                  <a:pt x="278355" y="1303677"/>
                </a:cubicBezTo>
                <a:cubicBezTo>
                  <a:pt x="280564" y="1273272"/>
                  <a:pt x="285829" y="1243037"/>
                  <a:pt x="285659" y="1212293"/>
                </a:cubicBezTo>
                <a:cubicBezTo>
                  <a:pt x="285659" y="1202101"/>
                  <a:pt x="285150" y="1191230"/>
                  <a:pt x="280564" y="1182398"/>
                </a:cubicBezTo>
                <a:cubicBezTo>
                  <a:pt x="274958" y="1171527"/>
                  <a:pt x="273769" y="1159806"/>
                  <a:pt x="269862" y="1148596"/>
                </a:cubicBezTo>
                <a:cubicBezTo>
                  <a:pt x="267315" y="1141292"/>
                  <a:pt x="270372" y="1137725"/>
                  <a:pt x="278016" y="1137725"/>
                </a:cubicBezTo>
                <a:cubicBezTo>
                  <a:pt x="289906" y="1137555"/>
                  <a:pt x="301796" y="1138404"/>
                  <a:pt x="313686" y="1138234"/>
                </a:cubicBezTo>
                <a:cubicBezTo>
                  <a:pt x="321160" y="1138064"/>
                  <a:pt x="324217" y="1140952"/>
                  <a:pt x="323708" y="1148596"/>
                </a:cubicBezTo>
                <a:cubicBezTo>
                  <a:pt x="323198" y="1159636"/>
                  <a:pt x="328803" y="1167280"/>
                  <a:pt x="337296" y="1174414"/>
                </a:cubicBezTo>
                <a:cubicBezTo>
                  <a:pt x="351055" y="1185625"/>
                  <a:pt x="368041" y="1187154"/>
                  <a:pt x="383668" y="1187663"/>
                </a:cubicBezTo>
                <a:cubicBezTo>
                  <a:pt x="424944" y="1189362"/>
                  <a:pt x="466049" y="1193269"/>
                  <a:pt x="507325" y="1194797"/>
                </a:cubicBezTo>
                <a:cubicBezTo>
                  <a:pt x="514120" y="1194967"/>
                  <a:pt x="517007" y="1197345"/>
                  <a:pt x="517007" y="1204309"/>
                </a:cubicBezTo>
                <a:cubicBezTo>
                  <a:pt x="516837" y="1234884"/>
                  <a:pt x="513100" y="1265289"/>
                  <a:pt x="509194" y="1295524"/>
                </a:cubicBezTo>
                <a:cubicBezTo>
                  <a:pt x="504947" y="1328986"/>
                  <a:pt x="502229" y="1362448"/>
                  <a:pt x="499851" y="1395910"/>
                </a:cubicBezTo>
                <a:cubicBezTo>
                  <a:pt x="499512" y="1401176"/>
                  <a:pt x="501210" y="1403724"/>
                  <a:pt x="506816" y="1404064"/>
                </a:cubicBezTo>
                <a:cubicBezTo>
                  <a:pt x="535522" y="1405592"/>
                  <a:pt x="564228" y="1410688"/>
                  <a:pt x="593104" y="1408140"/>
                </a:cubicBezTo>
                <a:cubicBezTo>
                  <a:pt x="597520" y="1407801"/>
                  <a:pt x="602107" y="1407970"/>
                  <a:pt x="606693" y="1407970"/>
                </a:cubicBezTo>
                <a:cubicBezTo>
                  <a:pt x="612128" y="1407970"/>
                  <a:pt x="615016" y="1410348"/>
                  <a:pt x="615016" y="1416293"/>
                </a:cubicBezTo>
                <a:cubicBezTo>
                  <a:pt x="614676" y="1439564"/>
                  <a:pt x="614506" y="1462665"/>
                  <a:pt x="614167" y="1485936"/>
                </a:cubicBezTo>
                <a:cubicBezTo>
                  <a:pt x="614167" y="1488484"/>
                  <a:pt x="614336" y="1491201"/>
                  <a:pt x="610430" y="1490861"/>
                </a:cubicBezTo>
                <a:cubicBezTo>
                  <a:pt x="593953" y="1489672"/>
                  <a:pt x="577137" y="1491541"/>
                  <a:pt x="560831" y="1486105"/>
                </a:cubicBezTo>
                <a:cubicBezTo>
                  <a:pt x="524991" y="1474046"/>
                  <a:pt x="488980" y="1462325"/>
                  <a:pt x="452801" y="1450945"/>
                </a:cubicBezTo>
                <a:cubicBezTo>
                  <a:pt x="438363" y="1446358"/>
                  <a:pt x="436154" y="1447717"/>
                  <a:pt x="429870" y="1458928"/>
                </a:cubicBezTo>
                <a:cubicBezTo>
                  <a:pt x="428341" y="1461646"/>
                  <a:pt x="428341" y="1464194"/>
                  <a:pt x="428341" y="1467081"/>
                </a:cubicBezTo>
                <a:cubicBezTo>
                  <a:pt x="428341" y="1479821"/>
                  <a:pt x="428511" y="1492560"/>
                  <a:pt x="428171" y="1505300"/>
                </a:cubicBezTo>
                <a:cubicBezTo>
                  <a:pt x="428001" y="1512264"/>
                  <a:pt x="428341" y="1518718"/>
                  <a:pt x="434626" y="1523474"/>
                </a:cubicBezTo>
                <a:cubicBezTo>
                  <a:pt x="437004" y="1525343"/>
                  <a:pt x="439042" y="1528570"/>
                  <a:pt x="438193" y="1531628"/>
                </a:cubicBezTo>
                <a:cubicBezTo>
                  <a:pt x="435645" y="1541479"/>
                  <a:pt x="440571" y="1547085"/>
                  <a:pt x="448214" y="1551671"/>
                </a:cubicBezTo>
                <a:cubicBezTo>
                  <a:pt x="450592" y="1553030"/>
                  <a:pt x="451951" y="1555238"/>
                  <a:pt x="451611" y="1557956"/>
                </a:cubicBezTo>
                <a:cubicBezTo>
                  <a:pt x="451272" y="1560843"/>
                  <a:pt x="448554" y="1560843"/>
                  <a:pt x="446346" y="1561523"/>
                </a:cubicBezTo>
                <a:cubicBezTo>
                  <a:pt x="414582" y="1569846"/>
                  <a:pt x="382988" y="1578679"/>
                  <a:pt x="350715" y="1584454"/>
                </a:cubicBezTo>
                <a:cubicBezTo>
                  <a:pt x="336277" y="1587002"/>
                  <a:pt x="327954" y="1598722"/>
                  <a:pt x="327954" y="1610782"/>
                </a:cubicBezTo>
                <a:cubicBezTo>
                  <a:pt x="327954" y="1623861"/>
                  <a:pt x="327784" y="1636770"/>
                  <a:pt x="327954" y="1649850"/>
                </a:cubicBezTo>
                <a:cubicBezTo>
                  <a:pt x="327954" y="1656984"/>
                  <a:pt x="330332" y="1662929"/>
                  <a:pt x="335428" y="1668194"/>
                </a:cubicBezTo>
                <a:cubicBezTo>
                  <a:pt x="340863" y="1673800"/>
                  <a:pt x="346639" y="1679575"/>
                  <a:pt x="346809" y="1688407"/>
                </a:cubicBezTo>
                <a:cubicBezTo>
                  <a:pt x="346809" y="1691125"/>
                  <a:pt x="349866" y="1692314"/>
                  <a:pt x="351904" y="1693673"/>
                </a:cubicBezTo>
                <a:cubicBezTo>
                  <a:pt x="363285" y="1701317"/>
                  <a:pt x="383498" y="1698259"/>
                  <a:pt x="395558" y="1687219"/>
                </a:cubicBezTo>
                <a:cubicBezTo>
                  <a:pt x="405919" y="1677706"/>
                  <a:pt x="408637" y="1664627"/>
                  <a:pt x="410166" y="1651888"/>
                </a:cubicBezTo>
                <a:cubicBezTo>
                  <a:pt x="411015" y="1643905"/>
                  <a:pt x="405070" y="1637450"/>
                  <a:pt x="398615" y="1632354"/>
                </a:cubicBezTo>
                <a:cubicBezTo>
                  <a:pt x="395728" y="1630146"/>
                  <a:pt x="394539" y="1626919"/>
                  <a:pt x="395388" y="1623182"/>
                </a:cubicBezTo>
                <a:cubicBezTo>
                  <a:pt x="396407" y="1619105"/>
                  <a:pt x="400314" y="1619785"/>
                  <a:pt x="403032" y="1619445"/>
                </a:cubicBezTo>
                <a:cubicBezTo>
                  <a:pt x="435645" y="1614349"/>
                  <a:pt x="468597" y="1611971"/>
                  <a:pt x="500701" y="1603478"/>
                </a:cubicBezTo>
                <a:cubicBezTo>
                  <a:pt x="522103" y="1597703"/>
                  <a:pt x="544694" y="1595665"/>
                  <a:pt x="566606" y="1591928"/>
                </a:cubicBezTo>
                <a:cubicBezTo>
                  <a:pt x="583082" y="1589210"/>
                  <a:pt x="599389" y="1584963"/>
                  <a:pt x="616205" y="1587341"/>
                </a:cubicBezTo>
                <a:cubicBezTo>
                  <a:pt x="626736" y="1588870"/>
                  <a:pt x="634719" y="1592947"/>
                  <a:pt x="638626" y="1604667"/>
                </a:cubicBezTo>
                <a:cubicBezTo>
                  <a:pt x="647629" y="1630655"/>
                  <a:pt x="655952" y="1656984"/>
                  <a:pt x="663935" y="1683312"/>
                </a:cubicBezTo>
                <a:cubicBezTo>
                  <a:pt x="668861" y="1699448"/>
                  <a:pt x="672938" y="1715075"/>
                  <a:pt x="667502" y="1731891"/>
                </a:cubicBezTo>
                <a:cubicBezTo>
                  <a:pt x="664954" y="1739875"/>
                  <a:pt x="665124" y="1748707"/>
                  <a:pt x="665634" y="1757200"/>
                </a:cubicBezTo>
                <a:cubicBezTo>
                  <a:pt x="666993" y="1780471"/>
                  <a:pt x="688735" y="1802043"/>
                  <a:pt x="712345" y="1803402"/>
                </a:cubicBezTo>
                <a:cubicBezTo>
                  <a:pt x="734257" y="1804591"/>
                  <a:pt x="759905" y="1784378"/>
                  <a:pt x="763642" y="1762976"/>
                </a:cubicBezTo>
                <a:cubicBezTo>
                  <a:pt x="765001" y="1755842"/>
                  <a:pt x="763642" y="1748877"/>
                  <a:pt x="760415" y="1742423"/>
                </a:cubicBezTo>
                <a:cubicBezTo>
                  <a:pt x="753791" y="1728664"/>
                  <a:pt x="742580" y="1719152"/>
                  <a:pt x="730860" y="1710319"/>
                </a:cubicBezTo>
                <a:cubicBezTo>
                  <a:pt x="728482" y="1708451"/>
                  <a:pt x="726783" y="1707092"/>
                  <a:pt x="725934" y="1704204"/>
                </a:cubicBezTo>
                <a:cubicBezTo>
                  <a:pt x="714553" y="1668024"/>
                  <a:pt x="702663" y="1632184"/>
                  <a:pt x="695189" y="1594985"/>
                </a:cubicBezTo>
                <a:cubicBezTo>
                  <a:pt x="692811" y="1583435"/>
                  <a:pt x="694000" y="1581906"/>
                  <a:pt x="705890" y="1581736"/>
                </a:cubicBezTo>
                <a:cubicBezTo>
                  <a:pt x="707929" y="1581736"/>
                  <a:pt x="709797" y="1582076"/>
                  <a:pt x="711835" y="1582246"/>
                </a:cubicBezTo>
                <a:cubicBezTo>
                  <a:pt x="735786" y="1584793"/>
                  <a:pt x="759566" y="1587681"/>
                  <a:pt x="783516" y="1589719"/>
                </a:cubicBezTo>
                <a:cubicBezTo>
                  <a:pt x="831756" y="1593626"/>
                  <a:pt x="879996" y="1596514"/>
                  <a:pt x="928236" y="1601270"/>
                </a:cubicBezTo>
                <a:cubicBezTo>
                  <a:pt x="948449" y="1603308"/>
                  <a:pt x="948449" y="1603138"/>
                  <a:pt x="942844" y="1623182"/>
                </a:cubicBezTo>
                <a:cubicBezTo>
                  <a:pt x="941315" y="1628617"/>
                  <a:pt x="939446" y="1634732"/>
                  <a:pt x="943353" y="1639488"/>
                </a:cubicBezTo>
                <a:cubicBezTo>
                  <a:pt x="947600" y="1644754"/>
                  <a:pt x="950148" y="1650529"/>
                  <a:pt x="951506" y="1656984"/>
                </a:cubicBezTo>
                <a:cubicBezTo>
                  <a:pt x="952356" y="1661060"/>
                  <a:pt x="954734" y="1662759"/>
                  <a:pt x="958980" y="1663778"/>
                </a:cubicBezTo>
                <a:cubicBezTo>
                  <a:pt x="969002" y="1665986"/>
                  <a:pt x="979193" y="1665816"/>
                  <a:pt x="989385" y="1666496"/>
                </a:cubicBezTo>
                <a:cubicBezTo>
                  <a:pt x="996179" y="1667005"/>
                  <a:pt x="999916" y="1664118"/>
                  <a:pt x="1002974" y="1659531"/>
                </a:cubicBezTo>
                <a:cubicBezTo>
                  <a:pt x="1012656" y="1645263"/>
                  <a:pt x="1014015" y="1629297"/>
                  <a:pt x="1010278" y="1613160"/>
                </a:cubicBezTo>
                <a:close/>
                <a:moveTo>
                  <a:pt x="893245" y="959203"/>
                </a:moveTo>
                <a:cubicBezTo>
                  <a:pt x="900379" y="964808"/>
                  <a:pt x="906154" y="960732"/>
                  <a:pt x="911929" y="957674"/>
                </a:cubicBezTo>
                <a:cubicBezTo>
                  <a:pt x="921611" y="952748"/>
                  <a:pt x="921611" y="952578"/>
                  <a:pt x="923310" y="963110"/>
                </a:cubicBezTo>
                <a:cubicBezTo>
                  <a:pt x="929425" y="999459"/>
                  <a:pt x="935540" y="1035639"/>
                  <a:pt x="941655" y="1071989"/>
                </a:cubicBezTo>
                <a:cubicBezTo>
                  <a:pt x="942504" y="1076745"/>
                  <a:pt x="942674" y="1081501"/>
                  <a:pt x="943183" y="1086257"/>
                </a:cubicBezTo>
                <a:cubicBezTo>
                  <a:pt x="943013" y="1086257"/>
                  <a:pt x="942844" y="1086257"/>
                  <a:pt x="942504" y="1086257"/>
                </a:cubicBezTo>
                <a:cubicBezTo>
                  <a:pt x="942504" y="1090164"/>
                  <a:pt x="942674" y="1094241"/>
                  <a:pt x="942504" y="1098147"/>
                </a:cubicBezTo>
                <a:cubicBezTo>
                  <a:pt x="942334" y="1100865"/>
                  <a:pt x="940805" y="1103073"/>
                  <a:pt x="937748" y="1103073"/>
                </a:cubicBezTo>
                <a:cubicBezTo>
                  <a:pt x="934690" y="1103243"/>
                  <a:pt x="933501" y="1101205"/>
                  <a:pt x="932822" y="1098317"/>
                </a:cubicBezTo>
                <a:cubicBezTo>
                  <a:pt x="928066" y="1076066"/>
                  <a:pt x="919573" y="1054833"/>
                  <a:pt x="912269" y="1033261"/>
                </a:cubicBezTo>
                <a:cubicBezTo>
                  <a:pt x="905645" y="1013897"/>
                  <a:pt x="897152" y="995213"/>
                  <a:pt x="893245" y="974830"/>
                </a:cubicBezTo>
                <a:cubicBezTo>
                  <a:pt x="892565" y="970753"/>
                  <a:pt x="888828" y="967526"/>
                  <a:pt x="888998" y="962940"/>
                </a:cubicBezTo>
                <a:cubicBezTo>
                  <a:pt x="888998" y="960562"/>
                  <a:pt x="889508" y="956145"/>
                  <a:pt x="893245" y="959203"/>
                </a:cubicBezTo>
                <a:close/>
              </a:path>
            </a:pathLst>
          </a:custGeom>
          <a:solidFill>
            <a:schemeClr val="accent2"/>
          </a:solidFill>
          <a:ln w="16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751B0D-9E08-46A0-9789-A2F52353A22D}"/>
              </a:ext>
            </a:extLst>
          </p:cNvPr>
          <p:cNvGrpSpPr/>
          <p:nvPr/>
        </p:nvGrpSpPr>
        <p:grpSpPr>
          <a:xfrm>
            <a:off x="1623875" y="3535159"/>
            <a:ext cx="1585333" cy="678649"/>
            <a:chOff x="3233964" y="1954419"/>
            <a:chExt cx="1410044" cy="67864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B6AE5A-CC86-46F8-8C39-C9F0C669EB04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F4296C-FDE1-4850-9947-86379B57B780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C6880A-160F-4A55-9E19-315E6D36D08A}"/>
              </a:ext>
            </a:extLst>
          </p:cNvPr>
          <p:cNvGrpSpPr/>
          <p:nvPr/>
        </p:nvGrpSpPr>
        <p:grpSpPr>
          <a:xfrm>
            <a:off x="9071057" y="3535159"/>
            <a:ext cx="1585333" cy="678649"/>
            <a:chOff x="3233964" y="1954419"/>
            <a:chExt cx="1410044" cy="67864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9FE46F-8FC2-4E43-8CF3-56971CF3D05C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5788AB-F882-4D2C-A090-02E36AE48D4B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81" y="1737605"/>
            <a:ext cx="3057111" cy="366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765" y="1931542"/>
            <a:ext cx="4359283" cy="346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8391816" y="696547"/>
            <a:ext cx="2646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/>
              <a:t>Return</a:t>
            </a:r>
            <a:r>
              <a:rPr lang="tr-TR" b="1" dirty="0"/>
              <a:t> </a:t>
            </a:r>
            <a:r>
              <a:rPr lang="tr-TR" sz="2000" b="1" dirty="0"/>
              <a:t>Statement</a:t>
            </a:r>
            <a:endParaRPr lang="tr-TR" b="1" dirty="0"/>
          </a:p>
        </p:txBody>
      </p:sp>
      <p:sp>
        <p:nvSpPr>
          <p:cNvPr id="27" name="Dikdörtgen 26"/>
          <p:cNvSpPr/>
          <p:nvPr/>
        </p:nvSpPr>
        <p:spPr>
          <a:xfrm>
            <a:off x="236434" y="5574185"/>
            <a:ext cx="55917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/>
              <a:t>a,b</a:t>
            </a:r>
            <a:r>
              <a:rPr lang="tr-TR" sz="1600" dirty="0"/>
              <a:t> öğelerinin </a:t>
            </a:r>
            <a:r>
              <a:rPr lang="tr-TR" sz="1600" b="1" i="1" dirty="0" err="1"/>
              <a:t>addNumbers</a:t>
            </a:r>
            <a:r>
              <a:rPr lang="tr-TR" sz="1600" b="1" i="1" dirty="0"/>
              <a:t> </a:t>
            </a:r>
            <a:r>
              <a:rPr lang="tr-TR" sz="1600" dirty="0"/>
              <a:t>fonksiyonuna özel yerel değişkenlerdir. </a:t>
            </a:r>
          </a:p>
          <a:p>
            <a:r>
              <a:rPr lang="tr-TR" sz="1600" dirty="0"/>
              <a:t>Bu durum kara kutu yaklaşımının önemli bir yönüdür.</a:t>
            </a:r>
          </a:p>
        </p:txBody>
      </p:sp>
      <p:sp>
        <p:nvSpPr>
          <p:cNvPr id="28" name="Dikdörtgen 27"/>
          <p:cNvSpPr/>
          <p:nvPr/>
        </p:nvSpPr>
        <p:spPr>
          <a:xfrm>
            <a:off x="6384500" y="5574185"/>
            <a:ext cx="53945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/>
              <a:t>main() </a:t>
            </a:r>
            <a:r>
              <a:rPr lang="tr-TR" sz="1600" dirty="0"/>
              <a:t>fonksiyonunda  aynı adlara sahip değişkenler kullanırsanız, bunlar bağımsız değişkenler olacaktır. </a:t>
            </a: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3314</TotalTime>
  <Words>3266</Words>
  <Application>Microsoft Office PowerPoint</Application>
  <PresentationFormat>Geniş ekran</PresentationFormat>
  <Paragraphs>587</Paragraphs>
  <Slides>29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29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inherit</vt:lpstr>
      <vt:lpstr>Open Sans</vt:lpstr>
      <vt:lpstr>Roboto</vt:lpstr>
      <vt:lpstr>Wingdings</vt:lpstr>
      <vt:lpstr>Cover and End Slide Master</vt:lpstr>
      <vt:lpstr>Contents Slide Master</vt:lpstr>
      <vt:lpstr>Section Break Slide Master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ilyas</cp:lastModifiedBy>
  <cp:revision>144</cp:revision>
  <dcterms:created xsi:type="dcterms:W3CDTF">2020-01-20T05:08:25Z</dcterms:created>
  <dcterms:modified xsi:type="dcterms:W3CDTF">2021-12-05T07:06:39Z</dcterms:modified>
</cp:coreProperties>
</file>