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Sesle Kontrol Edilebilen</a:t>
            </a:r>
            <a:br>
              <a:rPr lang="tr-TR" dirty="0"/>
            </a:br>
            <a:r>
              <a:rPr lang="tr-TR" dirty="0" err="1"/>
              <a:t>Modifiye</a:t>
            </a:r>
            <a:r>
              <a:rPr lang="tr-TR" dirty="0"/>
              <a:t> Edilmiş Engelli Arabası</a:t>
            </a:r>
          </a:p>
        </p:txBody>
      </p:sp>
    </p:spTree>
    <p:extLst>
      <p:ext uri="{BB962C8B-B14F-4D97-AF65-F5344CB8AC3E}">
        <p14:creationId xmlns:p14="http://schemas.microsoft.com/office/powerpoint/2010/main" val="150176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Çalışmada yardımcı olan herkese teşekkür ediyoruz.</a:t>
            </a:r>
          </a:p>
          <a:p>
            <a:endParaRPr lang="tr-TR" dirty="0"/>
          </a:p>
          <a:p>
            <a:r>
              <a:rPr lang="tr-TR" dirty="0"/>
              <a:t>Bu konu ile ilgili çalışmalarımız devam edecektir…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25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Elimizde bulunan </a:t>
            </a:r>
            <a:r>
              <a:rPr lang="tr-TR" dirty="0" err="1"/>
              <a:t>joyistik</a:t>
            </a:r>
            <a:r>
              <a:rPr lang="tr-TR" dirty="0"/>
              <a:t> kontrollü engelli arabasının farklı kontrol biçimlerinin araştırılması ve uygulanması.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Özellikle de sesle kontrol edilebilirliğinin ortaya konulması. </a:t>
            </a:r>
          </a:p>
        </p:txBody>
      </p:sp>
    </p:spTree>
    <p:extLst>
      <p:ext uri="{BB962C8B-B14F-4D97-AF65-F5344CB8AC3E}">
        <p14:creationId xmlns:p14="http://schemas.microsoft.com/office/powerpoint/2010/main" val="286149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</a:t>
            </a:r>
          </a:p>
        </p:txBody>
      </p:sp>
      <p:sp>
        <p:nvSpPr>
          <p:cNvPr id="7" name="AutoShape 4" descr="data:image/jpeg;base64,/9j/4AAQSkZJRgABAQAAAQABAAD/2wCEAAkGBwgHBgkIBwgKCgkLDRYPDQwMDRsUFRAWIB0iIiAdHx8kKDQsJCYxJx8fLT0tMTU3Ojo6Iys/RD84QzQ5OjcBCgoKDQwNGg8PGjclHyU3Nzc3Nzc3Nzc3Nzc3Nzc3Nzc3Nzc3Nzc3Nzc3Nzc3Nzc3Nzc3Nzc3Nzc3Nzc3Nzc3N//AABEIAH4ArgMBIgACEQEDEQH/xAAcAAEAAQUBAQAAAAAAAAAAAAAAAQIEBQYHAwj/xAAyEAACAgIBAgUCBAUFAQAAAAABAgADBBEFEiEGEzFBUWGRFCJxgSNiodHwBzIzUoMV/8QAGQEBAQADAQAAAAAAAAAAAAAAAAECAwUE/8QAIREBAAICAgICAwAAAAAAAAAAAAECAxESITFBBFEiYXH/2gAMAwEAAhEDEQA/AO4xEQEREBERAREQEREBERAREQEREBERAREQEREBERAREQERIMCYlO5O4ExI3JgIiICIiAiIgIiICIiAiIgIiICIiAlLSSZ5W2LWjPYwVFBJY+gHzAxvLc3i8XZj15C2s1/V0itd6CjZJ7/X2nphczx2cSMTMptIUMQrdwD7zlnN+I1z+Xy7lB6WPloyMP8AjGwQAwIOx3Pp7yz5DlK3oIxq36qq1rpW2hSpBI6yw2QNAAA/U/PZHbVe9qxy8w7cH7SoNOO8d4h5VPwxxM1xkP1VtWx6qa6wBpgnsR3+xmzYPjYq+NiZNuNdlM3S6sfJsP16T2+2/SEw565p1VvoaVbmtYvi3jLjStjvQ11hRPMQ9LH2IYdtHXaZrFy6MtWbFvruVW6Sa2DaI9R294bYtEruJ59UkNCq4kbkwEREBERAREQEREBESDAhjNO/1G5k8dxIxaWdb8slQwAICj1+8226xakZ7GCoo2zE9gJwjxrz65nPWZGUGpqb8tTbLIygkDR+e3cR+mNp9LCkqtmiPUa+v7frL2tjVuxSmxvsT9yNTG0XVWEvXcp16aO9yu1xZYAPQnpXsT/nuZZhWQ4y40DMzw2MWRCErdvzg7A2B7+p+x7/ADj7LPxuSLsumrIs3vqsGif3GpecpYx8vBputsqrGvLZddJ2dD0B3rRP1JlpX1VBupWG/wCXY+IljWPbMDlaLLcdcjHOGlLhl8hdqdADZB7k+vcEev22LjMjiszGpUZ9VmQCHYOxqYP9AdfYTSb2aldgFeo6HbWv2lvj1PfelSKWZjrQPfXqf6bmOuRFa13OnTc7m+U4tglOV12XnqH4odSooGydj27fXuRMlT4x8u5quQxFRlTsKbQzM3uNEDtNKpGPg03V5HGsjMr0q4sNiV+3v37lSD212+u57ZX8VH/C5uO+PWrbpyKz/D0N/lI79h8j2+scZiGM3/Le+nQsDxVxObYtSZXl3MNiu5Sp/t/WZpLAw6lIIPuJw5SmRyxtxWazq0HavqbberFQe/p8/B9psFHJ2V3N+BtQnfZEtNVg+hVvWefL8mMduOk+Pe2Su5dTDblQmv8AhPPy+Qw7bcvels6ULa32HfevrNgHpPRWdxtuTERKEREBERASDJiBb5mMuVjW0OWC2KVJXsdGahyHgau2vGSu1Llru6rDeundP+vWujN3kEbkmNpMRPlxbm/ABoqysluOuR0v1Ucf84KfP5dN9wZZYfhxsDk8tXymyRhdDHZ7rvv79LfHsfWd0KS0zeMw86uyvMxarksXpbrXex+vrHceJSaQ+dspsnDuavIw7gNkq6r/AL19m6fXvJp5Cq5ehLx6dOj2I+nedwyvCWFZatlNltQSg0rWxFiAa7HTb7iapyP+nPmriVvjU5ChiMi2p+hiN9iFfY+xjf3C6mGm1WWXYjUK38TR2zEaK/H6yPDxw15mm3kS34Wgh3CKWJ+Ow+uv89K+R8H5HH41t1VuRhsL/JSvIUqrfB6jtdfb0mdTh7UrTFLeYcbpa5q2BQN79W+3fuSAfvLEx6Y3iZjpbeI/ELPy1g4uwDFGlr2n5bNepII/UfsJY8pygycMocSpLS++tNgEn+X0B+o+TMoOOqQs3/z/ADKrW6TZWzD8gGmbsd6J+N9m37TBZa0PyPTjV211VgMUsHcN8ftFp1G3Hz0zb3vq3pmPD+LbRjG1UqYMDUA1/lsxPc9J9NzJ2rlKrN15CvXrVeZUrnZOh0uPfcqtxRx+OmNbe/ldIZhkYvm0FiO+mHcS98N4GPl8tiik1lKQ1tq0Ws1QO9JoE9j7zkRvLl/su1hpGPHEfTeeEwhx/GY+L6lE/Mfk+8yMoQSuddSIiAiIgIiICIiAiIgIiIEaEjplUQPKypXXpdQyn1BGwZiczw1xmV+Jb8P5NuQvTZbQSjHXoe3vM3ET35Glcn4V5BTU3F8grCusJ5eSCCde/Wmj8eo9prZ4fn+J84nAD0Wt1ugAyEJ/XXVOrldyCkwvSLV4ywtSJnl7chx+SpqsCnGycJ99xh2lQf8AzftN98IYoGNfnmoVNmWFlXWtIOw/vMtmcbiZg1lY1dvwWXuP0PrLiipaa1rQaVRoCasfx647bZRy1qZeqjQkxE9CkREBERAREQEREBERAREQEREBERAREQEREBERAREQEREBERAREQEREBERAREQEREBERAREQEREBERAREQ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AutoShape 6" descr="data:image/jpeg;base64,/9j/4AAQSkZJRgABAQAAAQABAAD/2wCEAAkGBwgHBgkIBwgKCgkLDRYPDQwMDRsUFRAWIB0iIiAdHx8kKDQsJCYxJx8fLT0tMTU3Ojo6Iys/RD84QzQ5OjcBCgoKDQwNGg8PGjclHyU3Nzc3Nzc3Nzc3Nzc3Nzc3Nzc3Nzc3Nzc3Nzc3Nzc3Nzc3Nzc3Nzc3Nzc3Nzc3Nzc3N//AABEIAH4ArgMBIgACEQEDEQH/xAAcAAEAAQUBAQAAAAAAAAAAAAAAAQIEBQYHAwj/xAAyEAACAgIBAgUCBAUFAQAAAAABAgADBBEFEiEGEzFBUWGRFCJxgSNiodHwBzIzUoMV/8QAGQEBAQADAQAAAAAAAAAAAAAAAAECAwUE/8QAIREBAAICAgICAwAAAAAAAAAAAAECAxESITFBBFEiYXH/2gAMAwEAAhEDEQA/AO4xEQEREBERAREQEREBERAREQEREBERAREQEREBERAREQERIMCYlO5O4ExI3JgIiICIiAiIgIiICIiAiIgIiICIiAlLSSZ5W2LWjPYwVFBJY+gHzAxvLc3i8XZj15C2s1/V0itd6CjZJ7/X2nphczx2cSMTMptIUMQrdwD7zlnN+I1z+Xy7lB6WPloyMP8AjGwQAwIOx3Pp7yz5DlK3oIxq36qq1rpW2hSpBI6yw2QNAAA/U/PZHbVe9qxy8w7cH7SoNOO8d4h5VPwxxM1xkP1VtWx6qa6wBpgnsR3+xmzYPjYq+NiZNuNdlM3S6sfJsP16T2+2/SEw565p1VvoaVbmtYvi3jLjStjvQ11hRPMQ9LH2IYdtHXaZrFy6MtWbFvruVW6Sa2DaI9R294bYtEruJ59UkNCq4kbkwEREBERAREQEREBESDAhjNO/1G5k8dxIxaWdb8slQwAICj1+8226xakZ7GCoo2zE9gJwjxrz65nPWZGUGpqb8tTbLIygkDR+e3cR+mNp9LCkqtmiPUa+v7frL2tjVuxSmxvsT9yNTG0XVWEvXcp16aO9yu1xZYAPQnpXsT/nuZZhWQ4y40DMzw2MWRCErdvzg7A2B7+p+x7/ADj7LPxuSLsumrIs3vqsGif3GpecpYx8vBputsqrGvLZddJ2dD0B3rRP1JlpX1VBupWG/wCXY+IljWPbMDlaLLcdcjHOGlLhl8hdqdADZB7k+vcEev22LjMjiszGpUZ9VmQCHYOxqYP9AdfYTSb2aldgFeo6HbWv2lvj1PfelSKWZjrQPfXqf6bmOuRFa13OnTc7m+U4tglOV12XnqH4odSooGydj27fXuRMlT4x8u5quQxFRlTsKbQzM3uNEDtNKpGPg03V5HGsjMr0q4sNiV+3v37lSD212+u57ZX8VH/C5uO+PWrbpyKz/D0N/lI79h8j2+scZiGM3/Le+nQsDxVxObYtSZXl3MNiu5Sp/t/WZpLAw6lIIPuJw5SmRyxtxWazq0HavqbberFQe/p8/B9psFHJ2V3N+BtQnfZEtNVg+hVvWefL8mMduOk+Pe2Su5dTDblQmv8AhPPy+Qw7bcvels6ULa32HfevrNgHpPRWdxtuTERKEREBERASDJiBb5mMuVjW0OWC2KVJXsdGahyHgau2vGSu1Llru6rDeundP+vWujN3kEbkmNpMRPlxbm/ABoqysluOuR0v1Ucf84KfP5dN9wZZYfhxsDk8tXymyRhdDHZ7rvv79LfHsfWd0KS0zeMw86uyvMxarksXpbrXex+vrHceJSaQ+dspsnDuavIw7gNkq6r/AL19m6fXvJp5Cq5ehLx6dOj2I+nedwyvCWFZatlNltQSg0rWxFiAa7HTb7iapyP+nPmriVvjU5ChiMi2p+hiN9iFfY+xjf3C6mGm1WWXYjUK38TR2zEaK/H6yPDxw15mm3kS34Wgh3CKWJ+Ow+uv89K+R8H5HH41t1VuRhsL/JSvIUqrfB6jtdfb0mdTh7UrTFLeYcbpa5q2BQN79W+3fuSAfvLEx6Y3iZjpbeI/ELPy1g4uwDFGlr2n5bNepII/UfsJY8pygycMocSpLS++tNgEn+X0B+o+TMoOOqQs3/z/ADKrW6TZWzD8gGmbsd6J+N9m37TBZa0PyPTjV211VgMUsHcN8ftFp1G3Hz0zb3vq3pmPD+LbRjG1UqYMDUA1/lsxPc9J9NzJ2rlKrN15CvXrVeZUrnZOh0uPfcqtxRx+OmNbe/ldIZhkYvm0FiO+mHcS98N4GPl8tiik1lKQ1tq0Ws1QO9JoE9j7zkRvLl/su1hpGPHEfTeeEwhx/GY+L6lE/Mfk+8yMoQSuddSIiAiIgIiICIiAiIgIiIEaEjplUQPKypXXpdQyn1BGwZiczw1xmV+Jb8P5NuQvTZbQSjHXoe3vM3ET35Glcn4V5BTU3F8grCusJ5eSCCde/Wmj8eo9prZ4fn+J84nAD0Wt1ugAyEJ/XXVOrldyCkwvSLV4ywtSJnl7chx+SpqsCnGycJ99xh2lQf8AzftN98IYoGNfnmoVNmWFlXWtIOw/vMtmcbiZg1lY1dvwWXuP0PrLiipaa1rQaVRoCasfx647bZRy1qZeqjQkxE9CkREBERAREQEREBERAREQEREBERAREQEREBERAREQEREBERAREQEREBERAREQEREBERAREQEREBERAREQ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AutoShape 8" descr="data:image/jpeg;base64,/9j/4AAQSkZJRgABAQAAAQABAAD/2wCEAAkGBwgHBgkIBwgKCgkLDRYPDQwMDRsUFRAWIB0iIiAdHx8kKDQsJCYxJx8fLT0tMTU3Ojo6Iys/RD84QzQ5OjcBCgoKDQwNGg8PGjclHyU3Nzc3Nzc3Nzc3Nzc3Nzc3Nzc3Nzc3Nzc3Nzc3Nzc3Nzc3Nzc3Nzc3Nzc3Nzc3Nzc3N//AABEIAH4ArgMBIgACEQEDEQH/xAAcAAEAAQUBAQAAAAAAAAAAAAAAAQIEBQYHAwj/xAAyEAACAgIBAgUCBAUFAQAAAAABAgADBBEFEiEGEzFBUWGRFCJxgSNiodHwBzIzUoMV/8QAGQEBAQADAQAAAAAAAAAAAAAAAAECAwUE/8QAIREBAAICAgICAwAAAAAAAAAAAAECAxESITFBBFEiYXH/2gAMAwEAAhEDEQA/AO4xEQEREBERAREQEREBERAREQEREBERAREQEREBERAREQERIMCYlO5O4ExI3JgIiICIiAiIgIiICIiAiIgIiICIiAlLSSZ5W2LWjPYwVFBJY+gHzAxvLc3i8XZj15C2s1/V0itd6CjZJ7/X2nphczx2cSMTMptIUMQrdwD7zlnN+I1z+Xy7lB6WPloyMP8AjGwQAwIOx3Pp7yz5DlK3oIxq36qq1rpW2hSpBI6yw2QNAAA/U/PZHbVe9qxy8w7cH7SoNOO8d4h5VPwxxM1xkP1VtWx6qa6wBpgnsR3+xmzYPjYq+NiZNuNdlM3S6sfJsP16T2+2/SEw565p1VvoaVbmtYvi3jLjStjvQ11hRPMQ9LH2IYdtHXaZrFy6MtWbFvruVW6Sa2DaI9R294bYtEruJ59UkNCq4kbkwEREBERAREQEREBESDAhjNO/1G5k8dxIxaWdb8slQwAICj1+8226xakZ7GCoo2zE9gJwjxrz65nPWZGUGpqb8tTbLIygkDR+e3cR+mNp9LCkqtmiPUa+v7frL2tjVuxSmxvsT9yNTG0XVWEvXcp16aO9yu1xZYAPQnpXsT/nuZZhWQ4y40DMzw2MWRCErdvzg7A2B7+p+x7/ADj7LPxuSLsumrIs3vqsGif3GpecpYx8vBputsqrGvLZddJ2dD0B3rRP1JlpX1VBupWG/wCXY+IljWPbMDlaLLcdcjHOGlLhl8hdqdADZB7k+vcEev22LjMjiszGpUZ9VmQCHYOxqYP9AdfYTSb2aldgFeo6HbWv2lvj1PfelSKWZjrQPfXqf6bmOuRFa13OnTc7m+U4tglOV12XnqH4odSooGydj27fXuRMlT4x8u5quQxFRlTsKbQzM3uNEDtNKpGPg03V5HGsjMr0q4sNiV+3v37lSD212+u57ZX8VH/C5uO+PWrbpyKz/D0N/lI79h8j2+scZiGM3/Le+nQsDxVxObYtSZXl3MNiu5Sp/t/WZpLAw6lIIPuJw5SmRyxtxWazq0HavqbberFQe/p8/B9psFHJ2V3N+BtQnfZEtNVg+hVvWefL8mMduOk+Pe2Su5dTDblQmv8AhPPy+Qw7bcvels6ULa32HfevrNgHpPRWdxtuTERKEREBERASDJiBb5mMuVjW0OWC2KVJXsdGahyHgau2vGSu1Llru6rDeundP+vWujN3kEbkmNpMRPlxbm/ABoqysluOuR0v1Ucf84KfP5dN9wZZYfhxsDk8tXymyRhdDHZ7rvv79LfHsfWd0KS0zeMw86uyvMxarksXpbrXex+vrHceJSaQ+dspsnDuavIw7gNkq6r/AL19m6fXvJp5Cq5ehLx6dOj2I+nedwyvCWFZatlNltQSg0rWxFiAa7HTb7iapyP+nPmriVvjU5ChiMi2p+hiN9iFfY+xjf3C6mGm1WWXYjUK38TR2zEaK/H6yPDxw15mm3kS34Wgh3CKWJ+Ow+uv89K+R8H5HH41t1VuRhsL/JSvIUqrfB6jtdfb0mdTh7UrTFLeYcbpa5q2BQN79W+3fuSAfvLEx6Y3iZjpbeI/ELPy1g4uwDFGlr2n5bNepII/UfsJY8pygycMocSpLS++tNgEn+X0B+o+TMoOOqQs3/z/ADKrW6TZWzD8gGmbsd6J+N9m37TBZa0PyPTjV211VgMUsHcN8ftFp1G3Hz0zb3vq3pmPD+LbRjG1UqYMDUA1/lsxPc9J9NzJ2rlKrN15CvXrVeZUrnZOh0uPfcqtxRx+OmNbe/ldIZhkYvm0FiO+mHcS98N4GPl8tiik1lKQ1tq0Ws1QO9JoE9j7zkRvLl/su1hpGPHEfTeeEwhx/GY+L6lE/Mfk+8yMoQSuddSIiAiIgIiICIiAiIgIiIEaEjplUQPKypXXpdQyn1BGwZiczw1xmV+Jb8P5NuQvTZbQSjHXoe3vM3ET35Glcn4V5BTU3F8grCusJ5eSCCde/Wmj8eo9prZ4fn+J84nAD0Wt1ugAyEJ/XXVOrldyCkwvSLV4ywtSJnl7chx+SpqsCnGycJ99xh2lQf8AzftN98IYoGNfnmoVNmWFlXWtIOw/vMtmcbiZg1lY1dvwWXuP0PrLiipaa1rQaVRoCasfx647bZRy1qZeqjQkxE9CkREBERAREQEREBERAREQEREBERAREQEREBERAREQEREBERAREQEREBERAREQEREBERAREQEREBERAREQ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AutoShape 10" descr="data:image/jpeg;base64,/9j/4AAQSkZJRgABAQAAAQABAAD/2wBDAAkGBwgHBgkIBwgKCgkLDRYPDQwMDRsUFRAWIB0iIiAdHx8kKDQsJCYxJx8fLT0tMTU3Ojo6Iys/RD84QzQ5Ojf/2wBDAQoKCg0MDRoPDxo3JR8lNzc3Nzc3Nzc3Nzc3Nzc3Nzc3Nzc3Nzc3Nzc3Nzc3Nzc3Nzc3Nzc3Nzc3Nzc3Nzc3Nzf/wAARCAC/AQgDASIAAhEBAxEB/8QAHAABAAEFAQEAAAAAAAAAAAAAAAECAwUGBwQI/8QANhAAAgICAQIFAgQEBgIDAAAAAAECAwQRBRIhBhMxQVEiYTJxgZEUobHBFSNCUtHwJGJTouH/xAAaAQEAAwEBAQAAAAAAAAAAAAAAAQIDBQQG/8QAKREBAQACAgEDAgUFAAAAAAAAAAECEQMhMQQS8EFRInGRwdETMlJhsf/aAAwDAQACEQMRAD8A7iAAAAAAAAAAAAAAAAAAAAAAAAAAAAAAAAAAAAAAAAAAAAAAAAAAAAAAAAAAAAAAAAAAAAAAAAAAAAAAAAAAAAAAAAAAAAAAAAAAAAAAhkbAqBTsnYEgjZIAAAAAAAAAAAAAAAAAAAAAAAAAAAAAAAAAAAAAwKWUNlTZgPGHLw4viZxbl52SpVVdL1ptPvv2/q20kN6hbpnNkpnLcDI5LirMFcdbba7JON7blOld9d1t7fvta9PQzWD4sz6Mq3EzaY5t3lyth5EY1dMYy6dzbbWm/Rr+4ZTl/wAppvKkT1Gu0+K8CGHG/k428dNvTqyIPf59l3X3M1RkVZFVdtFkZwsW4Si/xL7BpMpfD07J2Wtk7CV0FCkT1AVAjY2BIAAAAAAAAAAAAAAAAAAAAAAAAAAFLZLKGwIb16nI/GfiSzJ5zqwsmNlGO15LUVKC7ab0097+fsb7405eXD8LOyutWWXPykm9aTT2/v8Al9zilicpNy7Nvb7eg81W93TMYmfjVZk8m/j6r5WS73Y8nTJ/lHvF/qvYs8jyNeTgZULMa6GZkWRStjdLUaotJQa9JJdK1913LEVD8VOkvwQfdN/f/vwXceyuiz/Nl0xSah9DSfz+fx3J3pTk4sc5qquCsrp6/wCMppyMdVTaqvslGKlr/S1v6n6F/jql5EcvPyMnors6afLn3i/VtbT7LcVr/wBvsYnPtSn/AJUFKUmtKld5N+i0bBk8vTxWHTTgdc7JVbi5NOPRL1b7vXV9X0px17+nd+bw4+kywzxnu3J+rYYeLr3ZjwxOVoyL9f5tdqUW232j0/P3j+5nYeLPIzbcfkMaUa6orrvpjKSjP3i131+baOL24fH5WSrbI3Y7bjt1PzEvXvqT38e/sbZxF/D4eNUsfLunmuUn0tOquWu6Tb9N6932Tb32Ikro5Zfhmp4dL4rxNxXJ408inJVcK3qfntQ1+70/0MvVbC2CsqsjOEu6lGSaf6o47gVchjUZUp40bb75pbScoynLfack9LSbnrumpd/Y2RYd9GJHHx87JxIp9S8h9C3r10uxFuqz4c888JlY6CmTs0uXN8zj+RCEsTIhDtY7FJTlH89+p6avHPGPko4V9dtDaTdljiox/PuJlK1uUx8ts6ipMx2JyuBm3zoxMym22v8AFCEu6Xzr4PZ1aJSu7JLakSpAVgp6idgSAAAAAAAAAAAAAAAAAQwIZRL3+CpmveNOVt4vhbJ4s645M/pgp+uvfS+fb9RbqIt1NuceOuZq5fmXPGttdFUehKW0tr4X57f7GtT9fXvs89/J1xzroZkZ03RslGyMl6ST0XY31XdPlWQkn7p+haTUVxnW3soclXve5L6a18f9/wCSueVGC8joi4R+Ft7+e7LPVXW5dE00o6W99/8Av3PPOb9FtylJRivlt6X9SNbXZTiMbItslm1ujSk6oq7rSk3F9bTiu2k0t9kur19Dy8xmLMznbCiijphGHRQ04fSkuzSWz0ZdfHw4/VUZeZquNEpKyMmtN2y03rUpSXz20YyMZNdUV6Lf/f1JrPHu+7a7jVOW5pRlrtqWv3fyv+Su2qtQb6Jwa9F7Pt8/my3GUae04SjPe1tafp2/meiLeoSU5RSS6HYlpte/5evuUrQhflYMW8bMnGEJqS6JtLq166/V9/zMzieNeSrfTl10Zcfdzh0yf6x1/NM1qySnLaSWu3Za39yIQstkq649Vkvpivbb7L+ZOpfJvTeavFXH5ePZ/wCPfj36fSmuuEmlvXVpa/Y8vHdcY4qzcKd0c2x23RtqSlHqXTBbl2Sf4k130n39yzhTzsRYitoqvwYxc/KjFvcYz6E25fT0zm13XfT+yPY+bjyFtOPnw8nIoc67q7F0vXluMk1Heu8+zX4UpvQxwku2HLn7sdfO02efjyWRiQxrFJd7caXlSe1v2Wn6+je9PR5Z8xmcLFPEzcmuU49flO7rUO7T2ta76eu3wX/8NozL68niOQtxI2y1JRe4z23GLil7Np+rX9N4vPvr/wAPsxp51ebbdNdG6tSrfU5Sltr7a7P/AFv4I1d21j6myccmN1fnhuPAeNcu/HrWbXXbZL/ZHpb+PTt/I2XH8S4NrStc6ZfE47X7o5hw91OJd5uQpquMHGMox2ot/P6bMlRPImtYfIY2ZH2rtWpf8ng5PVcmOd14en0/fHN3ddRoyqL1ui6uxf8ArLZfTOX8dfmT5HGx40Oi12J/TP1Xo+69Pc6fE9fDyXkx91mmt6ulxEkIk1QAAAAAAAAAAAAABDJAFDRpnjPhORzstZOFh4+TGMFFxnNqa1v07r5N10Q4hGWMymrHGfFXhzChncfVdiXUSt6V13rzYx29NLv29d/8GC5DwVD/ABR4PHyVt2tp41yX3/DN/b2ejv8AZVCxanCMl8NbMXleHeMyc+GfPH6cqPpbXJxfpr2KyZTxVf6eO+uvy/h8+ZHHcngXypV0ZTh+Ku+PRJfvtf8A2PbxeFmZkvNy6Hj1xmoOxwlOuPV2lJ9O+yjtdv8Ad9jr+P4Suws/LyMXkJSpyIyXk3Q6lFt77d/7GuY3h7N43B5C/N4l/wATD667sKzTfzpJ9vyS/Yn35TzEXDPWpWjchlwyeRyJSvrc1LUEpvShrt079td/1KY2TUVFSkoN7cddvX4MlyXBY3J4EuXycxPKlPy5xvTrm9aitvb9ku8v3MPleGeT43ErzK7LIUWJOMpNWQ+31Q3/AEEyxvW0y2TeUez+Kk25Sgm2vRPS/Jr+Zf4q2c26J62o/S/7P9zAefyGOn52L5qXq6e/8l3/AJFynl8WXaUpVTXqpLuv2JuPS0yl8MnyLh/EdMa+hw7S7L1/Nepb46i3L5KijH3GbmlGS/0yfvv218+3Ui5bk4t+NBVVwU4+tikm32+fk9GDj5XFylmLIqpti9Kyq+PVVN+zT+pe60vhfBOPUZc+Wse/Fb/4kop4PjIWzcrLnOuFSs0/MmtvbaW+31PW9bNUp5rCvu8vLxZx3DVTx32h2fS/Z9m7Jevdz/I8POchyXIeTRyNk7ZY8Zxr6q0pPqfrJdm3pLT+7MdCp1yi7JRdk+r6En1R1r1TS1/+Dbm+q9TZnvivUbBmx4+nChbx+dry5N1UVw6ZQk/pW5a6muje16dWtGAwY+bfO1+i+mJGTPpqet7l2RmPDWFXbm41Friob6p9T9dLev19DHm5Pbhaw4cs/U8stmtdM3gSsXG49XFZOK79uV1Vr7yb9tft3+xYzK4ra5Pheh//AC40lr9l/dno5GqhXWLP4KyNcW+m/Fa9PZtLX8y3iZuHi1XTxeQvvTg4141zf0y+fQ487/FjPPzzP3fRSa1jb4+eL+zP+C6v4/lLs/oappgq6k/Y3uKML4VwP4Dh6K2tWSj1z/NmbijtceEwwmMUtt7qoAFwAAAAAAAAAAAAAAAAAAEaIcSoAUOJT0l0jQHhz+OxOQxpY+Zj13VSe3GS9/kwPK+C8PLxKKMLJyMJ4+/LlXNyST9tN+n6m16I6RqXyOf+JPC3JZebh2eRi8hRBRVqkuifqttPe32+5rHM+GsOzn44ORi5OFTP8M7a43Q9N9pN9v0b9/yOzdJDgvgrMNf29Fkyu7HAuP8ACKl4jhHByaZ1403Oep93r2cJy3rek9ffRnMjA822eLLFpyrK05SnVN0y69PW4uKUn1J79W+p9jplvh3i7MqzL/hIwyLE1OytuLlv13p9zDYvhDI4yjMr43k7HC6P0V5EepRffX213+BbnJ9ySfdqd+PkxvoxqXdKcLldKFzc2pNuMVBdtv8AHNLttJb7I89nK2Rrv/jMWFkNqOPC1JuUO0YyUWpPW1JyW0+6a9DN1cdy/D8PlWZPGdWRCW1PDs31Lsk+nb3r104/PoYafN15OLZiwzKqbGmlHJx3VKD6enacW47129F6lplvfTz5YXCW3vfyNcy5UZfK2SxIKOLGbdaW9a9v7M2njuPxIcJLOz8S7IjZZ0wVO+qMV2cu3336/BjuIs47Gqsp5DjlfJzb8+izT19teq/UzOI8aK1xHPWYr9VRlR+nf69v6nO9XyZW+2bnz/TH0XBMfxZa3fp9v1W8aWN2/wAK562n4oy0tJ/Hft/UyFGIuR5fjsW5VWXxj5uTZWlpr4/Iqhh5eXcocxx+DdTKLby6nprS/f8AbRk/AHHU11ZOdVDULJuNW/8AYmZemwnJyy/bv6f9/l0bvHHX3+eG4QjpJF1FEUXDrKAAAAAAAAAAAAAAAAAAAAAAAAAAAAAARokAUuJHSVgC249jH5/D8fyC1m4dF33nBbX6+pk9EdIGoZfgPjLE3hztxpeyT6o/szX87wPydO5Y8qsmPwn0y/mdOcSHEpePGs8uLC/Rx2ji8/HveParsRz7dMpOMZ/t2Z1fisOGDgUY1a0q4JHonXGfacVL81srihhhMFscfb9VUSoIF1gAAAAAAAAAAAAAAAAAAAAAAAAAAAAAAAAAAAAAAAEaCRI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17" name="Grup 16"/>
          <p:cNvGrpSpPr/>
          <p:nvPr/>
        </p:nvGrpSpPr>
        <p:grpSpPr>
          <a:xfrm>
            <a:off x="3665420" y="1264965"/>
            <a:ext cx="4984171" cy="2800908"/>
            <a:chOff x="460375" y="1412776"/>
            <a:chExt cx="4984171" cy="2800908"/>
          </a:xfrm>
        </p:grpSpPr>
        <p:sp>
          <p:nvSpPr>
            <p:cNvPr id="4" name="Dikdörtgen 3"/>
            <p:cNvSpPr/>
            <p:nvPr/>
          </p:nvSpPr>
          <p:spPr>
            <a:xfrm>
              <a:off x="3563888" y="1412776"/>
              <a:ext cx="1728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Araba güç kartı  ve motorlar</a:t>
              </a:r>
            </a:p>
          </p:txBody>
        </p:sp>
        <p:sp>
          <p:nvSpPr>
            <p:cNvPr id="5" name="Dikdörtgen 4"/>
            <p:cNvSpPr/>
            <p:nvPr/>
          </p:nvSpPr>
          <p:spPr>
            <a:xfrm>
              <a:off x="3671900" y="2060848"/>
              <a:ext cx="151216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Araba </a:t>
              </a:r>
              <a:r>
                <a:rPr lang="tr-TR" dirty="0" err="1"/>
                <a:t>joyistik</a:t>
              </a:r>
              <a:r>
                <a:rPr lang="tr-TR" dirty="0"/>
                <a:t> kontrol kartı </a:t>
              </a:r>
            </a:p>
          </p:txBody>
        </p:sp>
        <p:sp>
          <p:nvSpPr>
            <p:cNvPr id="6" name="Yukarı Ok Belirtme Çizgisi 5"/>
            <p:cNvSpPr/>
            <p:nvPr/>
          </p:nvSpPr>
          <p:spPr>
            <a:xfrm>
              <a:off x="3500330" y="2708920"/>
              <a:ext cx="1944216" cy="1368152"/>
            </a:xfrm>
            <a:prstGeom prst="up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Tasarlanan Elektronik Kontrol kartı ve </a:t>
              </a:r>
              <a:r>
                <a:rPr lang="tr-TR" dirty="0" err="1">
                  <a:solidFill>
                    <a:schemeClr val="tx1"/>
                  </a:solidFill>
                </a:rPr>
                <a:t>sensörler</a:t>
              </a:r>
              <a:endParaRPr lang="tr-TR" dirty="0">
                <a:solidFill>
                  <a:schemeClr val="tx1"/>
                </a:solidFill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2384884"/>
              <a:ext cx="2714625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Sağ Ok 14"/>
            <p:cNvSpPr/>
            <p:nvPr/>
          </p:nvSpPr>
          <p:spPr>
            <a:xfrm>
              <a:off x="2915816" y="3212976"/>
              <a:ext cx="504056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6" name="Metin kutusu 15"/>
          <p:cNvSpPr txBox="1"/>
          <p:nvPr/>
        </p:nvSpPr>
        <p:spPr>
          <a:xfrm>
            <a:off x="155574" y="908720"/>
            <a:ext cx="3831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Kullanıcının vereceği ses komutlarının algılanıp tanımlanması için Android işletim sistemi  yüklü bir cep telefonu  haberleşme için de cep telefonunun bluetooth modülü kullanılmıştır. </a:t>
            </a:r>
          </a:p>
          <a:p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Cep telefonuna yazılan programla da sesli veya butonlara basılarak verilen komutlar algınmış ve araba kontrol edilmiştir. 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165971" y="4077072"/>
            <a:ext cx="3831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Yazılımda ses tanıma işlemi Google ses tanıma motoru ile gerçekleştiği için internet bağlantısına ihtiyaç vardır. </a:t>
            </a:r>
          </a:p>
          <a:p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Elektronik ses tanıma kartları kullanılarak cep telefonu ve internet bağlantı ihtiyacı ortadan kaldırılabilir.</a:t>
            </a:r>
          </a:p>
          <a:p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204872" y="4065165"/>
            <a:ext cx="3831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Tasarlanan elektronik kontrol kartı ile arabanın </a:t>
            </a:r>
            <a:r>
              <a:rPr lang="tr-TR" dirty="0" err="1"/>
              <a:t>joyistiği</a:t>
            </a:r>
            <a:r>
              <a:rPr lang="tr-TR" dirty="0"/>
              <a:t> ile beraber sesli komutlarla kontrol işlemi gerçekleştirilmiştir.  Bu yapıyla da arabanın kendi orijinal devrelerine zarar verilmeden alternatif kontrol yöntemlerine olanak sağlanmıştır.</a:t>
            </a:r>
          </a:p>
        </p:txBody>
      </p:sp>
    </p:spTree>
    <p:extLst>
      <p:ext uri="{BB962C8B-B14F-4D97-AF65-F5344CB8AC3E}">
        <p14:creationId xmlns:p14="http://schemas.microsoft.com/office/powerpoint/2010/main" val="4182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İlk ölçümler</a:t>
            </a:r>
            <a:br>
              <a:rPr lang="tr-TR" dirty="0"/>
            </a:br>
            <a:endParaRPr lang="tr-TR" dirty="0"/>
          </a:p>
        </p:txBody>
      </p:sp>
      <p:pic>
        <p:nvPicPr>
          <p:cNvPr id="1027" name="Picture 3" descr="C:\Documents and Settings\ilyas\Desktop\engelli araba\araba_sunu_foto\IMG_20140523_0915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908720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H="1">
            <a:off x="1259632" y="3501008"/>
            <a:ext cx="2304256" cy="2088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/>
          <p:cNvSpPr txBox="1"/>
          <p:nvPr/>
        </p:nvSpPr>
        <p:spPr>
          <a:xfrm>
            <a:off x="179513" y="55892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Arabaya ait kontrol kartı</a:t>
            </a: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4717715" y="1916832"/>
            <a:ext cx="2950629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7020272" y="2204864"/>
            <a:ext cx="2123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Joyistikle</a:t>
            </a:r>
            <a:r>
              <a:rPr lang="tr-TR" dirty="0"/>
              <a:t> verilen komutlara göre </a:t>
            </a:r>
            <a:r>
              <a:rPr lang="tr-TR" dirty="0" err="1"/>
              <a:t>joyistik</a:t>
            </a:r>
            <a:r>
              <a:rPr lang="tr-TR" dirty="0"/>
              <a:t> çıkışında bulunan elektriksel işaretler ve incelenmesi.</a:t>
            </a:r>
          </a:p>
        </p:txBody>
      </p:sp>
    </p:spTree>
    <p:extLst>
      <p:ext uri="{BB962C8B-B14F-4D97-AF65-F5344CB8AC3E}">
        <p14:creationId xmlns:p14="http://schemas.microsoft.com/office/powerpoint/2010/main" val="11548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İlk ölçümler</a:t>
            </a:r>
            <a:br>
              <a:rPr lang="tr-TR" dirty="0"/>
            </a:br>
            <a:endParaRPr lang="tr-TR" dirty="0"/>
          </a:p>
        </p:txBody>
      </p:sp>
      <p:pic>
        <p:nvPicPr>
          <p:cNvPr id="2050" name="Picture 2" descr="C:\Documents and Settings\ilyas\Desktop\engelli araba\araba_sunu_foto\IMG_20140523_0914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44164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5652120" y="908720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/>
              <a:t>Alınan elektriksel işaretler  yorumlanarak  </a:t>
            </a:r>
            <a:r>
              <a:rPr lang="tr-TR" dirty="0" err="1"/>
              <a:t>joyistik</a:t>
            </a:r>
            <a:r>
              <a:rPr lang="tr-TR" dirty="0"/>
              <a:t> yerine kullanacağımız elektronik  devrenin tasarımına başlanmıştır. Tasarımda komutların yorumlanabilmesi için mini işlemci diyebileceğimiz mikrodenetleyici entegreler (PIC24F serisi) kullanılmıştır.  Bu entegrelerinde istenilen biçimde çalışabilmesi için programlanası gerekmektedir.     </a:t>
            </a:r>
          </a:p>
          <a:p>
            <a:pPr marL="285750" indent="-285750">
              <a:buFont typeface="Wingdings" pitchFamily="2" charset="2"/>
              <a:buChar char="Ø"/>
            </a:pPr>
            <a:endParaRPr lang="tr-TR" dirty="0"/>
          </a:p>
          <a:p>
            <a:pPr marL="285750" indent="-285750">
              <a:buFont typeface="Wingdings" pitchFamily="2" charset="2"/>
              <a:buChar char="Ø"/>
            </a:pPr>
            <a:r>
              <a:rPr lang="tr-TR" dirty="0"/>
              <a:t>Yapılan bu işleme ters mühendislik denmektedir.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755576" y="2564904"/>
            <a:ext cx="1512168" cy="2088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215516" y="46531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İncelenen sinyallerin oluşturulması  için yapılan ilk denemeler.</a:t>
            </a:r>
          </a:p>
        </p:txBody>
      </p:sp>
    </p:spTree>
    <p:extLst>
      <p:ext uri="{BB962C8B-B14F-4D97-AF65-F5344CB8AC3E}">
        <p14:creationId xmlns:p14="http://schemas.microsoft.com/office/powerpoint/2010/main" val="31382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İlk Denemeler</a:t>
            </a:r>
            <a:br>
              <a:rPr lang="tr-TR" dirty="0"/>
            </a:br>
            <a:endParaRPr lang="tr-TR" dirty="0"/>
          </a:p>
        </p:txBody>
      </p:sp>
      <p:pic>
        <p:nvPicPr>
          <p:cNvPr id="5122" name="Picture 2" descr="C:\Documents and Settings\ilyas\Desktop\engelli araba\araba_sunu_foto\IMG_20140523_0915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908721"/>
            <a:ext cx="585665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H="1">
            <a:off x="1475656" y="2041923"/>
            <a:ext cx="1656184" cy="35473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/>
          <p:cNvSpPr txBox="1"/>
          <p:nvPr/>
        </p:nvSpPr>
        <p:spPr>
          <a:xfrm>
            <a:off x="1000718" y="558924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İncelenen sinyallerin oluşturulması  için yapılan programlama çalışması.</a:t>
            </a: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5652120" y="2503588"/>
            <a:ext cx="1800200" cy="16454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6612227" y="158025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İncelenen sinyallerin oluşturulması  için yapılan deneme devresi.</a:t>
            </a:r>
          </a:p>
        </p:txBody>
      </p:sp>
    </p:spTree>
    <p:extLst>
      <p:ext uri="{BB962C8B-B14F-4D97-AF65-F5344CB8AC3E}">
        <p14:creationId xmlns:p14="http://schemas.microsoft.com/office/powerpoint/2010/main" val="187364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Video</a:t>
            </a:r>
            <a:br>
              <a:rPr lang="tr-TR" dirty="0"/>
            </a:br>
            <a:r>
              <a:rPr lang="tr-TR" dirty="0"/>
              <a:t>(27_05_14_ilkDeneme.mp4)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Hazırlanan ilk prototip devre ve yazılım denenmiş arabaya verilen komutlar otomatik olarak 5 saniye aralıklarla çalıştırmış ve başarı elde edilmiştir.</a:t>
            </a:r>
          </a:p>
          <a:p>
            <a:r>
              <a:rPr lang="tr-TR" dirty="0"/>
              <a:t>Araba komutları için 8 yön kullanılmıştır bunlar;</a:t>
            </a:r>
          </a:p>
          <a:p>
            <a:pPr marL="0" indent="0">
              <a:buNone/>
            </a:pPr>
            <a:r>
              <a:rPr lang="tr-TR" dirty="0"/>
              <a:t>    ileri, geri, sağ, sol ve çapraz yönlerdir.</a:t>
            </a:r>
          </a:p>
        </p:txBody>
      </p:sp>
    </p:spTree>
    <p:extLst>
      <p:ext uri="{BB962C8B-B14F-4D97-AF65-F5344CB8AC3E}">
        <p14:creationId xmlns:p14="http://schemas.microsoft.com/office/powerpoint/2010/main" val="8372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Tasarlanan devre ve çalışma</a:t>
            </a:r>
            <a:br>
              <a:rPr lang="tr-TR" dirty="0"/>
            </a:br>
            <a:endParaRPr lang="tr-TR" dirty="0"/>
          </a:p>
        </p:txBody>
      </p:sp>
      <p:pic>
        <p:nvPicPr>
          <p:cNvPr id="4098" name="Picture 2" descr="C:\Documents and Settings\ilyas\Desktop\engelli araba\araba_sunu_foto\IMG_20140626_1149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0431"/>
            <a:ext cx="561662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V="1">
            <a:off x="4644008" y="2503589"/>
            <a:ext cx="2808312" cy="11414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/>
          <p:cNvSpPr txBox="1"/>
          <p:nvPr/>
        </p:nvSpPr>
        <p:spPr>
          <a:xfrm>
            <a:off x="6612227" y="158025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Gerçekleştirilen devrenin elektronik karta dönüştürülmüş hali. </a:t>
            </a: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1403648" y="4915888"/>
            <a:ext cx="216024" cy="7453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467544" y="568321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Uzaklık </a:t>
            </a:r>
            <a:r>
              <a:rPr lang="tr-TR" dirty="0" err="1"/>
              <a:t>sensörü</a:t>
            </a:r>
            <a:r>
              <a:rPr lang="tr-TR" dirty="0"/>
              <a:t> ile arabanın engel algılaması da sağlanmıştır. </a:t>
            </a:r>
          </a:p>
        </p:txBody>
      </p:sp>
    </p:spTree>
    <p:extLst>
      <p:ext uri="{BB962C8B-B14F-4D97-AF65-F5344CB8AC3E}">
        <p14:creationId xmlns:p14="http://schemas.microsoft.com/office/powerpoint/2010/main" val="423095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Video</a:t>
            </a:r>
            <a:br>
              <a:rPr lang="tr-TR" dirty="0"/>
            </a:br>
            <a:r>
              <a:rPr lang="tr-TR" dirty="0"/>
              <a:t>(27_06_14_arabaCalisma.mp4)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Arabanın son hali denenmiş ve verilen sesli komutların algılanarak çalıştığı görülmüştür.</a:t>
            </a:r>
          </a:p>
          <a:p>
            <a:pPr marL="0" indent="0">
              <a:buNone/>
            </a:pPr>
            <a:r>
              <a:rPr lang="tr-TR" dirty="0"/>
              <a:t>    Sisteme entegre edilen uzaklık </a:t>
            </a:r>
            <a:r>
              <a:rPr lang="tr-TR" dirty="0" err="1"/>
              <a:t>sensörleri</a:t>
            </a:r>
            <a:r>
              <a:rPr lang="tr-TR" dirty="0"/>
              <a:t> de       </a:t>
            </a:r>
          </a:p>
          <a:p>
            <a:pPr marL="0" indent="0">
              <a:buNone/>
            </a:pPr>
            <a:r>
              <a:rPr lang="tr-TR" dirty="0"/>
              <a:t>    çalıştırılmış ve engel algılama yapılmıştır.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Bu aşamadan sonra saha çalışmalarına geçilerek tespit </a:t>
            </a:r>
            <a:r>
              <a:rPr lang="tr-TR"/>
              <a:t>edilen aksaklıklar </a:t>
            </a:r>
            <a:r>
              <a:rPr lang="tr-TR" dirty="0"/>
              <a:t>giderilecek ve  bir engelli kullanıcı için en uygun kullanma biçimi geliştirilmeye çalışılacaktır.</a:t>
            </a:r>
          </a:p>
        </p:txBody>
      </p:sp>
    </p:spTree>
    <p:extLst>
      <p:ext uri="{BB962C8B-B14F-4D97-AF65-F5344CB8AC3E}">
        <p14:creationId xmlns:p14="http://schemas.microsoft.com/office/powerpoint/2010/main" val="425587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357</Words>
  <Application>Microsoft Office PowerPoint</Application>
  <PresentationFormat>Ekran Gösterisi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Ofis Teması</vt:lpstr>
      <vt:lpstr>Sesle Kontrol Edilebilen Modifiye Edilmiş Engelli Arabası</vt:lpstr>
      <vt:lpstr>Amaç</vt:lpstr>
      <vt:lpstr>Yöntem</vt:lpstr>
      <vt:lpstr>İlk ölçümler </vt:lpstr>
      <vt:lpstr>İlk ölçümler </vt:lpstr>
      <vt:lpstr>İlk Denemeler </vt:lpstr>
      <vt:lpstr>Video (27_05_14_ilkDeneme.mp4)</vt:lpstr>
      <vt:lpstr>Tasarlanan devre ve çalışma </vt:lpstr>
      <vt:lpstr>Video (27_06_14_arabaCalisma.mp4)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Sesle Kontrol Edilebilen Modifiye Edilmiş Engelli Arabası</dc:title>
  <cp:lastModifiedBy>ilyas</cp:lastModifiedBy>
  <cp:revision>14</cp:revision>
  <dcterms:modified xsi:type="dcterms:W3CDTF">2021-06-12T10:56:13Z</dcterms:modified>
</cp:coreProperties>
</file>