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slideLayouts/slideLayout8.xml" ContentType="application/vnd.openxmlformats-officedocument.presentationml.slideLayout+xml"/>
  <Override PartName="/ppt/theme/theme7.xml" ContentType="application/vnd.openxmlformats-officedocument.theme+xml"/>
  <Override PartName="/ppt/slideLayouts/slideLayout9.xml" ContentType="application/vnd.openxmlformats-officedocument.presentationml.slideLayout+xml"/>
  <Override PartName="/ppt/theme/theme8.xml" ContentType="application/vnd.openxmlformats-officedocument.theme+xml"/>
  <Override PartName="/ppt/slideLayouts/slideLayout10.xml" ContentType="application/vnd.openxmlformats-officedocument.presentationml.slideLayout+xml"/>
  <Override PartName="/ppt/theme/theme9.xml" ContentType="application/vnd.openxmlformats-officedocument.theme+xml"/>
  <Override PartName="/ppt/slideLayouts/slideLayout11.xml" ContentType="application/vnd.openxmlformats-officedocument.presentationml.slideLayout+xml"/>
  <Override PartName="/ppt/theme/theme10.xml" ContentType="application/vnd.openxmlformats-officedocument.theme+xml"/>
  <Override PartName="/ppt/slideLayouts/slideLayout12.xml" ContentType="application/vnd.openxmlformats-officedocument.presentationml.slideLayout+xml"/>
  <Override PartName="/ppt/theme/theme11.xml" ContentType="application/vnd.openxmlformats-officedocument.theme+xml"/>
  <Override PartName="/ppt/slideLayouts/slideLayout13.xml" ContentType="application/vnd.openxmlformats-officedocument.presentationml.slideLayout+xml"/>
  <Override PartName="/ppt/theme/theme12.xml" ContentType="application/vnd.openxmlformats-officedocument.theme+xml"/>
  <Override PartName="/ppt/slideLayouts/slideLayout14.xml" ContentType="application/vnd.openxmlformats-officedocument.presentationml.slideLayout+xml"/>
  <Override PartName="/ppt/theme/theme13.xml" ContentType="application/vnd.openxmlformats-officedocument.theme+xml"/>
  <Override PartName="/ppt/slideLayouts/slideLayout15.xml" ContentType="application/vnd.openxmlformats-officedocument.presentationml.slideLayout+xml"/>
  <Override PartName="/ppt/theme/theme14.xml" ContentType="application/vnd.openxmlformats-officedocument.theme+xml"/>
  <Override PartName="/ppt/slideLayouts/slideLayout16.xml" ContentType="application/vnd.openxmlformats-officedocument.presentationml.slideLayout+xml"/>
  <Override PartName="/ppt/theme/theme15.xml" ContentType="application/vnd.openxmlformats-officedocument.theme+xml"/>
  <Override PartName="/ppt/slideLayouts/slideLayout17.xml" ContentType="application/vnd.openxmlformats-officedocument.presentationml.slideLayout+xml"/>
  <Override PartName="/ppt/theme/theme16.xml" ContentType="application/vnd.openxmlformats-officedocument.theme+xml"/>
  <Override PartName="/ppt/theme/theme1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Lst>
  <p:notesMasterIdLst>
    <p:notesMasterId r:id="rId46"/>
  </p:notesMasterIdLst>
  <p:sldIdLst>
    <p:sldId id="256" r:id="rId17"/>
    <p:sldId id="257" r:id="rId18"/>
    <p:sldId id="258" r:id="rId19"/>
    <p:sldId id="259" r:id="rId20"/>
    <p:sldId id="261" r:id="rId21"/>
    <p:sldId id="264" r:id="rId22"/>
    <p:sldId id="271" r:id="rId23"/>
    <p:sldId id="272" r:id="rId24"/>
    <p:sldId id="289" r:id="rId25"/>
    <p:sldId id="276" r:id="rId26"/>
    <p:sldId id="262" r:id="rId27"/>
    <p:sldId id="265" r:id="rId28"/>
    <p:sldId id="290" r:id="rId29"/>
    <p:sldId id="291" r:id="rId30"/>
    <p:sldId id="292" r:id="rId31"/>
    <p:sldId id="266" r:id="rId32"/>
    <p:sldId id="268" r:id="rId33"/>
    <p:sldId id="295" r:id="rId34"/>
    <p:sldId id="293" r:id="rId35"/>
    <p:sldId id="296" r:id="rId36"/>
    <p:sldId id="277" r:id="rId37"/>
    <p:sldId id="280" r:id="rId38"/>
    <p:sldId id="279" r:id="rId39"/>
    <p:sldId id="281" r:id="rId40"/>
    <p:sldId id="284" r:id="rId41"/>
    <p:sldId id="285" r:id="rId42"/>
    <p:sldId id="286" r:id="rId43"/>
    <p:sldId id="287" r:id="rId44"/>
    <p:sldId id="288" r:id="rId4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5" roundtripDataSignature="AMtx7miQpLB3KgKeRBu7Jv9Qxn/qbiuxW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01F954-F82D-4EA3-8B6E-9CA76EB74B8E}">
  <a:tblStyle styleId="{5F01F954-F82D-4EA3-8B6E-9CA76EB74B8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2.xml"/><Relationship Id="rId26" Type="http://schemas.openxmlformats.org/officeDocument/2006/relationships/slide" Target="slides/slide10.xml"/><Relationship Id="rId39" Type="http://schemas.openxmlformats.org/officeDocument/2006/relationships/slide" Target="slides/slide23.xml"/><Relationship Id="rId21" Type="http://schemas.openxmlformats.org/officeDocument/2006/relationships/slide" Target="slides/slide5.xml"/><Relationship Id="rId34" Type="http://schemas.openxmlformats.org/officeDocument/2006/relationships/slide" Target="slides/slide18.xml"/><Relationship Id="rId42" Type="http://schemas.openxmlformats.org/officeDocument/2006/relationships/slide" Target="slides/slide26.xml"/><Relationship Id="rId55" Type="http://customschemas.google.com/relationships/presentationmetadata" Target="metadata"/><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3.xml"/><Relationship Id="rId11" Type="http://schemas.openxmlformats.org/officeDocument/2006/relationships/slideMaster" Target="slideMasters/slideMaster11.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slide" Target="slides/slide21.xml"/><Relationship Id="rId40" Type="http://schemas.openxmlformats.org/officeDocument/2006/relationships/slide" Target="slides/slide24.xml"/><Relationship Id="rId45" Type="http://schemas.openxmlformats.org/officeDocument/2006/relationships/slide" Target="slides/slide29.xml"/><Relationship Id="rId58"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57"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3.xml"/><Relationship Id="rId31" Type="http://schemas.openxmlformats.org/officeDocument/2006/relationships/slide" Target="slides/slide15.xml"/><Relationship Id="rId44" Type="http://schemas.openxmlformats.org/officeDocument/2006/relationships/slide" Target="slides/slide2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slide" Target="slides/slide27.xml"/><Relationship Id="rId56" Type="http://schemas.openxmlformats.org/officeDocument/2006/relationships/presProps" Target="presProp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notesMaster" Target="notesMasters/notesMaster1.xml"/><Relationship Id="rId59" Type="http://schemas.openxmlformats.org/officeDocument/2006/relationships/tableStyles" Target="tableStyles.xml"/><Relationship Id="rId20" Type="http://schemas.openxmlformats.org/officeDocument/2006/relationships/slide" Target="slides/slide4.xml"/><Relationship Id="rId41"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878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77" name="Google Shape;277;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21: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a:solidFill>
                  <a:srgbClr val="000000"/>
                </a:solidFill>
                <a:latin typeface="Arial"/>
                <a:ea typeface="Arial"/>
                <a:cs typeface="Arial"/>
                <a:sym typeface="Arial"/>
              </a:r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a:solidFill>
                <a:schemeClr val="dk1"/>
              </a:solidFill>
              <a:latin typeface="Arial"/>
              <a:ea typeface="Arial"/>
              <a:cs typeface="Arial"/>
              <a:sym typeface="Arial"/>
            </a:endParaRPr>
          </a:p>
        </p:txBody>
      </p:sp>
      <p:sp>
        <p:nvSpPr>
          <p:cNvPr id="210" name="Google Shape;210;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a:solidFill>
                <a:schemeClr val="dk1"/>
              </a:solidFill>
              <a:latin typeface="Arial"/>
              <a:ea typeface="Arial"/>
              <a:cs typeface="Arial"/>
              <a:sym typeface="Arial"/>
            </a:endParaRPr>
          </a:p>
        </p:txBody>
      </p:sp>
      <p:sp>
        <p:nvSpPr>
          <p:cNvPr id="210" name="Google Shape;210;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a:solidFill>
                <a:schemeClr val="dk1"/>
              </a:solidFill>
              <a:latin typeface="Arial"/>
              <a:ea typeface="Arial"/>
              <a:cs typeface="Arial"/>
              <a:sym typeface="Arial"/>
            </a:endParaRPr>
          </a:p>
        </p:txBody>
      </p:sp>
      <p:sp>
        <p:nvSpPr>
          <p:cNvPr id="210" name="Google Shape;210;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1" name="Google Shape;10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2: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0000"/>
                </a:solidFill>
                <a:latin typeface="Arial"/>
                <a:ea typeface="Arial"/>
                <a:cs typeface="Arial"/>
                <a:sym typeface="Arial"/>
              </a:r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a:solidFill>
                <a:schemeClr val="dk1"/>
              </a:solidFill>
              <a:latin typeface="Arial"/>
              <a:ea typeface="Arial"/>
              <a:cs typeface="Arial"/>
              <a:sym typeface="Arial"/>
            </a:endParaRPr>
          </a:p>
        </p:txBody>
      </p:sp>
      <p:sp>
        <p:nvSpPr>
          <p:cNvPr id="210" name="Google Shape;210;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13" name="Google Shape;313;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endParaRPr/>
          </a:p>
        </p:txBody>
      </p:sp>
      <p:sp>
        <p:nvSpPr>
          <p:cNvPr id="314" name="Google Shape;314;p26: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a:solidFill>
                  <a:srgbClr val="000000"/>
                </a:solidFill>
                <a:latin typeface="Arial"/>
                <a:ea typeface="Arial"/>
                <a:cs typeface="Arial"/>
                <a:sym typeface="Arial"/>
              </a:rPr>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53" name="Google Shape;353;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31: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a:solidFill>
                  <a:srgbClr val="000000"/>
                </a:solidFill>
                <a:latin typeface="Arial"/>
                <a:ea typeface="Arial"/>
                <a:cs typeface="Arial"/>
                <a:sym typeface="Arial"/>
              </a:rPr>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65" name="Google Shape;365;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p32: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a:solidFill>
                  <a:srgbClr val="000000"/>
                </a:solidFill>
                <a:latin typeface="Arial"/>
                <a:ea typeface="Arial"/>
                <a:cs typeface="Arial"/>
                <a:sym typeface="Arial"/>
              </a:rPr>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页">
  <p:cSld name="标题页">
    <p:spTree>
      <p:nvGrpSpPr>
        <p:cNvPr id="1" name="Shape 1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知识回顾_标题页">
  <p:cSld name="知识回顾_标题页">
    <p:spTree>
      <p:nvGrpSpPr>
        <p:cNvPr id="1" name="Shape 5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知识回顾_内容页">
  <p:cSld name="知识回顾_内容页">
    <p:spTree>
      <p:nvGrpSpPr>
        <p:cNvPr id="1" name="Shape 5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游戏时光_标题页">
  <p:cSld name="游戏时光_标题页">
    <p:spTree>
      <p:nvGrpSpPr>
        <p:cNvPr id="1" name="Shape 6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知识冲浪_标题页">
  <p:cSld name="知识冲浪_标题页">
    <p:spTree>
      <p:nvGrpSpPr>
        <p:cNvPr id="1" name="Shape 6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编程实战_标题页">
  <p:cSld name="编程实战_标题页">
    <p:spTree>
      <p:nvGrpSpPr>
        <p:cNvPr id="1" name="Shape 7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分享时光_标题页">
  <p:cSld name="分享时光_标题页">
    <p:spTree>
      <p:nvGrpSpPr>
        <p:cNvPr id="1" name="Shape 79"/>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小试身手_标题页">
  <p:cSld name="小试身手_标题页">
    <p:spTree>
      <p:nvGrpSpPr>
        <p:cNvPr id="1" name="Shape 8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结束页">
  <p:cSld name="结束页">
    <p:spTree>
      <p:nvGrpSpPr>
        <p:cNvPr id="1"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空白">
  <p:cSld name="空白">
    <p:spTree>
      <p:nvGrpSpPr>
        <p:cNvPr id="1" name="Shape 2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通用内容页">
  <p:cSld name="通用内容页">
    <p:spTree>
      <p:nvGrpSpPr>
        <p:cNvPr id="1" name="Shape 2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知识冲浪_内容页" type="blank">
  <p:cSld name="BLANK">
    <p:spTree>
      <p:nvGrpSpPr>
        <p:cNvPr id="1" name="Shape 24"/>
        <p:cNvGrpSpPr/>
        <p:nvPr/>
      </p:nvGrpSpPr>
      <p:grpSpPr>
        <a:xfrm>
          <a:off x="0" y="0"/>
          <a:ext cx="0" cy="0"/>
          <a:chOff x="0" y="0"/>
          <a:chExt cx="0" cy="0"/>
        </a:xfrm>
      </p:grpSpPr>
      <p:sp>
        <p:nvSpPr>
          <p:cNvPr id="25" name="Google Shape;25;p43"/>
          <p:cNvSpPr/>
          <p:nvPr/>
        </p:nvSpPr>
        <p:spPr>
          <a:xfrm>
            <a:off x="449318" y="386189"/>
            <a:ext cx="11293365" cy="6085622"/>
          </a:xfrm>
          <a:prstGeom prst="roundRect">
            <a:avLst>
              <a:gd name="adj" fmla="val 6789"/>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Arial"/>
              <a:ea typeface="Arial"/>
              <a:cs typeface="Arial"/>
              <a:sym typeface="Arial"/>
            </a:endParaRPr>
          </a:p>
        </p:txBody>
      </p:sp>
      <p:pic>
        <p:nvPicPr>
          <p:cNvPr id="26" name="Google Shape;26;p43"/>
          <p:cNvPicPr preferRelativeResize="0"/>
          <p:nvPr/>
        </p:nvPicPr>
        <p:blipFill rotWithShape="1">
          <a:blip r:embed="rId2">
            <a:alphaModFix/>
          </a:blip>
          <a:srcRect/>
          <a:stretch/>
        </p:blipFill>
        <p:spPr>
          <a:xfrm>
            <a:off x="10544432" y="5092903"/>
            <a:ext cx="1481556" cy="1641563"/>
          </a:xfrm>
          <a:prstGeom prst="rect">
            <a:avLst/>
          </a:prstGeom>
          <a:noFill/>
          <a:ln>
            <a:noFill/>
          </a:ln>
        </p:spPr>
      </p:pic>
    </p:spTree>
    <p:extLst>
      <p:ext uri="{BB962C8B-B14F-4D97-AF65-F5344CB8AC3E}">
        <p14:creationId xmlns:p14="http://schemas.microsoft.com/office/powerpoint/2010/main" val="351369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游戏时光_内容页">
  <p:cSld name="游戏时光_内容页">
    <p:spTree>
      <p:nvGrpSpPr>
        <p:cNvPr id="1" name="Shape 2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知识冲浪_内容页" type="blank">
  <p:cSld name="BLANK">
    <p:spTree>
      <p:nvGrpSpPr>
        <p:cNvPr id="1" name="Shape 3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编程实战_内容页">
  <p:cSld name="编程实战_内容页">
    <p:spTree>
      <p:nvGrpSpPr>
        <p:cNvPr id="1" name="Shape 3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分享时光_内容页">
  <p:cSld name="分享时光_内容页">
    <p:spTree>
      <p:nvGrpSpPr>
        <p:cNvPr id="1" name="Shape 4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小试身手_内容页">
  <p:cSld name="小试身手_内容页">
    <p:spTree>
      <p:nvGrpSpPr>
        <p:cNvPr id="1" name="Shape 4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10.xml"/><Relationship Id="rId1" Type="http://schemas.openxmlformats.org/officeDocument/2006/relationships/slideLayout" Target="../slideLayouts/slideLayout11.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theme" Target="../theme/theme11.xml"/><Relationship Id="rId1" Type="http://schemas.openxmlformats.org/officeDocument/2006/relationships/slideLayout" Target="../slideLayouts/slideLayout12.xml"/><Relationship Id="rId4" Type="http://schemas.openxmlformats.org/officeDocument/2006/relationships/image" Target="../media/image7.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theme" Target="../theme/theme12.xml"/><Relationship Id="rId1" Type="http://schemas.openxmlformats.org/officeDocument/2006/relationships/slideLayout" Target="../slideLayouts/slideLayout13.xml"/><Relationship Id="rId4" Type="http://schemas.openxmlformats.org/officeDocument/2006/relationships/image" Target="../media/image6.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theme" Target="../theme/theme13.xml"/><Relationship Id="rId1" Type="http://schemas.openxmlformats.org/officeDocument/2006/relationships/slideLayout" Target="../slideLayouts/slideLayout14.xml"/><Relationship Id="rId4" Type="http://schemas.openxmlformats.org/officeDocument/2006/relationships/image" Target="../media/image8.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theme" Target="../theme/theme14.xml"/><Relationship Id="rId1" Type="http://schemas.openxmlformats.org/officeDocument/2006/relationships/slideLayout" Target="../slideLayouts/slideLayout15.xml"/><Relationship Id="rId4" Type="http://schemas.openxmlformats.org/officeDocument/2006/relationships/image" Target="../media/image9.pn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theme" Target="../theme/theme15.xml"/><Relationship Id="rId1" Type="http://schemas.openxmlformats.org/officeDocument/2006/relationships/slideLayout" Target="../slideLayouts/slideLayout16.xml"/><Relationship Id="rId4" Type="http://schemas.openxmlformats.org/officeDocument/2006/relationships/image" Target="../media/image10.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16.xml"/><Relationship Id="rId1" Type="http://schemas.openxmlformats.org/officeDocument/2006/relationships/slideLayout" Target="../slideLayouts/slideLayout17.xml"/><Relationship Id="rId4" Type="http://schemas.openxmlformats.org/officeDocument/2006/relationships/image" Target="../media/image11.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7.xml"/><Relationship Id="rId1" Type="http://schemas.openxmlformats.org/officeDocument/2006/relationships/slideLayout" Target="../slideLayouts/slideLayout8.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theme" Target="../theme/theme8.xml"/><Relationship Id="rId1" Type="http://schemas.openxmlformats.org/officeDocument/2006/relationships/slideLayout" Target="../slideLayouts/slideLayout9.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theme" Target="../theme/theme9.xml"/><Relationship Id="rId1" Type="http://schemas.openxmlformats.org/officeDocument/2006/relationships/slideLayout" Target="../slideLayouts/slideLayout10.xml"/><Relationship Id="rId4" Type="http://schemas.openxmlformats.org/officeDocument/2006/relationships/image" Target="../media/image1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9"/>
        <p:cNvGrpSpPr/>
        <p:nvPr/>
      </p:nvGrpSpPr>
      <p:grpSpPr>
        <a:xfrm>
          <a:off x="0" y="0"/>
          <a:ext cx="0" cy="0"/>
          <a:chOff x="0" y="0"/>
          <a:chExt cx="0" cy="0"/>
        </a:xfrm>
      </p:grpSpPr>
      <p:cxnSp>
        <p:nvCxnSpPr>
          <p:cNvPr id="10" name="Google Shape;10;p34"/>
          <p:cNvCxnSpPr/>
          <p:nvPr/>
        </p:nvCxnSpPr>
        <p:spPr>
          <a:xfrm>
            <a:off x="609600" y="6384925"/>
            <a:ext cx="11001375" cy="0"/>
          </a:xfrm>
          <a:prstGeom prst="straightConnector1">
            <a:avLst/>
          </a:prstGeom>
          <a:noFill/>
          <a:ln w="9525" cap="flat" cmpd="sng">
            <a:solidFill>
              <a:schemeClr val="lt1"/>
            </a:solidFill>
            <a:prstDash val="solid"/>
            <a:miter lim="800000"/>
            <a:headEnd type="none" w="med" len="med"/>
            <a:tailEnd type="none" w="med" len="med"/>
          </a:ln>
        </p:spPr>
      </p:cxnSp>
      <p:pic>
        <p:nvPicPr>
          <p:cNvPr id="11" name="Google Shape;11;p34" descr="行星"/>
          <p:cNvPicPr preferRelativeResize="0"/>
          <p:nvPr/>
        </p:nvPicPr>
        <p:blipFill rotWithShape="1">
          <a:blip r:embed="rId3">
            <a:alphaModFix/>
          </a:blip>
          <a:srcRect/>
          <a:stretch/>
        </p:blipFill>
        <p:spPr>
          <a:xfrm>
            <a:off x="10274300" y="1039812"/>
            <a:ext cx="914400" cy="914400"/>
          </a:xfrm>
          <a:prstGeom prst="rect">
            <a:avLst/>
          </a:prstGeom>
          <a:noFill/>
          <a:ln>
            <a:noFill/>
          </a:ln>
        </p:spPr>
      </p:pic>
      <p:grpSp>
        <p:nvGrpSpPr>
          <p:cNvPr id="12" name="Google Shape;12;p34"/>
          <p:cNvGrpSpPr/>
          <p:nvPr/>
        </p:nvGrpSpPr>
        <p:grpSpPr>
          <a:xfrm>
            <a:off x="6927850" y="4635500"/>
            <a:ext cx="736600" cy="790575"/>
            <a:chOff x="7039715" y="4499956"/>
            <a:chExt cx="735497" cy="790675"/>
          </a:xfrm>
        </p:grpSpPr>
        <p:pic>
          <p:nvPicPr>
            <p:cNvPr id="13" name="Google Shape;13;p34" descr="望远镜"/>
            <p:cNvPicPr preferRelativeResize="0"/>
            <p:nvPr/>
          </p:nvPicPr>
          <p:blipFill rotWithShape="1">
            <a:blip r:embed="rId4">
              <a:alphaModFix/>
            </a:blip>
            <a:srcRect/>
            <a:stretch/>
          </p:blipFill>
          <p:spPr>
            <a:xfrm>
              <a:off x="7039715" y="4616863"/>
              <a:ext cx="673768" cy="673768"/>
            </a:xfrm>
            <a:prstGeom prst="rect">
              <a:avLst/>
            </a:prstGeom>
            <a:noFill/>
            <a:ln>
              <a:noFill/>
            </a:ln>
          </p:spPr>
        </p:pic>
        <p:cxnSp>
          <p:nvCxnSpPr>
            <p:cNvPr id="14" name="Google Shape;14;p34"/>
            <p:cNvCxnSpPr/>
            <p:nvPr/>
          </p:nvCxnSpPr>
          <p:spPr>
            <a:xfrm flipH="1">
              <a:off x="7643647" y="4499956"/>
              <a:ext cx="87181" cy="131780"/>
            </a:xfrm>
            <a:prstGeom prst="straightConnector1">
              <a:avLst/>
            </a:prstGeom>
            <a:noFill/>
            <a:ln w="38100" cap="flat" cmpd="sng">
              <a:solidFill>
                <a:schemeClr val="lt1"/>
              </a:solidFill>
              <a:prstDash val="solid"/>
              <a:miter lim="800000"/>
              <a:headEnd type="none" w="med" len="med"/>
              <a:tailEnd type="none" w="med" len="med"/>
            </a:ln>
          </p:spPr>
        </p:cxnSp>
        <p:cxnSp>
          <p:nvCxnSpPr>
            <p:cNvPr id="15" name="Google Shape;15;p34"/>
            <p:cNvCxnSpPr/>
            <p:nvPr/>
          </p:nvCxnSpPr>
          <p:spPr>
            <a:xfrm rot="10800000">
              <a:off x="7713393" y="4773041"/>
              <a:ext cx="61819" cy="0"/>
            </a:xfrm>
            <a:prstGeom prst="straightConnector1">
              <a:avLst/>
            </a:prstGeom>
            <a:noFill/>
            <a:ln w="38100" cap="flat" cmpd="sng">
              <a:solidFill>
                <a:schemeClr val="lt1"/>
              </a:solidFill>
              <a:prstDash val="solid"/>
              <a:miter lim="800000"/>
              <a:headEnd type="none" w="med" len="med"/>
              <a:tailEnd type="none" w="med" len="med"/>
            </a:ln>
          </p:spPr>
        </p:cxnSp>
        <p:cxnSp>
          <p:nvCxnSpPr>
            <p:cNvPr id="16" name="Google Shape;16;p34"/>
            <p:cNvCxnSpPr/>
            <p:nvPr/>
          </p:nvCxnSpPr>
          <p:spPr>
            <a:xfrm flipH="1">
              <a:off x="7676934" y="4644437"/>
              <a:ext cx="98278" cy="63508"/>
            </a:xfrm>
            <a:prstGeom prst="straightConnector1">
              <a:avLst/>
            </a:prstGeom>
            <a:noFill/>
            <a:ln w="38100" cap="flat" cmpd="sng">
              <a:solidFill>
                <a:schemeClr val="lt1"/>
              </a:solidFill>
              <a:prstDash val="solid"/>
              <a:miter lim="800000"/>
              <a:headEnd type="none" w="med" len="med"/>
              <a:tailEnd type="none" w="med" len="med"/>
            </a:ln>
          </p:spPr>
        </p:cxnSp>
      </p:grpSp>
      <p:pic>
        <p:nvPicPr>
          <p:cNvPr id="17" name="Google Shape;17;p34"/>
          <p:cNvPicPr preferRelativeResize="0"/>
          <p:nvPr/>
        </p:nvPicPr>
        <p:blipFill rotWithShape="1">
          <a:blip r:embed="rId5">
            <a:alphaModFix/>
          </a:blip>
          <a:srcRect/>
          <a:stretch/>
        </p:blipFill>
        <p:spPr>
          <a:xfrm>
            <a:off x="944562" y="1806575"/>
            <a:ext cx="5922962" cy="3619500"/>
          </a:xfrm>
          <a:prstGeom prst="rect">
            <a:avLst/>
          </a:prstGeom>
          <a:noFill/>
          <a:ln>
            <a:noFill/>
          </a:ln>
        </p:spPr>
      </p:pic>
      <p:pic>
        <p:nvPicPr>
          <p:cNvPr id="18" name="Google Shape;18;p34"/>
          <p:cNvPicPr preferRelativeResize="0"/>
          <p:nvPr/>
        </p:nvPicPr>
        <p:blipFill rotWithShape="1">
          <a:blip r:embed="rId6">
            <a:alphaModFix/>
          </a:blip>
          <a:srcRect/>
          <a:stretch/>
        </p:blipFill>
        <p:spPr>
          <a:xfrm>
            <a:off x="684212" y="487362"/>
            <a:ext cx="1155700" cy="5810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52"/>
        <p:cNvGrpSpPr/>
        <p:nvPr/>
      </p:nvGrpSpPr>
      <p:grpSpPr>
        <a:xfrm>
          <a:off x="0" y="0"/>
          <a:ext cx="0" cy="0"/>
          <a:chOff x="0" y="0"/>
          <a:chExt cx="0" cy="0"/>
        </a:xfrm>
      </p:grpSpPr>
      <p:sp>
        <p:nvSpPr>
          <p:cNvPr id="53" name="Google Shape;53;p52"/>
          <p:cNvSpPr/>
          <p:nvPr/>
        </p:nvSpPr>
        <p:spPr>
          <a:xfrm>
            <a:off x="449262" y="385762"/>
            <a:ext cx="11293475" cy="6086475"/>
          </a:xfrm>
          <a:prstGeom prst="roundRect">
            <a:avLst>
              <a:gd name="adj" fmla="val 1466"/>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54" name="Google Shape;54;p52"/>
          <p:cNvPicPr preferRelativeResize="0"/>
          <p:nvPr/>
        </p:nvPicPr>
        <p:blipFill rotWithShape="1">
          <a:blip r:embed="rId3">
            <a:alphaModFix/>
          </a:blip>
          <a:srcRect/>
          <a:stretch/>
        </p:blipFill>
        <p:spPr>
          <a:xfrm>
            <a:off x="136525" y="5303838"/>
            <a:ext cx="1016000" cy="1400175"/>
          </a:xfrm>
          <a:prstGeom prst="rect">
            <a:avLst/>
          </a:prstGeom>
          <a:noFill/>
          <a:ln>
            <a:noFill/>
          </a:ln>
          <a:effectLst>
            <a:outerShdw blurRad="50800" dist="38100" dir="2700000" algn="tl" rotWithShape="0">
              <a:srgbClr val="000000">
                <a:alpha val="40000"/>
              </a:srgbClr>
            </a:outerShdw>
          </a:effectLst>
        </p:spPr>
      </p:pic>
    </p:spTree>
  </p:cSld>
  <p:clrMap bg1="lt1" tx1="dk1" bg2="dk2" tx2="lt2" accent1="accent1" accent2="accent2" accent3="accent3" accent4="accent4" accent5="accent5" accent6="accent6" hlink="hlink" folHlink="folHlink"/>
  <p:sldLayoutIdLst>
    <p:sldLayoutId id="214748366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56"/>
        <p:cNvGrpSpPr/>
        <p:nvPr/>
      </p:nvGrpSpPr>
      <p:grpSpPr>
        <a:xfrm>
          <a:off x="0" y="0"/>
          <a:ext cx="0" cy="0"/>
          <a:chOff x="0" y="0"/>
          <a:chExt cx="0" cy="0"/>
        </a:xfrm>
      </p:grpSpPr>
      <p:pic>
        <p:nvPicPr>
          <p:cNvPr id="57" name="Google Shape;57;p54"/>
          <p:cNvPicPr preferRelativeResize="0"/>
          <p:nvPr/>
        </p:nvPicPr>
        <p:blipFill rotWithShape="1">
          <a:blip r:embed="rId3">
            <a:alphaModFix/>
          </a:blip>
          <a:srcRect/>
          <a:stretch/>
        </p:blipFill>
        <p:spPr>
          <a:xfrm>
            <a:off x="609600" y="428625"/>
            <a:ext cx="1131887" cy="565150"/>
          </a:xfrm>
          <a:prstGeom prst="rect">
            <a:avLst/>
          </a:prstGeom>
          <a:noFill/>
          <a:ln>
            <a:noFill/>
          </a:ln>
        </p:spPr>
      </p:pic>
      <p:sp>
        <p:nvSpPr>
          <p:cNvPr id="58" name="Google Shape;58;p54"/>
          <p:cNvSpPr/>
          <p:nvPr/>
        </p:nvSpPr>
        <p:spPr>
          <a:xfrm>
            <a:off x="3121025" y="1601787"/>
            <a:ext cx="7094537" cy="3095625"/>
          </a:xfrm>
          <a:prstGeom prst="roundRect">
            <a:avLst>
              <a:gd name="adj" fmla="val 1730"/>
            </a:avLst>
          </a:prstGeom>
          <a:solidFill>
            <a:srgbClr val="FFC000"/>
          </a:solidFill>
          <a:ln>
            <a:noFill/>
          </a:ln>
          <a:effectLst>
            <a:outerShdw blurRad="63500" dist="38100" dir="2700000">
              <a:srgbClr val="000000">
                <a:alpha val="39607"/>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9" name="Google Shape;59;p54"/>
          <p:cNvSpPr/>
          <p:nvPr/>
        </p:nvSpPr>
        <p:spPr>
          <a:xfrm>
            <a:off x="4213996" y="2488537"/>
            <a:ext cx="4909636" cy="1323439"/>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1" i="0" u="none" strike="noStrike" cap="none">
                <a:solidFill>
                  <a:srgbClr val="FFFFFF"/>
                </a:solidFill>
                <a:latin typeface="Arial"/>
                <a:ea typeface="Arial"/>
                <a:cs typeface="Arial"/>
                <a:sym typeface="Arial"/>
              </a:rPr>
              <a:t>游戏时光</a:t>
            </a:r>
            <a:endParaRPr sz="8000" b="1" i="0" u="none" strike="noStrike" cap="none">
              <a:solidFill>
                <a:srgbClr val="FFFFFF"/>
              </a:solidFill>
              <a:latin typeface="Arial"/>
              <a:ea typeface="Arial"/>
              <a:cs typeface="Arial"/>
              <a:sym typeface="Arial"/>
            </a:endParaRPr>
          </a:p>
        </p:txBody>
      </p:sp>
      <p:pic>
        <p:nvPicPr>
          <p:cNvPr id="60" name="Google Shape;60;p54"/>
          <p:cNvPicPr preferRelativeResize="0"/>
          <p:nvPr/>
        </p:nvPicPr>
        <p:blipFill rotWithShape="1">
          <a:blip r:embed="rId4">
            <a:alphaModFix/>
          </a:blip>
          <a:srcRect/>
          <a:stretch/>
        </p:blipFill>
        <p:spPr>
          <a:xfrm>
            <a:off x="1181100" y="2628900"/>
            <a:ext cx="3109912" cy="327183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62"/>
        <p:cNvGrpSpPr/>
        <p:nvPr/>
      </p:nvGrpSpPr>
      <p:grpSpPr>
        <a:xfrm>
          <a:off x="0" y="0"/>
          <a:ext cx="0" cy="0"/>
          <a:chOff x="0" y="0"/>
          <a:chExt cx="0" cy="0"/>
        </a:xfrm>
      </p:grpSpPr>
      <p:pic>
        <p:nvPicPr>
          <p:cNvPr id="63" name="Google Shape;63;p56"/>
          <p:cNvPicPr preferRelativeResize="0"/>
          <p:nvPr/>
        </p:nvPicPr>
        <p:blipFill rotWithShape="1">
          <a:blip r:embed="rId3">
            <a:alphaModFix/>
          </a:blip>
          <a:srcRect/>
          <a:stretch/>
        </p:blipFill>
        <p:spPr>
          <a:xfrm>
            <a:off x="609600" y="428625"/>
            <a:ext cx="1131887" cy="565150"/>
          </a:xfrm>
          <a:prstGeom prst="rect">
            <a:avLst/>
          </a:prstGeom>
          <a:noFill/>
          <a:ln>
            <a:noFill/>
          </a:ln>
        </p:spPr>
      </p:pic>
      <p:sp>
        <p:nvSpPr>
          <p:cNvPr id="64" name="Google Shape;64;p56"/>
          <p:cNvSpPr/>
          <p:nvPr/>
        </p:nvSpPr>
        <p:spPr>
          <a:xfrm>
            <a:off x="3121025" y="1601787"/>
            <a:ext cx="7094537" cy="3095625"/>
          </a:xfrm>
          <a:prstGeom prst="roundRect">
            <a:avLst>
              <a:gd name="adj" fmla="val 1730"/>
            </a:avLst>
          </a:prstGeom>
          <a:solidFill>
            <a:srgbClr val="FFC000"/>
          </a:solidFill>
          <a:ln>
            <a:noFill/>
          </a:ln>
          <a:effectLst>
            <a:outerShdw blurRad="63500" dist="38100" dir="2700000">
              <a:srgbClr val="000000">
                <a:alpha val="39607"/>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5" name="Google Shape;65;p56"/>
          <p:cNvSpPr/>
          <p:nvPr/>
        </p:nvSpPr>
        <p:spPr>
          <a:xfrm>
            <a:off x="4213996" y="2488537"/>
            <a:ext cx="4909636" cy="1323439"/>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1" i="0" u="none" strike="noStrike" cap="none">
                <a:solidFill>
                  <a:srgbClr val="FFFFFF"/>
                </a:solidFill>
                <a:latin typeface="Arial"/>
                <a:ea typeface="Arial"/>
                <a:cs typeface="Arial"/>
                <a:sym typeface="Arial"/>
              </a:rPr>
              <a:t>知识冲浪</a:t>
            </a:r>
            <a:endParaRPr sz="8000" b="1" i="0" u="none" strike="noStrike" cap="none">
              <a:solidFill>
                <a:srgbClr val="FFFFFF"/>
              </a:solidFill>
              <a:latin typeface="Arial"/>
              <a:ea typeface="Arial"/>
              <a:cs typeface="Arial"/>
              <a:sym typeface="Arial"/>
            </a:endParaRPr>
          </a:p>
        </p:txBody>
      </p:sp>
      <p:pic>
        <p:nvPicPr>
          <p:cNvPr id="66" name="Google Shape;66;p56"/>
          <p:cNvPicPr preferRelativeResize="0"/>
          <p:nvPr/>
        </p:nvPicPr>
        <p:blipFill rotWithShape="1">
          <a:blip r:embed="rId4">
            <a:alphaModFix/>
          </a:blip>
          <a:srcRect/>
          <a:stretch/>
        </p:blipFill>
        <p:spPr>
          <a:xfrm>
            <a:off x="1165225" y="2120900"/>
            <a:ext cx="3287712" cy="364331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68"/>
        <p:cNvGrpSpPr/>
        <p:nvPr/>
      </p:nvGrpSpPr>
      <p:grpSpPr>
        <a:xfrm>
          <a:off x="0" y="0"/>
          <a:ext cx="0" cy="0"/>
          <a:chOff x="0" y="0"/>
          <a:chExt cx="0" cy="0"/>
        </a:xfrm>
      </p:grpSpPr>
      <p:pic>
        <p:nvPicPr>
          <p:cNvPr id="69" name="Google Shape;69;p58"/>
          <p:cNvPicPr preferRelativeResize="0"/>
          <p:nvPr/>
        </p:nvPicPr>
        <p:blipFill rotWithShape="1">
          <a:blip r:embed="rId3">
            <a:alphaModFix/>
          </a:blip>
          <a:srcRect/>
          <a:stretch/>
        </p:blipFill>
        <p:spPr>
          <a:xfrm>
            <a:off x="609600" y="428625"/>
            <a:ext cx="1131887" cy="565150"/>
          </a:xfrm>
          <a:prstGeom prst="rect">
            <a:avLst/>
          </a:prstGeom>
          <a:noFill/>
          <a:ln>
            <a:noFill/>
          </a:ln>
        </p:spPr>
      </p:pic>
      <p:sp>
        <p:nvSpPr>
          <p:cNvPr id="70" name="Google Shape;70;p58"/>
          <p:cNvSpPr/>
          <p:nvPr/>
        </p:nvSpPr>
        <p:spPr>
          <a:xfrm>
            <a:off x="3121025" y="1601787"/>
            <a:ext cx="7094537" cy="3095625"/>
          </a:xfrm>
          <a:prstGeom prst="roundRect">
            <a:avLst>
              <a:gd name="adj" fmla="val 1730"/>
            </a:avLst>
          </a:prstGeom>
          <a:solidFill>
            <a:srgbClr val="FFC000"/>
          </a:solidFill>
          <a:ln>
            <a:noFill/>
          </a:ln>
          <a:effectLst>
            <a:outerShdw blurRad="63500" dist="38100" dir="2700000">
              <a:srgbClr val="000000">
                <a:alpha val="39607"/>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1" name="Google Shape;71;p58"/>
          <p:cNvSpPr/>
          <p:nvPr/>
        </p:nvSpPr>
        <p:spPr>
          <a:xfrm>
            <a:off x="4213996" y="2488537"/>
            <a:ext cx="4909636" cy="1323439"/>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1" i="0" u="none" strike="noStrike" cap="none">
                <a:solidFill>
                  <a:srgbClr val="FFFFFF"/>
                </a:solidFill>
                <a:latin typeface="Arial"/>
                <a:ea typeface="Arial"/>
                <a:cs typeface="Arial"/>
                <a:sym typeface="Arial"/>
              </a:rPr>
              <a:t>编程实战</a:t>
            </a:r>
            <a:endParaRPr sz="8000" b="1" i="0" u="none" strike="noStrike" cap="none">
              <a:solidFill>
                <a:srgbClr val="FFFFFF"/>
              </a:solidFill>
              <a:latin typeface="Arial"/>
              <a:ea typeface="Arial"/>
              <a:cs typeface="Arial"/>
              <a:sym typeface="Arial"/>
            </a:endParaRPr>
          </a:p>
        </p:txBody>
      </p:sp>
      <p:pic>
        <p:nvPicPr>
          <p:cNvPr id="72" name="Google Shape;72;p58"/>
          <p:cNvPicPr preferRelativeResize="0"/>
          <p:nvPr/>
        </p:nvPicPr>
        <p:blipFill rotWithShape="1">
          <a:blip r:embed="rId4">
            <a:alphaModFix/>
          </a:blip>
          <a:srcRect/>
          <a:stretch/>
        </p:blipFill>
        <p:spPr>
          <a:xfrm>
            <a:off x="1146175" y="2951162"/>
            <a:ext cx="3475037" cy="284003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74"/>
        <p:cNvGrpSpPr/>
        <p:nvPr/>
      </p:nvGrpSpPr>
      <p:grpSpPr>
        <a:xfrm>
          <a:off x="0" y="0"/>
          <a:ext cx="0" cy="0"/>
          <a:chOff x="0" y="0"/>
          <a:chExt cx="0" cy="0"/>
        </a:xfrm>
      </p:grpSpPr>
      <p:pic>
        <p:nvPicPr>
          <p:cNvPr id="75" name="Google Shape;75;p60"/>
          <p:cNvPicPr preferRelativeResize="0"/>
          <p:nvPr/>
        </p:nvPicPr>
        <p:blipFill rotWithShape="1">
          <a:blip r:embed="rId3">
            <a:alphaModFix/>
          </a:blip>
          <a:srcRect/>
          <a:stretch/>
        </p:blipFill>
        <p:spPr>
          <a:xfrm>
            <a:off x="609600" y="428625"/>
            <a:ext cx="1131887" cy="565150"/>
          </a:xfrm>
          <a:prstGeom prst="rect">
            <a:avLst/>
          </a:prstGeom>
          <a:noFill/>
          <a:ln>
            <a:noFill/>
          </a:ln>
        </p:spPr>
      </p:pic>
      <p:sp>
        <p:nvSpPr>
          <p:cNvPr id="76" name="Google Shape;76;p60"/>
          <p:cNvSpPr/>
          <p:nvPr/>
        </p:nvSpPr>
        <p:spPr>
          <a:xfrm>
            <a:off x="3121025" y="1601787"/>
            <a:ext cx="7094537" cy="3095625"/>
          </a:xfrm>
          <a:prstGeom prst="roundRect">
            <a:avLst>
              <a:gd name="adj" fmla="val 1730"/>
            </a:avLst>
          </a:prstGeom>
          <a:solidFill>
            <a:srgbClr val="FFC000"/>
          </a:solidFill>
          <a:ln>
            <a:noFill/>
          </a:ln>
          <a:effectLst>
            <a:outerShdw blurRad="63500" dist="38100" dir="2700000">
              <a:srgbClr val="000000">
                <a:alpha val="39607"/>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7" name="Google Shape;77;p60"/>
          <p:cNvSpPr/>
          <p:nvPr/>
        </p:nvSpPr>
        <p:spPr>
          <a:xfrm>
            <a:off x="4213996" y="2488537"/>
            <a:ext cx="4909636" cy="1323439"/>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1" i="0" u="none" strike="noStrike" cap="none">
                <a:solidFill>
                  <a:srgbClr val="FFFFFF"/>
                </a:solidFill>
                <a:latin typeface="Arial"/>
                <a:ea typeface="Arial"/>
                <a:cs typeface="Arial"/>
                <a:sym typeface="Arial"/>
              </a:rPr>
              <a:t>分享时光</a:t>
            </a:r>
            <a:endParaRPr sz="8000" b="1" i="0" u="none" strike="noStrike" cap="none">
              <a:solidFill>
                <a:srgbClr val="FFFFFF"/>
              </a:solidFill>
              <a:latin typeface="Arial"/>
              <a:ea typeface="Arial"/>
              <a:cs typeface="Arial"/>
              <a:sym typeface="Arial"/>
            </a:endParaRPr>
          </a:p>
        </p:txBody>
      </p:sp>
      <p:pic>
        <p:nvPicPr>
          <p:cNvPr id="78" name="Google Shape;78;p60"/>
          <p:cNvPicPr preferRelativeResize="0"/>
          <p:nvPr/>
        </p:nvPicPr>
        <p:blipFill rotWithShape="1">
          <a:blip r:embed="rId4">
            <a:alphaModFix/>
          </a:blip>
          <a:srcRect/>
          <a:stretch/>
        </p:blipFill>
        <p:spPr>
          <a:xfrm>
            <a:off x="1466850" y="2714625"/>
            <a:ext cx="2987675" cy="285908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80"/>
        <p:cNvGrpSpPr/>
        <p:nvPr/>
      </p:nvGrpSpPr>
      <p:grpSpPr>
        <a:xfrm>
          <a:off x="0" y="0"/>
          <a:ext cx="0" cy="0"/>
          <a:chOff x="0" y="0"/>
          <a:chExt cx="0" cy="0"/>
        </a:xfrm>
      </p:grpSpPr>
      <p:pic>
        <p:nvPicPr>
          <p:cNvPr id="81" name="Google Shape;81;p62"/>
          <p:cNvPicPr preferRelativeResize="0"/>
          <p:nvPr/>
        </p:nvPicPr>
        <p:blipFill rotWithShape="1">
          <a:blip r:embed="rId3">
            <a:alphaModFix/>
          </a:blip>
          <a:srcRect/>
          <a:stretch/>
        </p:blipFill>
        <p:spPr>
          <a:xfrm>
            <a:off x="609600" y="428625"/>
            <a:ext cx="1131887" cy="565150"/>
          </a:xfrm>
          <a:prstGeom prst="rect">
            <a:avLst/>
          </a:prstGeom>
          <a:noFill/>
          <a:ln>
            <a:noFill/>
          </a:ln>
        </p:spPr>
      </p:pic>
      <p:sp>
        <p:nvSpPr>
          <p:cNvPr id="82" name="Google Shape;82;p62"/>
          <p:cNvSpPr/>
          <p:nvPr/>
        </p:nvSpPr>
        <p:spPr>
          <a:xfrm>
            <a:off x="3121025" y="1601787"/>
            <a:ext cx="7094537" cy="3095625"/>
          </a:xfrm>
          <a:prstGeom prst="roundRect">
            <a:avLst>
              <a:gd name="adj" fmla="val 1730"/>
            </a:avLst>
          </a:prstGeom>
          <a:solidFill>
            <a:srgbClr val="FFC000"/>
          </a:solidFill>
          <a:ln>
            <a:noFill/>
          </a:ln>
          <a:effectLst>
            <a:outerShdw blurRad="63500" dist="38100" dir="2700000">
              <a:srgbClr val="000000">
                <a:alpha val="39607"/>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3" name="Google Shape;83;p62"/>
          <p:cNvSpPr/>
          <p:nvPr/>
        </p:nvSpPr>
        <p:spPr>
          <a:xfrm>
            <a:off x="4213996" y="2488537"/>
            <a:ext cx="4909636" cy="1323439"/>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1" i="0" u="none" strike="noStrike" cap="none">
                <a:solidFill>
                  <a:srgbClr val="FFFFFF"/>
                </a:solidFill>
                <a:latin typeface="Arial"/>
                <a:ea typeface="Arial"/>
                <a:cs typeface="Arial"/>
                <a:sym typeface="Arial"/>
              </a:rPr>
              <a:t>小试身手</a:t>
            </a:r>
            <a:endParaRPr sz="8000" b="1" i="0" u="none" strike="noStrike" cap="none">
              <a:solidFill>
                <a:srgbClr val="FFFFFF"/>
              </a:solidFill>
              <a:latin typeface="Arial"/>
              <a:ea typeface="Arial"/>
              <a:cs typeface="Arial"/>
              <a:sym typeface="Arial"/>
            </a:endParaRPr>
          </a:p>
        </p:txBody>
      </p:sp>
      <p:pic>
        <p:nvPicPr>
          <p:cNvPr id="84" name="Google Shape;84;p62"/>
          <p:cNvPicPr preferRelativeResize="0"/>
          <p:nvPr/>
        </p:nvPicPr>
        <p:blipFill rotWithShape="1">
          <a:blip r:embed="rId4">
            <a:alphaModFix/>
          </a:blip>
          <a:srcRect/>
          <a:stretch/>
        </p:blipFill>
        <p:spPr>
          <a:xfrm>
            <a:off x="1046162" y="2786062"/>
            <a:ext cx="4130675" cy="299561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86"/>
        <p:cNvGrpSpPr/>
        <p:nvPr/>
      </p:nvGrpSpPr>
      <p:grpSpPr>
        <a:xfrm>
          <a:off x="0" y="0"/>
          <a:ext cx="0" cy="0"/>
          <a:chOff x="0" y="0"/>
          <a:chExt cx="0" cy="0"/>
        </a:xfrm>
      </p:grpSpPr>
      <p:grpSp>
        <p:nvGrpSpPr>
          <p:cNvPr id="87" name="Google Shape;87;p64"/>
          <p:cNvGrpSpPr/>
          <p:nvPr/>
        </p:nvGrpSpPr>
        <p:grpSpPr>
          <a:xfrm>
            <a:off x="2219325" y="1166812"/>
            <a:ext cx="7753350" cy="4524375"/>
            <a:chOff x="1464735" y="1199098"/>
            <a:chExt cx="7754860" cy="4523276"/>
          </a:xfrm>
        </p:grpSpPr>
        <p:pic>
          <p:nvPicPr>
            <p:cNvPr id="88" name="Google Shape;88;p64"/>
            <p:cNvPicPr preferRelativeResize="0"/>
            <p:nvPr/>
          </p:nvPicPr>
          <p:blipFill rotWithShape="1">
            <a:blip r:embed="rId3">
              <a:alphaModFix/>
            </a:blip>
            <a:srcRect/>
            <a:stretch/>
          </p:blipFill>
          <p:spPr>
            <a:xfrm>
              <a:off x="1464735" y="1199098"/>
              <a:ext cx="3127938" cy="2852679"/>
            </a:xfrm>
            <a:prstGeom prst="rect">
              <a:avLst/>
            </a:prstGeom>
            <a:noFill/>
            <a:ln>
              <a:noFill/>
            </a:ln>
          </p:spPr>
        </p:pic>
        <p:sp>
          <p:nvSpPr>
            <p:cNvPr id="89" name="Google Shape;89;p64"/>
            <p:cNvSpPr/>
            <p:nvPr/>
          </p:nvSpPr>
          <p:spPr>
            <a:xfrm>
              <a:off x="4173537" y="3122681"/>
              <a:ext cx="543031" cy="544380"/>
            </a:xfrm>
            <a:prstGeom prst="ellipse">
              <a:avLst/>
            </a:prstGeom>
            <a:solidFill>
              <a:srgbClr val="5867E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0" name="Google Shape;90;p64"/>
            <p:cNvSpPr/>
            <p:nvPr/>
          </p:nvSpPr>
          <p:spPr>
            <a:xfrm>
              <a:off x="1496491" y="3317895"/>
              <a:ext cx="7723104" cy="2404479"/>
            </a:xfrm>
            <a:prstGeom prst="roundRect">
              <a:avLst>
                <a:gd name="adj" fmla="val 2957"/>
              </a:avLst>
            </a:prstGeom>
            <a:solidFill>
              <a:schemeClr val="lt1"/>
            </a:solidFill>
            <a:ln>
              <a:noFill/>
            </a:ln>
            <a:effectLst>
              <a:outerShdw blurRad="63500" dist="38100" dir="2700000">
                <a:srgbClr val="000000">
                  <a:alpha val="39607"/>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1" name="Google Shape;91;p64"/>
            <p:cNvSpPr/>
            <p:nvPr/>
          </p:nvSpPr>
          <p:spPr>
            <a:xfrm>
              <a:off x="2303628" y="3965850"/>
              <a:ext cx="6266459" cy="1107996"/>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B0F0"/>
                </a:buClr>
                <a:buSzPts val="6600"/>
                <a:buFont typeface="Arial"/>
                <a:buNone/>
              </a:pPr>
              <a:r>
                <a:rPr lang="en-US" sz="6600" b="1" i="0" u="none" strike="noStrike" cap="none">
                  <a:solidFill>
                    <a:srgbClr val="00B0F0"/>
                  </a:solidFill>
                  <a:latin typeface="Arial"/>
                  <a:ea typeface="Arial"/>
                  <a:cs typeface="Arial"/>
                  <a:sym typeface="Arial"/>
                </a:rPr>
                <a:t>去探索，去创造</a:t>
              </a:r>
              <a:endParaRPr sz="19900" b="1" i="0" u="none" strike="noStrike" cap="none">
                <a:solidFill>
                  <a:srgbClr val="00B0F0"/>
                </a:solidFill>
                <a:latin typeface="Arial"/>
                <a:ea typeface="Arial"/>
                <a:cs typeface="Arial"/>
                <a:sym typeface="Arial"/>
              </a:endParaRPr>
            </a:p>
          </p:txBody>
        </p:sp>
      </p:grpSp>
      <p:pic>
        <p:nvPicPr>
          <p:cNvPr id="92" name="Google Shape;92;p64"/>
          <p:cNvPicPr preferRelativeResize="0"/>
          <p:nvPr/>
        </p:nvPicPr>
        <p:blipFill rotWithShape="1">
          <a:blip r:embed="rId4">
            <a:alphaModFix/>
          </a:blip>
          <a:srcRect/>
          <a:stretch/>
        </p:blipFill>
        <p:spPr>
          <a:xfrm>
            <a:off x="609600" y="428625"/>
            <a:ext cx="1131887" cy="5651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2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22"/>
        <p:cNvGrpSpPr/>
        <p:nvPr/>
      </p:nvGrpSpPr>
      <p:grpSpPr>
        <a:xfrm>
          <a:off x="0" y="0"/>
          <a:ext cx="0" cy="0"/>
          <a:chOff x="0" y="0"/>
          <a:chExt cx="0" cy="0"/>
        </a:xfrm>
      </p:grpSpPr>
      <p:sp>
        <p:nvSpPr>
          <p:cNvPr id="23" name="Google Shape;23;p38"/>
          <p:cNvSpPr/>
          <p:nvPr/>
        </p:nvSpPr>
        <p:spPr>
          <a:xfrm>
            <a:off x="449262" y="385762"/>
            <a:ext cx="11293475" cy="6086475"/>
          </a:xfrm>
          <a:prstGeom prst="roundRect">
            <a:avLst>
              <a:gd name="adj" fmla="val 1466"/>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24" name="Google Shape;24;p38"/>
          <p:cNvPicPr preferRelativeResize="0"/>
          <p:nvPr/>
        </p:nvPicPr>
        <p:blipFill rotWithShape="1">
          <a:blip r:embed="rId4">
            <a:alphaModFix/>
          </a:blip>
          <a:srcRect t="37501" b="34831"/>
          <a:stretch/>
        </p:blipFill>
        <p:spPr>
          <a:xfrm>
            <a:off x="4071937" y="6472237"/>
            <a:ext cx="4048125" cy="37623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3" r:id="rId1"/>
    <p:sldLayoutId id="214748368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26"/>
        <p:cNvGrpSpPr/>
        <p:nvPr/>
      </p:nvGrpSpPr>
      <p:grpSpPr>
        <a:xfrm>
          <a:off x="0" y="0"/>
          <a:ext cx="0" cy="0"/>
          <a:chOff x="0" y="0"/>
          <a:chExt cx="0" cy="0"/>
        </a:xfrm>
      </p:grpSpPr>
      <p:sp>
        <p:nvSpPr>
          <p:cNvPr id="27" name="Google Shape;27;p40"/>
          <p:cNvSpPr/>
          <p:nvPr/>
        </p:nvSpPr>
        <p:spPr>
          <a:xfrm>
            <a:off x="449262" y="385762"/>
            <a:ext cx="11293475" cy="6086475"/>
          </a:xfrm>
          <a:prstGeom prst="roundRect">
            <a:avLst>
              <a:gd name="adj" fmla="val 1466"/>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28" name="Google Shape;28;p40"/>
          <p:cNvPicPr preferRelativeResize="0"/>
          <p:nvPr/>
        </p:nvPicPr>
        <p:blipFill rotWithShape="1">
          <a:blip r:embed="rId3">
            <a:alphaModFix/>
          </a:blip>
          <a:srcRect/>
          <a:stretch/>
        </p:blipFill>
        <p:spPr>
          <a:xfrm>
            <a:off x="10223500" y="4770437"/>
            <a:ext cx="1785937" cy="187801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30"/>
        <p:cNvGrpSpPr/>
        <p:nvPr/>
      </p:nvGrpSpPr>
      <p:grpSpPr>
        <a:xfrm>
          <a:off x="0" y="0"/>
          <a:ext cx="0" cy="0"/>
          <a:chOff x="0" y="0"/>
          <a:chExt cx="0" cy="0"/>
        </a:xfrm>
      </p:grpSpPr>
      <p:sp>
        <p:nvSpPr>
          <p:cNvPr id="31" name="Google Shape;31;p42"/>
          <p:cNvSpPr/>
          <p:nvPr/>
        </p:nvSpPr>
        <p:spPr>
          <a:xfrm>
            <a:off x="449262" y="385762"/>
            <a:ext cx="11293475" cy="6086475"/>
          </a:xfrm>
          <a:prstGeom prst="roundRect">
            <a:avLst>
              <a:gd name="adj" fmla="val 1466"/>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32" name="Google Shape;32;p42"/>
          <p:cNvPicPr preferRelativeResize="0"/>
          <p:nvPr/>
        </p:nvPicPr>
        <p:blipFill rotWithShape="1">
          <a:blip r:embed="rId3">
            <a:alphaModFix/>
          </a:blip>
          <a:srcRect/>
          <a:stretch/>
        </p:blipFill>
        <p:spPr>
          <a:xfrm>
            <a:off x="10544175" y="5092700"/>
            <a:ext cx="1481137" cy="16414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34"/>
        <p:cNvGrpSpPr/>
        <p:nvPr/>
      </p:nvGrpSpPr>
      <p:grpSpPr>
        <a:xfrm>
          <a:off x="0" y="0"/>
          <a:ext cx="0" cy="0"/>
          <a:chOff x="0" y="0"/>
          <a:chExt cx="0" cy="0"/>
        </a:xfrm>
      </p:grpSpPr>
      <p:sp>
        <p:nvSpPr>
          <p:cNvPr id="35" name="Google Shape;35;p44"/>
          <p:cNvSpPr/>
          <p:nvPr/>
        </p:nvSpPr>
        <p:spPr>
          <a:xfrm>
            <a:off x="449262" y="385762"/>
            <a:ext cx="11293475" cy="6086475"/>
          </a:xfrm>
          <a:prstGeom prst="roundRect">
            <a:avLst>
              <a:gd name="adj" fmla="val 1466"/>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36" name="Google Shape;36;p44"/>
          <p:cNvPicPr preferRelativeResize="0"/>
          <p:nvPr/>
        </p:nvPicPr>
        <p:blipFill rotWithShape="1">
          <a:blip r:embed="rId3">
            <a:alphaModFix/>
          </a:blip>
          <a:srcRect/>
          <a:stretch/>
        </p:blipFill>
        <p:spPr>
          <a:xfrm>
            <a:off x="10233025" y="5181600"/>
            <a:ext cx="1787525" cy="14605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38"/>
        <p:cNvGrpSpPr/>
        <p:nvPr/>
      </p:nvGrpSpPr>
      <p:grpSpPr>
        <a:xfrm>
          <a:off x="0" y="0"/>
          <a:ext cx="0" cy="0"/>
          <a:chOff x="0" y="0"/>
          <a:chExt cx="0" cy="0"/>
        </a:xfrm>
      </p:grpSpPr>
      <p:sp>
        <p:nvSpPr>
          <p:cNvPr id="39" name="Google Shape;39;p46"/>
          <p:cNvSpPr/>
          <p:nvPr/>
        </p:nvSpPr>
        <p:spPr>
          <a:xfrm>
            <a:off x="449262" y="385762"/>
            <a:ext cx="11293475" cy="6086475"/>
          </a:xfrm>
          <a:prstGeom prst="roundRect">
            <a:avLst>
              <a:gd name="adj" fmla="val 1466"/>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40" name="Google Shape;40;p46"/>
          <p:cNvPicPr preferRelativeResize="0"/>
          <p:nvPr/>
        </p:nvPicPr>
        <p:blipFill rotWithShape="1">
          <a:blip r:embed="rId3">
            <a:alphaModFix/>
          </a:blip>
          <a:srcRect/>
          <a:stretch/>
        </p:blipFill>
        <p:spPr>
          <a:xfrm>
            <a:off x="122237" y="4703762"/>
            <a:ext cx="2011362" cy="192563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42"/>
        <p:cNvGrpSpPr/>
        <p:nvPr/>
      </p:nvGrpSpPr>
      <p:grpSpPr>
        <a:xfrm>
          <a:off x="0" y="0"/>
          <a:ext cx="0" cy="0"/>
          <a:chOff x="0" y="0"/>
          <a:chExt cx="0" cy="0"/>
        </a:xfrm>
      </p:grpSpPr>
      <p:sp>
        <p:nvSpPr>
          <p:cNvPr id="43" name="Google Shape;43;p48"/>
          <p:cNvSpPr/>
          <p:nvPr/>
        </p:nvSpPr>
        <p:spPr>
          <a:xfrm>
            <a:off x="449262" y="385762"/>
            <a:ext cx="11293475" cy="6086475"/>
          </a:xfrm>
          <a:prstGeom prst="roundRect">
            <a:avLst>
              <a:gd name="adj" fmla="val 1466"/>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44" name="Google Shape;44;p48"/>
          <p:cNvPicPr preferRelativeResize="0"/>
          <p:nvPr/>
        </p:nvPicPr>
        <p:blipFill rotWithShape="1">
          <a:blip r:embed="rId3">
            <a:alphaModFix/>
          </a:blip>
          <a:srcRect/>
          <a:stretch/>
        </p:blipFill>
        <p:spPr>
          <a:xfrm>
            <a:off x="9845675" y="5095875"/>
            <a:ext cx="2244725" cy="162718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46"/>
        <p:cNvGrpSpPr/>
        <p:nvPr/>
      </p:nvGrpSpPr>
      <p:grpSpPr>
        <a:xfrm>
          <a:off x="0" y="0"/>
          <a:ext cx="0" cy="0"/>
          <a:chOff x="0" y="0"/>
          <a:chExt cx="0" cy="0"/>
        </a:xfrm>
      </p:grpSpPr>
      <p:pic>
        <p:nvPicPr>
          <p:cNvPr id="47" name="Google Shape;47;p50"/>
          <p:cNvPicPr preferRelativeResize="0"/>
          <p:nvPr/>
        </p:nvPicPr>
        <p:blipFill rotWithShape="1">
          <a:blip r:embed="rId3">
            <a:alphaModFix/>
          </a:blip>
          <a:srcRect/>
          <a:stretch/>
        </p:blipFill>
        <p:spPr>
          <a:xfrm>
            <a:off x="609600" y="428625"/>
            <a:ext cx="1131887" cy="565150"/>
          </a:xfrm>
          <a:prstGeom prst="rect">
            <a:avLst/>
          </a:prstGeom>
          <a:noFill/>
          <a:ln>
            <a:noFill/>
          </a:ln>
        </p:spPr>
      </p:pic>
      <p:sp>
        <p:nvSpPr>
          <p:cNvPr id="48" name="Google Shape;48;p50"/>
          <p:cNvSpPr/>
          <p:nvPr/>
        </p:nvSpPr>
        <p:spPr>
          <a:xfrm>
            <a:off x="3121025" y="1601787"/>
            <a:ext cx="7094537" cy="3095625"/>
          </a:xfrm>
          <a:prstGeom prst="roundRect">
            <a:avLst>
              <a:gd name="adj" fmla="val 1730"/>
            </a:avLst>
          </a:prstGeom>
          <a:solidFill>
            <a:srgbClr val="FFC000"/>
          </a:solidFill>
          <a:ln>
            <a:noFill/>
          </a:ln>
          <a:effectLst>
            <a:outerShdw blurRad="63500" dist="38100" dir="2700000">
              <a:schemeClr val="dk1">
                <a:alpha val="39607"/>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9" name="Google Shape;49;p50"/>
          <p:cNvSpPr/>
          <p:nvPr/>
        </p:nvSpPr>
        <p:spPr>
          <a:xfrm>
            <a:off x="4213996" y="2488537"/>
            <a:ext cx="4909636" cy="1323439"/>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1" i="0" u="none" strike="noStrike" cap="none">
                <a:solidFill>
                  <a:srgbClr val="FFFFFF"/>
                </a:solidFill>
                <a:latin typeface="Arial"/>
                <a:ea typeface="Arial"/>
                <a:cs typeface="Arial"/>
                <a:sym typeface="Arial"/>
              </a:rPr>
              <a:t>知识回顾</a:t>
            </a:r>
            <a:endParaRPr sz="8000" b="1" i="0" u="none" strike="noStrike" cap="none">
              <a:solidFill>
                <a:srgbClr val="FFFFFF"/>
              </a:solidFill>
              <a:latin typeface="Arial"/>
              <a:ea typeface="Arial"/>
              <a:cs typeface="Arial"/>
              <a:sym typeface="Arial"/>
            </a:endParaRPr>
          </a:p>
        </p:txBody>
      </p:sp>
      <p:pic>
        <p:nvPicPr>
          <p:cNvPr id="50" name="Google Shape;50;p50"/>
          <p:cNvPicPr preferRelativeResize="0"/>
          <p:nvPr/>
        </p:nvPicPr>
        <p:blipFill rotWithShape="1">
          <a:blip r:embed="rId4">
            <a:alphaModFix/>
          </a:blip>
          <a:srcRect/>
          <a:stretch/>
        </p:blipFill>
        <p:spPr>
          <a:xfrm>
            <a:off x="1660525" y="2339975"/>
            <a:ext cx="2600325" cy="3581400"/>
          </a:xfrm>
          <a:prstGeom prst="rect">
            <a:avLst/>
          </a:prstGeom>
          <a:noFill/>
          <a:ln>
            <a:noFill/>
          </a:ln>
          <a:effectLst>
            <a:outerShdw blurRad="50800" dist="38100" dir="2700000" algn="tl" rotWithShape="0">
              <a:srgbClr val="000000">
                <a:alpha val="40000"/>
              </a:srgbClr>
            </a:outerShdw>
          </a:effectLst>
        </p:spPr>
      </p:pic>
    </p:spTree>
  </p:cSld>
  <p:clrMap bg1="lt1" tx1="dk1" bg2="dk2" tx2="lt2" accent1="accent1" accent2="accent2" accent3="accent3" accent4="accent4" accent5="accent5" accent6="accent6" hlink="hlink" folHlink="folHlink"/>
  <p:sldLayoutIdLst>
    <p:sldLayoutId id="214748366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9.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1.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
          <p:cNvSpPr/>
          <p:nvPr/>
        </p:nvSpPr>
        <p:spPr>
          <a:xfrm>
            <a:off x="7493878" y="2259438"/>
            <a:ext cx="3818289" cy="1754286"/>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chemeClr val="lt1"/>
              </a:buClr>
              <a:buSzPts val="3600"/>
              <a:buFont typeface="Arial"/>
              <a:buNone/>
            </a:pPr>
            <a:r>
              <a:rPr lang="en-US" sz="3600" b="1">
                <a:solidFill>
                  <a:schemeClr val="lt1"/>
                </a:solidFill>
              </a:rPr>
              <a:t>Panda’s </a:t>
            </a:r>
            <a:r>
              <a:rPr lang="en-US" sz="3600" b="1" i="0" u="none" strike="noStrike" cap="none">
                <a:solidFill>
                  <a:schemeClr val="lt1"/>
                </a:solidFill>
                <a:latin typeface="Arial"/>
                <a:ea typeface="Arial"/>
                <a:cs typeface="Arial"/>
                <a:sym typeface="Arial"/>
              </a:rPr>
              <a:t>Travel</a:t>
            </a:r>
            <a:endParaRPr/>
          </a:p>
          <a:p>
            <a:pPr marL="0" marR="0" lvl="0" indent="0" algn="ctr" rtl="0">
              <a:lnSpc>
                <a:spcPct val="150000"/>
              </a:lnSpc>
              <a:spcBef>
                <a:spcPts val="0"/>
              </a:spcBef>
              <a:spcAft>
                <a:spcPts val="0"/>
              </a:spcAft>
              <a:buClr>
                <a:schemeClr val="lt1"/>
              </a:buClr>
              <a:buSzPts val="3600"/>
              <a:buFont typeface="Arial"/>
              <a:buNone/>
            </a:pPr>
            <a:r>
              <a:rPr lang="en-US" sz="3600" b="1" i="0" u="none" strike="noStrike" cap="none">
                <a:solidFill>
                  <a:schemeClr val="lt1"/>
                </a:solidFill>
                <a:latin typeface="Arial"/>
                <a:ea typeface="Arial"/>
                <a:cs typeface="Arial"/>
                <a:sym typeface="Arial"/>
              </a:rPr>
              <a:t>Lesson 7</a:t>
            </a:r>
            <a:endParaRPr sz="3600" b="1" i="0" u="none" strike="noStrike" cap="non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80" name="Google Shape;280;p21"/>
          <p:cNvPicPr preferRelativeResize="0"/>
          <p:nvPr/>
        </p:nvPicPr>
        <p:blipFill rotWithShape="1">
          <a:blip r:embed="rId3">
            <a:alphaModFix/>
          </a:blip>
          <a:srcRect/>
          <a:stretch/>
        </p:blipFill>
        <p:spPr>
          <a:xfrm>
            <a:off x="876300" y="646112"/>
            <a:ext cx="2097087" cy="1738312"/>
          </a:xfrm>
          <a:prstGeom prst="rect">
            <a:avLst/>
          </a:prstGeom>
          <a:noFill/>
          <a:ln>
            <a:noFill/>
          </a:ln>
        </p:spPr>
      </p:pic>
      <p:sp>
        <p:nvSpPr>
          <p:cNvPr id="281" name="Google Shape;281;p21"/>
          <p:cNvSpPr/>
          <p:nvPr/>
        </p:nvSpPr>
        <p:spPr>
          <a:xfrm>
            <a:off x="3449636" y="750887"/>
            <a:ext cx="3949699" cy="1633537"/>
          </a:xfrm>
          <a:prstGeom prst="wedgeRoundRectCallout">
            <a:avLst>
              <a:gd name="adj1" fmla="val -71101"/>
              <a:gd name="adj2" fmla="val 30282"/>
              <a:gd name="adj3" fmla="val 0"/>
            </a:avLst>
          </a:prstGeom>
          <a:solidFill>
            <a:srgbClr val="DEEBF7"/>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525252"/>
              </a:buClr>
              <a:buSzPts val="1800"/>
              <a:buFont typeface="Arial"/>
              <a:buNone/>
            </a:pPr>
            <a:r>
              <a:rPr lang="en-US" sz="1800" b="1" i="0" u="none">
                <a:solidFill>
                  <a:srgbClr val="525252"/>
                </a:solidFill>
                <a:latin typeface="Arial"/>
                <a:ea typeface="Arial"/>
                <a:cs typeface="Arial"/>
                <a:sym typeface="Arial"/>
              </a:rPr>
              <a:t>There are three rotation ways. Why not try the effect of the</a:t>
            </a:r>
          </a:p>
          <a:p>
            <a:pPr marL="0" marR="0" lvl="0" indent="0" algn="l" rtl="0">
              <a:lnSpc>
                <a:spcPct val="100000"/>
              </a:lnSpc>
              <a:spcBef>
                <a:spcPts val="0"/>
              </a:spcBef>
              <a:spcAft>
                <a:spcPts val="0"/>
              </a:spcAft>
              <a:buClr>
                <a:srgbClr val="525252"/>
              </a:buClr>
              <a:buSzPts val="1800"/>
              <a:buFont typeface="Arial"/>
              <a:buNone/>
            </a:pPr>
            <a:r>
              <a:rPr lang="en-US" sz="1800" b="1" i="0" u="none">
                <a:solidFill>
                  <a:srgbClr val="525252"/>
                </a:solidFill>
                <a:latin typeface="Arial"/>
                <a:ea typeface="Arial"/>
                <a:cs typeface="Arial"/>
                <a:sym typeface="Arial"/>
              </a:rPr>
              <a:t>other two ways?</a:t>
            </a:r>
            <a:endParaRPr/>
          </a:p>
        </p:txBody>
      </p:sp>
      <p:cxnSp>
        <p:nvCxnSpPr>
          <p:cNvPr id="282" name="Google Shape;282;p21"/>
          <p:cNvCxnSpPr/>
          <p:nvPr/>
        </p:nvCxnSpPr>
        <p:spPr>
          <a:xfrm>
            <a:off x="5692775" y="4071937"/>
            <a:ext cx="806450" cy="0"/>
          </a:xfrm>
          <a:prstGeom prst="straightConnector1">
            <a:avLst/>
          </a:prstGeom>
          <a:noFill/>
          <a:ln w="57150" cap="flat" cmpd="sng">
            <a:solidFill>
              <a:srgbClr val="525252"/>
            </a:solidFill>
            <a:prstDash val="solid"/>
            <a:miter lim="800000"/>
            <a:headEnd type="none" w="med" len="med"/>
            <a:tailEnd type="triangle" w="med" len="med"/>
          </a:ln>
        </p:spPr>
      </p:cxnSp>
      <p:pic>
        <p:nvPicPr>
          <p:cNvPr id="283" name="Google Shape;283;p21"/>
          <p:cNvPicPr preferRelativeResize="0"/>
          <p:nvPr/>
        </p:nvPicPr>
        <p:blipFill rotWithShape="1">
          <a:blip r:embed="rId4">
            <a:alphaModFix/>
          </a:blip>
          <a:srcRect/>
          <a:stretch/>
        </p:blipFill>
        <p:spPr>
          <a:xfrm>
            <a:off x="1389062" y="3133725"/>
            <a:ext cx="4152900" cy="2006600"/>
          </a:xfrm>
          <a:prstGeom prst="rect">
            <a:avLst/>
          </a:prstGeom>
          <a:noFill/>
          <a:ln>
            <a:noFill/>
          </a:ln>
        </p:spPr>
      </p:pic>
      <p:pic>
        <p:nvPicPr>
          <p:cNvPr id="284" name="Google Shape;284;p21"/>
          <p:cNvPicPr preferRelativeResize="0"/>
          <p:nvPr/>
        </p:nvPicPr>
        <p:blipFill rotWithShape="1">
          <a:blip r:embed="rId5">
            <a:alphaModFix/>
          </a:blip>
          <a:srcRect/>
          <a:stretch/>
        </p:blipFill>
        <p:spPr>
          <a:xfrm>
            <a:off x="6672262" y="3133725"/>
            <a:ext cx="3949700" cy="774700"/>
          </a:xfrm>
          <a:prstGeom prst="rect">
            <a:avLst/>
          </a:prstGeom>
          <a:noFill/>
          <a:ln>
            <a:noFill/>
          </a:ln>
        </p:spPr>
      </p:pic>
      <p:pic>
        <p:nvPicPr>
          <p:cNvPr id="285" name="Google Shape;285;p21"/>
          <p:cNvPicPr preferRelativeResize="0"/>
          <p:nvPr/>
        </p:nvPicPr>
        <p:blipFill rotWithShape="1">
          <a:blip r:embed="rId6">
            <a:alphaModFix/>
          </a:blip>
          <a:srcRect/>
          <a:stretch/>
        </p:blipFill>
        <p:spPr>
          <a:xfrm>
            <a:off x="6721475" y="4192587"/>
            <a:ext cx="3708400" cy="7493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2"/>
                                        </p:tgtEl>
                                        <p:attrNameLst>
                                          <p:attrName>style.visibility</p:attrName>
                                        </p:attrNameLst>
                                      </p:cBhvr>
                                      <p:to>
                                        <p:strVal val="visible"/>
                                      </p:to>
                                    </p:set>
                                    <p:animEffect transition="in" filter="fade">
                                      <p:cBhvr>
                                        <p:cTn id="7" dur="500"/>
                                        <p:tgtEl>
                                          <p:spTgt spid="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7"/>
          <p:cNvSpPr/>
          <p:nvPr/>
        </p:nvSpPr>
        <p:spPr>
          <a:xfrm>
            <a:off x="4008437" y="1741487"/>
            <a:ext cx="5773737" cy="2679700"/>
          </a:xfrm>
          <a:prstGeom prst="roundRect">
            <a:avLst>
              <a:gd name="adj" fmla="val 16667"/>
            </a:avLst>
          </a:prstGeom>
          <a:solidFill>
            <a:srgbClr val="FFC000"/>
          </a:solidFill>
          <a:ln w="1270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6600"/>
              <a:buFont typeface="Arial"/>
              <a:buNone/>
            </a:pPr>
            <a:r>
              <a:rPr lang="en-US" sz="6600" b="1" i="0" u="none">
                <a:solidFill>
                  <a:srgbClr val="FFFFFF"/>
                </a:solidFill>
                <a:latin typeface="Arial"/>
                <a:ea typeface="Arial"/>
                <a:cs typeface="Arial"/>
                <a:sym typeface="Arial"/>
              </a:rPr>
              <a:t>Game Time</a:t>
            </a:r>
            <a:endParaRPr b="1"/>
          </a:p>
        </p:txBody>
      </p:sp>
      <p:pic>
        <p:nvPicPr>
          <p:cNvPr id="143" name="Google Shape;143;p7"/>
          <p:cNvPicPr preferRelativeResize="0"/>
          <p:nvPr/>
        </p:nvPicPr>
        <p:blipFill rotWithShape="1">
          <a:blip r:embed="rId3">
            <a:alphaModFix/>
          </a:blip>
          <a:srcRect/>
          <a:stretch/>
        </p:blipFill>
        <p:spPr>
          <a:xfrm>
            <a:off x="1458912" y="2336800"/>
            <a:ext cx="3521075" cy="3521075"/>
          </a:xfrm>
          <a:prstGeom prst="rect">
            <a:avLst/>
          </a:prstGeom>
          <a:noFill/>
          <a:ln>
            <a:noFill/>
          </a:ln>
        </p:spPr>
      </p:pic>
      <p:pic>
        <p:nvPicPr>
          <p:cNvPr id="144" name="Google Shape;144;p7"/>
          <p:cNvPicPr preferRelativeResize="0"/>
          <p:nvPr/>
        </p:nvPicPr>
        <p:blipFill rotWithShape="1">
          <a:blip r:embed="rId4">
            <a:alphaModFix/>
          </a:blip>
          <a:srcRect/>
          <a:stretch/>
        </p:blipFill>
        <p:spPr>
          <a:xfrm>
            <a:off x="334962" y="276225"/>
            <a:ext cx="1282700" cy="641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0"/>
          <p:cNvSpPr txBox="1"/>
          <p:nvPr/>
        </p:nvSpPr>
        <p:spPr>
          <a:xfrm>
            <a:off x="896938" y="2613412"/>
            <a:ext cx="10310812" cy="1631175"/>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2EBCFF"/>
              </a:buClr>
              <a:buSzPts val="6000"/>
              <a:buFont typeface="Arial"/>
              <a:buNone/>
            </a:pPr>
            <a:r>
              <a:rPr lang="en-US" sz="6000" b="1" i="0" u="none">
                <a:solidFill>
                  <a:srgbClr val="2EBCFF"/>
                </a:solidFill>
                <a:latin typeface="Arial"/>
                <a:ea typeface="Arial"/>
                <a:cs typeface="Arial"/>
                <a:sym typeface="Arial"/>
              </a:rPr>
              <a:t>Conditionals Game</a:t>
            </a:r>
          </a:p>
          <a:p>
            <a:pPr marL="0" marR="0" lvl="0" indent="0" algn="ctr" rtl="0">
              <a:lnSpc>
                <a:spcPct val="100000"/>
              </a:lnSpc>
              <a:spcBef>
                <a:spcPts val="0"/>
              </a:spcBef>
              <a:spcAft>
                <a:spcPts val="0"/>
              </a:spcAft>
              <a:buClr>
                <a:srgbClr val="2EBCFF"/>
              </a:buClr>
              <a:buSzPts val="6000"/>
              <a:buFont typeface="Arial"/>
              <a:buNone/>
            </a:pPr>
            <a:r>
              <a:rPr lang="en-US" sz="4000" b="1">
                <a:solidFill>
                  <a:schemeClr val="accent3"/>
                </a:solidFill>
              </a:rPr>
              <a:t>Obey the commands of your teacher.</a:t>
            </a:r>
            <a:endParaRPr sz="4000">
              <a:solidFill>
                <a:schemeClr val="accent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0"/>
          <p:cNvSpPr txBox="1"/>
          <p:nvPr/>
        </p:nvSpPr>
        <p:spPr>
          <a:xfrm>
            <a:off x="2925762" y="2459524"/>
            <a:ext cx="6340475" cy="193895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2EBCFF"/>
              </a:buClr>
              <a:buSzPts val="6000"/>
              <a:buFont typeface="Arial"/>
              <a:buNone/>
            </a:pPr>
            <a:r>
              <a:rPr lang="en-US" sz="6000" b="1" i="0" u="none">
                <a:solidFill>
                  <a:srgbClr val="2EBCFF"/>
                </a:solidFill>
                <a:latin typeface="Arial"/>
                <a:ea typeface="Arial"/>
                <a:cs typeface="Arial"/>
                <a:sym typeface="Arial"/>
              </a:rPr>
              <a:t>Conditional Statements</a:t>
            </a:r>
            <a:endParaRPr/>
          </a:p>
        </p:txBody>
      </p:sp>
    </p:spTree>
    <p:extLst>
      <p:ext uri="{BB962C8B-B14F-4D97-AF65-F5344CB8AC3E}">
        <p14:creationId xmlns:p14="http://schemas.microsoft.com/office/powerpoint/2010/main" val="2810578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 name="Google Shape;212;p15">
            <a:extLst>
              <a:ext uri="{FF2B5EF4-FFF2-40B4-BE49-F238E27FC236}">
                <a16:creationId xmlns:a16="http://schemas.microsoft.com/office/drawing/2014/main" id="{10D2660E-779F-C44E-BFE6-98D148393D1C}"/>
              </a:ext>
            </a:extLst>
          </p:cNvPr>
          <p:cNvPicPr preferRelativeResize="0"/>
          <p:nvPr/>
        </p:nvPicPr>
        <p:blipFill rotWithShape="1">
          <a:blip r:embed="rId3">
            <a:alphaModFix/>
          </a:blip>
          <a:srcRect/>
          <a:stretch/>
        </p:blipFill>
        <p:spPr>
          <a:xfrm>
            <a:off x="6643687" y="1827911"/>
            <a:ext cx="4079875" cy="3026664"/>
          </a:xfrm>
          <a:prstGeom prst="rect">
            <a:avLst/>
          </a:prstGeom>
          <a:noFill/>
          <a:ln>
            <a:noFill/>
          </a:ln>
        </p:spPr>
      </p:pic>
      <p:sp>
        <p:nvSpPr>
          <p:cNvPr id="212" name="Google Shape;212;p19"/>
          <p:cNvSpPr txBox="1"/>
          <p:nvPr/>
        </p:nvSpPr>
        <p:spPr>
          <a:xfrm>
            <a:off x="1213930" y="2198269"/>
            <a:ext cx="5243214" cy="15696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525252"/>
                </a:solidFill>
                <a:latin typeface="Arial"/>
                <a:ea typeface="Arial"/>
                <a:cs typeface="Arial"/>
                <a:sym typeface="Arial"/>
              </a:rPr>
              <a:t>“Conditional"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525252"/>
                </a:solidFill>
                <a:latin typeface="Arial"/>
                <a:ea typeface="Arial"/>
                <a:cs typeface="Arial"/>
                <a:sym typeface="Arial"/>
              </a:rPr>
              <a:t>Used to perform specific actions </a:t>
            </a:r>
            <a:r>
              <a:rPr lang="en-US" sz="2800" b="1" u="sng" strike="noStrike" cap="none">
                <a:solidFill>
                  <a:srgbClr val="525252"/>
                </a:solidFill>
                <a:latin typeface="Arial"/>
                <a:ea typeface="Arial"/>
                <a:cs typeface="Arial"/>
                <a:sym typeface="Arial"/>
              </a:rPr>
              <a:t>if</a:t>
            </a:r>
            <a:r>
              <a:rPr lang="en-US" sz="2800" strike="noStrike" cap="none">
                <a:solidFill>
                  <a:srgbClr val="525252"/>
                </a:solidFill>
                <a:latin typeface="Arial"/>
                <a:ea typeface="Arial"/>
                <a:cs typeface="Arial"/>
                <a:sym typeface="Arial"/>
              </a:rPr>
              <a:t> a condition is </a:t>
            </a:r>
            <a:r>
              <a:rPr lang="en-US" sz="2800" b="1" u="sng" strike="noStrike" cap="none">
                <a:solidFill>
                  <a:srgbClr val="525252"/>
                </a:solidFill>
                <a:latin typeface="Arial"/>
                <a:ea typeface="Arial"/>
                <a:cs typeface="Arial"/>
                <a:sym typeface="Arial"/>
              </a:rPr>
              <a:t>true</a:t>
            </a:r>
            <a:r>
              <a:rPr lang="en-US" sz="2800" strike="noStrike" cap="none">
                <a:solidFill>
                  <a:srgbClr val="525252"/>
                </a:solidFill>
                <a:latin typeface="Arial"/>
                <a:ea typeface="Arial"/>
                <a:cs typeface="Arial"/>
                <a:sym typeface="Arial"/>
              </a:rPr>
              <a:t>.</a:t>
            </a:r>
            <a:endParaRPr sz="2800" b="0" i="0" u="none" strike="noStrike" cap="none">
              <a:solidFill>
                <a:srgbClr val="525252"/>
              </a:solidFill>
              <a:latin typeface="Arial"/>
              <a:ea typeface="Arial"/>
              <a:cs typeface="Arial"/>
              <a:sym typeface="Arial"/>
            </a:endParaRPr>
          </a:p>
        </p:txBody>
      </p:sp>
      <p:sp>
        <p:nvSpPr>
          <p:cNvPr id="214" name="Google Shape;214;p19"/>
          <p:cNvSpPr/>
          <p:nvPr/>
        </p:nvSpPr>
        <p:spPr>
          <a:xfrm>
            <a:off x="6643687" y="3232151"/>
            <a:ext cx="4214813" cy="1276350"/>
          </a:xfrm>
          <a:prstGeom prst="roundRect">
            <a:avLst>
              <a:gd name="adj" fmla="val 16667"/>
            </a:avLst>
          </a:prstGeom>
          <a:noFill/>
          <a:ln w="57150" cap="flat" cmpd="sng">
            <a:solidFill>
              <a:srgbClr val="FF000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54850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 name="Google Shape;212;p15">
            <a:extLst>
              <a:ext uri="{FF2B5EF4-FFF2-40B4-BE49-F238E27FC236}">
                <a16:creationId xmlns:a16="http://schemas.microsoft.com/office/drawing/2014/main" id="{10D2660E-779F-C44E-BFE6-98D148393D1C}"/>
              </a:ext>
            </a:extLst>
          </p:cNvPr>
          <p:cNvPicPr preferRelativeResize="0"/>
          <p:nvPr/>
        </p:nvPicPr>
        <p:blipFill rotWithShape="1">
          <a:blip r:embed="rId3">
            <a:alphaModFix/>
          </a:blip>
          <a:srcRect/>
          <a:stretch/>
        </p:blipFill>
        <p:spPr>
          <a:xfrm>
            <a:off x="1111249" y="1915668"/>
            <a:ext cx="4079875" cy="3026664"/>
          </a:xfrm>
          <a:prstGeom prst="rect">
            <a:avLst/>
          </a:prstGeom>
          <a:noFill/>
          <a:ln>
            <a:noFill/>
          </a:ln>
        </p:spPr>
      </p:pic>
      <p:sp>
        <p:nvSpPr>
          <p:cNvPr id="212" name="Google Shape;212;p19"/>
          <p:cNvSpPr txBox="1"/>
          <p:nvPr/>
        </p:nvSpPr>
        <p:spPr>
          <a:xfrm>
            <a:off x="5666866" y="1443861"/>
            <a:ext cx="5890133" cy="39702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525252"/>
                </a:solidFill>
                <a:latin typeface="Arial"/>
                <a:ea typeface="Arial"/>
                <a:cs typeface="Arial"/>
                <a:sym typeface="Arial"/>
              </a:rPr>
              <a:t>Program Description</a:t>
            </a:r>
          </a:p>
          <a:p>
            <a:pPr marL="514350" marR="0" lvl="0" indent="-514350" algn="l" rtl="0">
              <a:lnSpc>
                <a:spcPct val="100000"/>
              </a:lnSpc>
              <a:spcBef>
                <a:spcPts val="0"/>
              </a:spcBef>
              <a:spcAft>
                <a:spcPts val="0"/>
              </a:spcAft>
              <a:buClr>
                <a:srgbClr val="000000"/>
              </a:buClr>
              <a:buSzPts val="2800"/>
              <a:buFont typeface="+mj-lt"/>
              <a:buAutoNum type="arabicPeriod"/>
            </a:pPr>
            <a:r>
              <a:rPr lang="en-US" sz="2800" b="0" i="0" u="none" strike="noStrike" cap="none">
                <a:solidFill>
                  <a:srgbClr val="525252"/>
                </a:solidFill>
                <a:latin typeface="Arial"/>
                <a:ea typeface="Arial"/>
                <a:cs typeface="Arial"/>
                <a:sym typeface="Arial"/>
              </a:rPr>
              <a:t>Start the program.</a:t>
            </a:r>
          </a:p>
          <a:p>
            <a:pPr marL="514350" marR="0" lvl="0" indent="-514350" algn="l" rtl="0">
              <a:lnSpc>
                <a:spcPct val="100000"/>
              </a:lnSpc>
              <a:spcBef>
                <a:spcPts val="0"/>
              </a:spcBef>
              <a:spcAft>
                <a:spcPts val="0"/>
              </a:spcAft>
              <a:buClr>
                <a:srgbClr val="000000"/>
              </a:buClr>
              <a:buSzPts val="2800"/>
              <a:buFont typeface="+mj-lt"/>
              <a:buAutoNum type="arabicPeriod"/>
            </a:pPr>
            <a:r>
              <a:rPr lang="en-US" sz="2800" b="0" i="0" u="none" strike="noStrike" cap="none">
                <a:solidFill>
                  <a:srgbClr val="525252"/>
                </a:solidFill>
                <a:latin typeface="Arial"/>
                <a:ea typeface="Arial"/>
                <a:cs typeface="Arial"/>
                <a:sym typeface="Arial"/>
              </a:rPr>
              <a:t>Show the sprite.</a:t>
            </a:r>
          </a:p>
          <a:p>
            <a:pPr marL="514350" marR="0" lvl="0" indent="-514350" algn="l" rtl="0">
              <a:lnSpc>
                <a:spcPct val="100000"/>
              </a:lnSpc>
              <a:spcBef>
                <a:spcPts val="0"/>
              </a:spcBef>
              <a:spcAft>
                <a:spcPts val="0"/>
              </a:spcAft>
              <a:buClr>
                <a:srgbClr val="000000"/>
              </a:buClr>
              <a:buSzPts val="2800"/>
              <a:buFont typeface="+mj-lt"/>
              <a:buAutoNum type="arabicPeriod"/>
            </a:pPr>
            <a:r>
              <a:rPr lang="en-US" sz="2800" b="0" i="0" u="none" strike="noStrike" cap="none">
                <a:solidFill>
                  <a:srgbClr val="525252"/>
                </a:solidFill>
                <a:latin typeface="Arial"/>
                <a:ea typeface="Arial"/>
                <a:cs typeface="Arial"/>
                <a:sym typeface="Arial"/>
              </a:rPr>
              <a:t>Check if the condition is true.</a:t>
            </a:r>
          </a:p>
          <a:p>
            <a:pPr marL="514350" marR="0" lvl="0" indent="-514350" algn="l" rtl="0">
              <a:lnSpc>
                <a:spcPct val="100000"/>
              </a:lnSpc>
              <a:spcBef>
                <a:spcPts val="0"/>
              </a:spcBef>
              <a:spcAft>
                <a:spcPts val="0"/>
              </a:spcAft>
              <a:buClr>
                <a:srgbClr val="000000"/>
              </a:buClr>
              <a:buSzPts val="2800"/>
              <a:buFont typeface="+mj-lt"/>
              <a:buAutoNum type="arabicPeriod"/>
            </a:pPr>
            <a:r>
              <a:rPr lang="en-US" sz="2800" b="0" i="0" u="none" strike="noStrike" cap="none">
                <a:solidFill>
                  <a:srgbClr val="525252"/>
                </a:solidFill>
                <a:latin typeface="Arial"/>
                <a:ea typeface="Arial"/>
                <a:cs typeface="Arial"/>
                <a:sym typeface="Arial"/>
              </a:rPr>
              <a:t>If the condition is true, run the code inside the conditional block.</a:t>
            </a:r>
          </a:p>
          <a:p>
            <a:pPr marL="514350" marR="0" lvl="0" indent="-514350" algn="l" rtl="0">
              <a:lnSpc>
                <a:spcPct val="100000"/>
              </a:lnSpc>
              <a:spcBef>
                <a:spcPts val="0"/>
              </a:spcBef>
              <a:spcAft>
                <a:spcPts val="0"/>
              </a:spcAft>
              <a:buClr>
                <a:srgbClr val="000000"/>
              </a:buClr>
              <a:buSzPts val="2800"/>
              <a:buFont typeface="+mj-lt"/>
              <a:buAutoNum type="arabicPeriod"/>
            </a:pPr>
            <a:r>
              <a:rPr lang="en-US" sz="2800" b="0" i="0" u="none" strike="noStrike" cap="none">
                <a:solidFill>
                  <a:srgbClr val="525252"/>
                </a:solidFill>
                <a:latin typeface="Arial"/>
                <a:ea typeface="Arial"/>
                <a:cs typeface="Arial"/>
                <a:sym typeface="Arial"/>
              </a:rPr>
              <a:t>Repeat steps 2 &amp; 3 until the program is stopped.</a:t>
            </a:r>
            <a:endParaRPr sz="2800" b="0" i="0" u="none" strike="noStrike" cap="none">
              <a:solidFill>
                <a:srgbClr val="525252"/>
              </a:solidFill>
              <a:latin typeface="Arial"/>
              <a:ea typeface="Arial"/>
              <a:cs typeface="Arial"/>
              <a:sym typeface="Arial"/>
            </a:endParaRPr>
          </a:p>
        </p:txBody>
      </p:sp>
    </p:spTree>
    <p:extLst>
      <p:ext uri="{BB962C8B-B14F-4D97-AF65-F5344CB8AC3E}">
        <p14:creationId xmlns:p14="http://schemas.microsoft.com/office/powerpoint/2010/main" val="4170166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1"/>
          <p:cNvSpPr txBox="1"/>
          <p:nvPr/>
        </p:nvSpPr>
        <p:spPr>
          <a:xfrm>
            <a:off x="781050" y="566737"/>
            <a:ext cx="4902200" cy="522287"/>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2EBCFF"/>
              </a:buClr>
              <a:buSzPts val="2800"/>
              <a:buFont typeface="Arial"/>
              <a:buNone/>
            </a:pPr>
            <a:r>
              <a:rPr lang="en-US" sz="2800" b="1" i="0" u="none">
                <a:solidFill>
                  <a:srgbClr val="2EBCFF"/>
                </a:solidFill>
                <a:latin typeface="Arial"/>
                <a:ea typeface="Arial"/>
                <a:cs typeface="Arial"/>
                <a:sym typeface="Arial"/>
              </a:rPr>
              <a:t>Programming knowledge</a:t>
            </a:r>
            <a:endParaRPr/>
          </a:p>
        </p:txBody>
      </p:sp>
      <p:graphicFrame>
        <p:nvGraphicFramePr>
          <p:cNvPr id="167" name="Google Shape;167;p11"/>
          <p:cNvGraphicFramePr/>
          <p:nvPr>
            <p:extLst>
              <p:ext uri="{D42A27DB-BD31-4B8C-83A1-F6EECF244321}">
                <p14:modId xmlns:p14="http://schemas.microsoft.com/office/powerpoint/2010/main" val="1234997439"/>
              </p:ext>
            </p:extLst>
          </p:nvPr>
        </p:nvGraphicFramePr>
        <p:xfrm>
          <a:off x="963612" y="1257300"/>
          <a:ext cx="7462800" cy="4570400"/>
        </p:xfrm>
        <a:graphic>
          <a:graphicData uri="http://schemas.openxmlformats.org/drawingml/2006/table">
            <a:tbl>
              <a:tblPr>
                <a:noFill/>
                <a:tableStyleId>{5F01F954-F82D-4EA3-8B6E-9CA76EB74B8E}</a:tableStyleId>
              </a:tblPr>
              <a:tblGrid>
                <a:gridCol w="1243000">
                  <a:extLst>
                    <a:ext uri="{9D8B030D-6E8A-4147-A177-3AD203B41FA5}">
                      <a16:colId xmlns:a16="http://schemas.microsoft.com/office/drawing/2014/main" val="20000"/>
                    </a:ext>
                  </a:extLst>
                </a:gridCol>
                <a:gridCol w="2843200">
                  <a:extLst>
                    <a:ext uri="{9D8B030D-6E8A-4147-A177-3AD203B41FA5}">
                      <a16:colId xmlns:a16="http://schemas.microsoft.com/office/drawing/2014/main" val="20001"/>
                    </a:ext>
                  </a:extLst>
                </a:gridCol>
                <a:gridCol w="3376600">
                  <a:extLst>
                    <a:ext uri="{9D8B030D-6E8A-4147-A177-3AD203B41FA5}">
                      <a16:colId xmlns:a16="http://schemas.microsoft.com/office/drawing/2014/main" val="20002"/>
                    </a:ext>
                  </a:extLst>
                </a:gridCol>
              </a:tblGrid>
              <a:tr h="969950">
                <a:tc>
                  <a:txBody>
                    <a:bodyPr/>
                    <a:lstStyle/>
                    <a:p>
                      <a:pPr marL="0" marR="0" lvl="0" indent="0" algn="ctr" rtl="0">
                        <a:lnSpc>
                          <a:spcPct val="122222"/>
                        </a:lnSpc>
                        <a:spcBef>
                          <a:spcPts val="0"/>
                        </a:spcBef>
                        <a:spcAft>
                          <a:spcPts val="0"/>
                        </a:spcAft>
                        <a:buClr>
                          <a:schemeClr val="lt1"/>
                        </a:buClr>
                        <a:buSzPts val="1800"/>
                        <a:buFont typeface="Arial"/>
                        <a:buNone/>
                      </a:pPr>
                      <a:r>
                        <a:rPr lang="en-US" sz="1800" b="1" i="0" u="none">
                          <a:solidFill>
                            <a:schemeClr val="lt1"/>
                          </a:solidFill>
                          <a:latin typeface="Arial"/>
                          <a:ea typeface="Arial"/>
                          <a:cs typeface="Arial"/>
                          <a:sym typeface="Arial"/>
                        </a:rPr>
                        <a:t>Block area</a:t>
                      </a:r>
                      <a:endParaRPr/>
                    </a:p>
                  </a:txBody>
                  <a:tcPr marL="68575" marR="68575" marT="0" marB="0" anchor="ctr">
                    <a:solidFill>
                      <a:srgbClr val="2EBCFF"/>
                    </a:solidFill>
                  </a:tcPr>
                </a:tc>
                <a:tc>
                  <a:txBody>
                    <a:bodyPr/>
                    <a:lstStyle/>
                    <a:p>
                      <a:pPr marL="0" marR="0" lvl="0" indent="0" algn="ctr" rtl="0">
                        <a:lnSpc>
                          <a:spcPct val="122222"/>
                        </a:lnSpc>
                        <a:spcBef>
                          <a:spcPts val="0"/>
                        </a:spcBef>
                        <a:spcAft>
                          <a:spcPts val="0"/>
                        </a:spcAft>
                        <a:buClr>
                          <a:schemeClr val="lt1"/>
                        </a:buClr>
                        <a:buSzPts val="1800"/>
                        <a:buFont typeface="Arial"/>
                        <a:buNone/>
                      </a:pPr>
                      <a:r>
                        <a:rPr lang="en-US" sz="1800" b="1" i="0" u="none">
                          <a:solidFill>
                            <a:schemeClr val="lt1"/>
                          </a:solidFill>
                          <a:latin typeface="Arial"/>
                          <a:ea typeface="Arial"/>
                          <a:cs typeface="Arial"/>
                          <a:sym typeface="Arial"/>
                        </a:rPr>
                        <a:t>Block</a:t>
                      </a:r>
                      <a:endParaRPr/>
                    </a:p>
                  </a:txBody>
                  <a:tcPr marL="68575" marR="68575" marT="0" marB="0" anchor="ctr">
                    <a:solidFill>
                      <a:srgbClr val="2EBCFF"/>
                    </a:solidFill>
                  </a:tcPr>
                </a:tc>
                <a:tc>
                  <a:txBody>
                    <a:bodyPr/>
                    <a:lstStyle/>
                    <a:p>
                      <a:pPr marL="0" marR="0" lvl="0" indent="0" algn="ctr" rtl="0">
                        <a:lnSpc>
                          <a:spcPct val="122222"/>
                        </a:lnSpc>
                        <a:spcBef>
                          <a:spcPts val="0"/>
                        </a:spcBef>
                        <a:spcAft>
                          <a:spcPts val="0"/>
                        </a:spcAft>
                        <a:buClr>
                          <a:schemeClr val="lt1"/>
                        </a:buClr>
                        <a:buSzPts val="1800"/>
                        <a:buFont typeface="Arial"/>
                        <a:buNone/>
                      </a:pPr>
                      <a:r>
                        <a:rPr lang="en-US" sz="1800" b="1" i="0" u="none">
                          <a:solidFill>
                            <a:schemeClr val="lt1"/>
                          </a:solidFill>
                          <a:latin typeface="Arial"/>
                          <a:ea typeface="Arial"/>
                          <a:cs typeface="Arial"/>
                          <a:sym typeface="Arial"/>
                        </a:rPr>
                        <a:t>Function</a:t>
                      </a:r>
                      <a:endParaRPr/>
                    </a:p>
                  </a:txBody>
                  <a:tcPr marL="68575" marR="68575" marT="0" marB="0" anchor="ctr">
                    <a:solidFill>
                      <a:srgbClr val="2EBCFF"/>
                    </a:solidFill>
                  </a:tcPr>
                </a:tc>
                <a:extLst>
                  <a:ext uri="{0D108BD9-81ED-4DB2-BD59-A6C34878D82A}">
                    <a16:rowId xmlns:a16="http://schemas.microsoft.com/office/drawing/2014/main" val="10000"/>
                  </a:ext>
                </a:extLst>
              </a:tr>
              <a:tr h="1800225">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68575" marR="68575" marT="0" marB="0" anchor="ctr">
                    <a:lnB w="12700" cap="flat" cmpd="sng">
                      <a:solidFill>
                        <a:srgbClr val="00B0F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68575" marR="68575" marT="0" marB="0" anchor="ctr">
                    <a:lnB w="12700" cap="flat" cmpd="sng">
                      <a:solidFill>
                        <a:srgbClr val="00B0F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68575" marR="68575" marT="0" marB="0" anchor="ctr">
                    <a:lnB w="12700" cap="flat" cmpd="sng">
                      <a:solidFill>
                        <a:srgbClr val="00B0F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800225">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68575" marR="68575" marT="0" marB="0" anchor="ctr">
                    <a:lnT w="12700" cap="flat" cmpd="sng">
                      <a:solidFill>
                        <a:srgbClr val="00B0F0"/>
                      </a:solidFill>
                      <a:prstDash val="solid"/>
                      <a:round/>
                      <a:headEnd type="none" w="sm" len="sm"/>
                      <a:tailEnd type="none" w="sm" len="sm"/>
                    </a:lnT>
                    <a:lnB w="12700" cap="flat" cmpd="sng">
                      <a:solidFill>
                        <a:srgbClr val="2EBCF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68575" marR="68575" marT="0" marB="0" anchor="ctr">
                    <a:lnT w="12700" cap="flat" cmpd="sng">
                      <a:solidFill>
                        <a:srgbClr val="00B0F0"/>
                      </a:solidFill>
                      <a:prstDash val="solid"/>
                      <a:round/>
                      <a:headEnd type="none" w="sm" len="sm"/>
                      <a:tailEnd type="none" w="sm" len="sm"/>
                    </a:lnT>
                    <a:lnB w="12700" cap="flat" cmpd="sng">
                      <a:solidFill>
                        <a:srgbClr val="2EBCF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68575" marR="68575" marT="0" marB="0" anchor="ctr">
                    <a:lnT w="12700" cap="flat" cmpd="sng">
                      <a:solidFill>
                        <a:srgbClr val="00B0F0"/>
                      </a:solidFill>
                      <a:prstDash val="solid"/>
                      <a:round/>
                      <a:headEnd type="none" w="sm" len="sm"/>
                      <a:tailEnd type="none" w="sm" len="sm"/>
                    </a:lnT>
                    <a:lnB w="12700" cap="flat" cmpd="sng">
                      <a:solidFill>
                        <a:srgbClr val="2EBCF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
        <p:nvSpPr>
          <p:cNvPr id="168" name="Google Shape;168;p11"/>
          <p:cNvSpPr txBox="1"/>
          <p:nvPr/>
        </p:nvSpPr>
        <p:spPr>
          <a:xfrm>
            <a:off x="5029200" y="2492375"/>
            <a:ext cx="3489325" cy="138495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chemeClr val="dk1"/>
              </a:buClr>
              <a:buSzPts val="1400"/>
              <a:buFont typeface="Arial"/>
              <a:buNone/>
            </a:pPr>
            <a:r>
              <a:rPr lang="en-US">
                <a:solidFill>
                  <a:schemeClr val="dk1"/>
                </a:solidFill>
              </a:rPr>
              <a:t>Conditional statement that checks whether a condition is met. If the condition is met, then proceed to execute the sequential action.</a:t>
            </a:r>
            <a:endParaRPr/>
          </a:p>
        </p:txBody>
      </p:sp>
      <p:sp>
        <p:nvSpPr>
          <p:cNvPr id="169" name="Google Shape;169;p11"/>
          <p:cNvSpPr txBox="1"/>
          <p:nvPr/>
        </p:nvSpPr>
        <p:spPr>
          <a:xfrm>
            <a:off x="5029200" y="4492625"/>
            <a:ext cx="3489325" cy="892512"/>
          </a:xfrm>
          <a:prstGeom prst="rect">
            <a:avLst/>
          </a:prstGeom>
          <a:noFill/>
          <a:ln>
            <a:noFill/>
          </a:ln>
        </p:spPr>
        <p:txBody>
          <a:bodyPr spcFirstLastPara="1" wrap="square" lIns="91425" tIns="45700" rIns="91425" bIns="45700" anchor="t" anchorCtr="0">
            <a:spAutoFit/>
          </a:bodyPr>
          <a:lstStyle/>
          <a:p>
            <a:pPr marL="0" lvl="0" indent="0" algn="l" rtl="0">
              <a:spcBef>
                <a:spcPts val="600"/>
              </a:spcBef>
              <a:spcAft>
                <a:spcPts val="600"/>
              </a:spcAft>
              <a:buClr>
                <a:schemeClr val="dk1"/>
              </a:buClr>
              <a:buSzPts val="1100"/>
              <a:buFont typeface="Arial"/>
              <a:buNone/>
            </a:pPr>
            <a:r>
              <a:rPr lang="en-US">
                <a:solidFill>
                  <a:schemeClr val="dk1"/>
                </a:solidFill>
              </a:rPr>
              <a:t>Sensing block used in a conditional statement to determine if a condition is met.</a:t>
            </a:r>
            <a:endParaRPr/>
          </a:p>
        </p:txBody>
      </p:sp>
      <p:pic>
        <p:nvPicPr>
          <p:cNvPr id="170" name="Google Shape;170;p11"/>
          <p:cNvPicPr preferRelativeResize="0"/>
          <p:nvPr/>
        </p:nvPicPr>
        <p:blipFill rotWithShape="1">
          <a:blip r:embed="rId3">
            <a:alphaModFix/>
          </a:blip>
          <a:srcRect/>
          <a:stretch/>
        </p:blipFill>
        <p:spPr>
          <a:xfrm>
            <a:off x="1258887" y="2817812"/>
            <a:ext cx="687387" cy="685800"/>
          </a:xfrm>
          <a:prstGeom prst="rect">
            <a:avLst/>
          </a:prstGeom>
          <a:noFill/>
          <a:ln>
            <a:noFill/>
          </a:ln>
        </p:spPr>
      </p:pic>
      <p:pic>
        <p:nvPicPr>
          <p:cNvPr id="171" name="Google Shape;171;p11"/>
          <p:cNvPicPr preferRelativeResize="0"/>
          <p:nvPr/>
        </p:nvPicPr>
        <p:blipFill rotWithShape="1">
          <a:blip r:embed="rId4">
            <a:alphaModFix/>
          </a:blip>
          <a:srcRect/>
          <a:stretch/>
        </p:blipFill>
        <p:spPr>
          <a:xfrm>
            <a:off x="1219200" y="4606925"/>
            <a:ext cx="727075" cy="652462"/>
          </a:xfrm>
          <a:prstGeom prst="rect">
            <a:avLst/>
          </a:prstGeom>
          <a:noFill/>
          <a:ln>
            <a:noFill/>
          </a:ln>
        </p:spPr>
      </p:pic>
      <p:pic>
        <p:nvPicPr>
          <p:cNvPr id="172" name="Google Shape;172;p11"/>
          <p:cNvPicPr preferRelativeResize="0"/>
          <p:nvPr/>
        </p:nvPicPr>
        <p:blipFill rotWithShape="1">
          <a:blip r:embed="rId5">
            <a:alphaModFix/>
          </a:blip>
          <a:srcRect/>
          <a:stretch/>
        </p:blipFill>
        <p:spPr>
          <a:xfrm>
            <a:off x="2305050" y="4451350"/>
            <a:ext cx="2611437" cy="1111250"/>
          </a:xfrm>
          <a:prstGeom prst="rect">
            <a:avLst/>
          </a:prstGeom>
          <a:noFill/>
          <a:ln>
            <a:noFill/>
          </a:ln>
        </p:spPr>
      </p:pic>
      <p:pic>
        <p:nvPicPr>
          <p:cNvPr id="173" name="Google Shape;173;p11"/>
          <p:cNvPicPr preferRelativeResize="0"/>
          <p:nvPr/>
        </p:nvPicPr>
        <p:blipFill rotWithShape="1">
          <a:blip r:embed="rId6">
            <a:alphaModFix/>
          </a:blip>
          <a:srcRect/>
          <a:stretch/>
        </p:blipFill>
        <p:spPr>
          <a:xfrm>
            <a:off x="2811462" y="2701925"/>
            <a:ext cx="1612900" cy="112871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animEffect transition="in" filter="fade">
                                      <p:cBhvr>
                                        <p:cTn id="7" dur="500"/>
                                        <p:tgtEl>
                                          <p:spTgt spid="1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9"/>
                                        </p:tgtEl>
                                        <p:attrNameLst>
                                          <p:attrName>style.visibility</p:attrName>
                                        </p:attrNameLst>
                                      </p:cBhvr>
                                      <p:to>
                                        <p:strVal val="visible"/>
                                      </p:to>
                                    </p:set>
                                    <p:animEffect transition="in" filter="fade">
                                      <p:cBhvr>
                                        <p:cTn id="12" dur="5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3"/>
          <p:cNvSpPr txBox="1"/>
          <p:nvPr/>
        </p:nvSpPr>
        <p:spPr>
          <a:xfrm>
            <a:off x="715962" y="606356"/>
            <a:ext cx="11029950" cy="1200288"/>
          </a:xfrm>
          <a:prstGeom prst="rect">
            <a:avLst/>
          </a:prstGeom>
          <a:noFill/>
          <a:ln>
            <a:noFill/>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Clr>
                <a:srgbClr val="525252"/>
              </a:buClr>
              <a:buSzPts val="2400"/>
              <a:buFont typeface="Arial"/>
              <a:buNone/>
            </a:pPr>
            <a:r>
              <a:rPr lang="en-US" sz="2400" b="1" i="0" u="none"/>
              <a:t>Step 1: </a:t>
            </a:r>
            <a:r>
              <a:rPr lang="en-US" sz="2400" i="0" u="none"/>
              <a:t>Find and select the appropriate blocks from the Block Area to create the following program.</a:t>
            </a:r>
            <a:endParaRPr/>
          </a:p>
        </p:txBody>
      </p:sp>
      <p:sp>
        <p:nvSpPr>
          <p:cNvPr id="186" name="Google Shape;186;p13"/>
          <p:cNvSpPr txBox="1"/>
          <p:nvPr/>
        </p:nvSpPr>
        <p:spPr>
          <a:xfrm>
            <a:off x="715960" y="4019640"/>
            <a:ext cx="10440987" cy="1200288"/>
          </a:xfrm>
          <a:prstGeom prst="rect">
            <a:avLst/>
          </a:prstGeom>
          <a:noFill/>
          <a:ln>
            <a:noFill/>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Step 2: </a:t>
            </a:r>
            <a:r>
              <a:rPr lang="en-US" sz="2400">
                <a:solidFill>
                  <a:schemeClr val="dk1"/>
                </a:solidFill>
              </a:rPr>
              <a:t>Click the          in the Stage Area. Move the mouse pointer back and forth over Panda to observe the effect of the program.</a:t>
            </a:r>
            <a:endParaRPr/>
          </a:p>
        </p:txBody>
      </p:sp>
      <p:sp>
        <p:nvSpPr>
          <p:cNvPr id="187" name="Google Shape;187;p13"/>
          <p:cNvSpPr txBox="1"/>
          <p:nvPr/>
        </p:nvSpPr>
        <p:spPr>
          <a:xfrm>
            <a:off x="715960" y="5153813"/>
            <a:ext cx="10439400" cy="1200288"/>
          </a:xfrm>
          <a:prstGeom prst="rect">
            <a:avLst/>
          </a:prstGeom>
          <a:noFill/>
          <a:ln>
            <a:noFill/>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Step 3: </a:t>
            </a:r>
            <a:r>
              <a:rPr lang="en-US" sz="2400" i="0" u="none">
                <a:solidFill>
                  <a:schemeClr val="dk1"/>
                </a:solidFill>
                <a:latin typeface="Arial"/>
                <a:ea typeface="Arial"/>
                <a:cs typeface="Arial"/>
                <a:sym typeface="Arial"/>
              </a:rPr>
              <a:t>Describe what happens when the mouse is moved around the stage.</a:t>
            </a:r>
            <a:endParaRPr/>
          </a:p>
        </p:txBody>
      </p:sp>
      <p:pic>
        <p:nvPicPr>
          <p:cNvPr id="2" name="Google Shape;212;p15">
            <a:extLst>
              <a:ext uri="{FF2B5EF4-FFF2-40B4-BE49-F238E27FC236}">
                <a16:creationId xmlns:a16="http://schemas.microsoft.com/office/drawing/2014/main" id="{60AE7C73-A5FC-E54B-A2C0-E2450C9865E1}"/>
              </a:ext>
            </a:extLst>
          </p:cNvPr>
          <p:cNvPicPr preferRelativeResize="0"/>
          <p:nvPr/>
        </p:nvPicPr>
        <p:blipFill rotWithShape="1">
          <a:blip r:embed="rId3">
            <a:alphaModFix/>
          </a:blip>
          <a:srcRect/>
          <a:stretch/>
        </p:blipFill>
        <p:spPr>
          <a:xfrm>
            <a:off x="3896516" y="1290702"/>
            <a:ext cx="3683798" cy="2840063"/>
          </a:xfrm>
          <a:prstGeom prst="rect">
            <a:avLst/>
          </a:prstGeom>
          <a:noFill/>
          <a:ln>
            <a:noFill/>
          </a:ln>
        </p:spPr>
      </p:pic>
      <p:pic>
        <p:nvPicPr>
          <p:cNvPr id="3" name="Picture 2">
            <a:extLst>
              <a:ext uri="{FF2B5EF4-FFF2-40B4-BE49-F238E27FC236}">
                <a16:creationId xmlns:a16="http://schemas.microsoft.com/office/drawing/2014/main" id="{1311E92B-38B1-824E-9F49-1B1934F1C0CC}"/>
              </a:ext>
            </a:extLst>
          </p:cNvPr>
          <p:cNvPicPr>
            <a:picLocks noChangeAspect="1"/>
          </p:cNvPicPr>
          <p:nvPr/>
        </p:nvPicPr>
        <p:blipFill>
          <a:blip r:embed="rId4"/>
          <a:stretch>
            <a:fillRect/>
          </a:stretch>
        </p:blipFill>
        <p:spPr>
          <a:xfrm>
            <a:off x="3171825" y="4019640"/>
            <a:ext cx="657225" cy="6381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0"/>
          <p:cNvSpPr txBox="1"/>
          <p:nvPr/>
        </p:nvSpPr>
        <p:spPr>
          <a:xfrm>
            <a:off x="2925762" y="1997859"/>
            <a:ext cx="6340475" cy="286228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2EBCFF"/>
              </a:buClr>
              <a:buSzPts val="6000"/>
              <a:buFont typeface="Arial"/>
              <a:buNone/>
            </a:pPr>
            <a:r>
              <a:rPr lang="en-US" sz="6000" b="1" i="0" u="none">
                <a:solidFill>
                  <a:srgbClr val="2EBCFF"/>
                </a:solidFill>
                <a:latin typeface="Arial"/>
                <a:ea typeface="Arial"/>
                <a:cs typeface="Arial"/>
                <a:sym typeface="Arial"/>
              </a:rPr>
              <a:t>Loops &amp; Conditional Statements</a:t>
            </a:r>
            <a:endParaRPr/>
          </a:p>
        </p:txBody>
      </p:sp>
    </p:spTree>
    <p:extLst>
      <p:ext uri="{BB962C8B-B14F-4D97-AF65-F5344CB8AC3E}">
        <p14:creationId xmlns:p14="http://schemas.microsoft.com/office/powerpoint/2010/main" val="3290348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 name="Google Shape;212;p15">
            <a:extLst>
              <a:ext uri="{FF2B5EF4-FFF2-40B4-BE49-F238E27FC236}">
                <a16:creationId xmlns:a16="http://schemas.microsoft.com/office/drawing/2014/main" id="{10D2660E-779F-C44E-BFE6-98D148393D1C}"/>
              </a:ext>
            </a:extLst>
          </p:cNvPr>
          <p:cNvPicPr preferRelativeResize="0"/>
          <p:nvPr/>
        </p:nvPicPr>
        <p:blipFill rotWithShape="1">
          <a:blip r:embed="rId3">
            <a:alphaModFix/>
          </a:blip>
          <a:srcRect/>
          <a:stretch/>
        </p:blipFill>
        <p:spPr>
          <a:xfrm>
            <a:off x="771016" y="748856"/>
            <a:ext cx="4079875" cy="3026664"/>
          </a:xfrm>
          <a:prstGeom prst="rect">
            <a:avLst/>
          </a:prstGeom>
          <a:noFill/>
          <a:ln>
            <a:noFill/>
          </a:ln>
        </p:spPr>
      </p:pic>
      <p:sp>
        <p:nvSpPr>
          <p:cNvPr id="212" name="Google Shape;212;p19"/>
          <p:cNvSpPr txBox="1"/>
          <p:nvPr/>
        </p:nvSpPr>
        <p:spPr>
          <a:xfrm>
            <a:off x="5714491" y="912048"/>
            <a:ext cx="5890133" cy="39702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525252"/>
                </a:solidFill>
                <a:latin typeface="Arial"/>
                <a:ea typeface="Arial"/>
                <a:cs typeface="Arial"/>
                <a:sym typeface="Arial"/>
              </a:rPr>
              <a:t>Program Description</a:t>
            </a:r>
          </a:p>
          <a:p>
            <a:pPr marL="514350" marR="0" lvl="0" indent="-514350" algn="l" rtl="0">
              <a:lnSpc>
                <a:spcPct val="100000"/>
              </a:lnSpc>
              <a:spcBef>
                <a:spcPts val="0"/>
              </a:spcBef>
              <a:spcAft>
                <a:spcPts val="0"/>
              </a:spcAft>
              <a:buClr>
                <a:srgbClr val="000000"/>
              </a:buClr>
              <a:buSzPts val="2800"/>
              <a:buFont typeface="+mj-lt"/>
              <a:buAutoNum type="arabicPeriod"/>
            </a:pPr>
            <a:r>
              <a:rPr lang="en-US" sz="2800" b="0" i="0" u="none" strike="noStrike" cap="none">
                <a:solidFill>
                  <a:srgbClr val="525252"/>
                </a:solidFill>
                <a:latin typeface="Arial"/>
                <a:ea typeface="Arial"/>
                <a:cs typeface="Arial"/>
                <a:sym typeface="Arial"/>
              </a:rPr>
              <a:t>Start the program.</a:t>
            </a:r>
          </a:p>
          <a:p>
            <a:pPr marL="514350" marR="0" lvl="0" indent="-514350" algn="l" rtl="0">
              <a:lnSpc>
                <a:spcPct val="100000"/>
              </a:lnSpc>
              <a:spcBef>
                <a:spcPts val="0"/>
              </a:spcBef>
              <a:spcAft>
                <a:spcPts val="0"/>
              </a:spcAft>
              <a:buClr>
                <a:srgbClr val="000000"/>
              </a:buClr>
              <a:buSzPts val="2800"/>
              <a:buFont typeface="+mj-lt"/>
              <a:buAutoNum type="arabicPeriod"/>
            </a:pPr>
            <a:r>
              <a:rPr lang="en-US" sz="2800" b="0" i="0" u="none" strike="noStrike" cap="none">
                <a:solidFill>
                  <a:srgbClr val="525252"/>
                </a:solidFill>
                <a:latin typeface="Arial"/>
                <a:ea typeface="Arial"/>
                <a:cs typeface="Arial"/>
                <a:sym typeface="Arial"/>
              </a:rPr>
              <a:t>Show the sprite.</a:t>
            </a:r>
          </a:p>
          <a:p>
            <a:pPr marL="514350" marR="0" lvl="0" indent="-514350" algn="l" rtl="0">
              <a:lnSpc>
                <a:spcPct val="100000"/>
              </a:lnSpc>
              <a:spcBef>
                <a:spcPts val="0"/>
              </a:spcBef>
              <a:spcAft>
                <a:spcPts val="0"/>
              </a:spcAft>
              <a:buClr>
                <a:srgbClr val="000000"/>
              </a:buClr>
              <a:buSzPts val="2800"/>
              <a:buFont typeface="+mj-lt"/>
              <a:buAutoNum type="arabicPeriod"/>
            </a:pPr>
            <a:r>
              <a:rPr lang="en-US" sz="2800" b="0" i="0" u="none" strike="noStrike" cap="none">
                <a:solidFill>
                  <a:srgbClr val="525252"/>
                </a:solidFill>
                <a:latin typeface="Arial"/>
                <a:ea typeface="Arial"/>
                <a:cs typeface="Arial"/>
                <a:sym typeface="Arial"/>
              </a:rPr>
              <a:t>Check if the condition is true.</a:t>
            </a:r>
          </a:p>
          <a:p>
            <a:pPr marL="514350" marR="0" lvl="0" indent="-514350" algn="l" rtl="0">
              <a:lnSpc>
                <a:spcPct val="100000"/>
              </a:lnSpc>
              <a:spcBef>
                <a:spcPts val="0"/>
              </a:spcBef>
              <a:spcAft>
                <a:spcPts val="0"/>
              </a:spcAft>
              <a:buClr>
                <a:srgbClr val="000000"/>
              </a:buClr>
              <a:buSzPts val="2800"/>
              <a:buFont typeface="+mj-lt"/>
              <a:buAutoNum type="arabicPeriod"/>
            </a:pPr>
            <a:r>
              <a:rPr lang="en-US" sz="2800" b="0" i="0" u="none" strike="noStrike" cap="none">
                <a:solidFill>
                  <a:srgbClr val="525252"/>
                </a:solidFill>
                <a:latin typeface="Arial"/>
                <a:ea typeface="Arial"/>
                <a:cs typeface="Arial"/>
                <a:sym typeface="Arial"/>
              </a:rPr>
              <a:t>If the condition is true, run the code inside the conditional block.</a:t>
            </a:r>
          </a:p>
          <a:p>
            <a:pPr marL="514350" marR="0" lvl="0" indent="-514350" algn="l" rtl="0">
              <a:lnSpc>
                <a:spcPct val="100000"/>
              </a:lnSpc>
              <a:spcBef>
                <a:spcPts val="0"/>
              </a:spcBef>
              <a:spcAft>
                <a:spcPts val="0"/>
              </a:spcAft>
              <a:buClr>
                <a:srgbClr val="000000"/>
              </a:buClr>
              <a:buSzPts val="2800"/>
              <a:buFont typeface="+mj-lt"/>
              <a:buAutoNum type="arabicPeriod"/>
            </a:pPr>
            <a:r>
              <a:rPr lang="en-US" sz="2800" b="0" i="0" u="none" strike="noStrike" cap="none">
                <a:solidFill>
                  <a:srgbClr val="525252"/>
                </a:solidFill>
                <a:latin typeface="Arial"/>
                <a:ea typeface="Arial"/>
                <a:cs typeface="Arial"/>
                <a:sym typeface="Arial"/>
              </a:rPr>
              <a:t>Repeat steps 2 &amp; 3 until the program is stopped.</a:t>
            </a:r>
            <a:endParaRPr sz="2800" b="0" i="0" u="none" strike="noStrike" cap="none">
              <a:solidFill>
                <a:srgbClr val="525252"/>
              </a:solidFill>
              <a:latin typeface="Arial"/>
              <a:ea typeface="Arial"/>
              <a:cs typeface="Arial"/>
              <a:sym typeface="Arial"/>
            </a:endParaRPr>
          </a:p>
        </p:txBody>
      </p:sp>
      <p:sp>
        <p:nvSpPr>
          <p:cNvPr id="3" name="Google Shape;212;p19">
            <a:extLst>
              <a:ext uri="{FF2B5EF4-FFF2-40B4-BE49-F238E27FC236}">
                <a16:creationId xmlns:a16="http://schemas.microsoft.com/office/drawing/2014/main" id="{D40267E6-02D0-8044-B9DF-15470E24FE6C}"/>
              </a:ext>
            </a:extLst>
          </p:cNvPr>
          <p:cNvSpPr txBox="1"/>
          <p:nvPr/>
        </p:nvSpPr>
        <p:spPr>
          <a:xfrm>
            <a:off x="771017" y="3985449"/>
            <a:ext cx="5007484" cy="19389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400" b="1" i="0" u="none" strike="noStrike" cap="none">
                <a:solidFill>
                  <a:srgbClr val="525252"/>
                </a:solidFill>
                <a:latin typeface="Arial"/>
                <a:ea typeface="Arial"/>
                <a:cs typeface="Arial"/>
                <a:sym typeface="Arial"/>
              </a:rPr>
              <a:t>This program always or repeatedly checks if the condition is true. The blocks inside the conditional statement may run more than once.</a:t>
            </a:r>
            <a:endParaRPr sz="2400" b="0" i="0" u="none" strike="noStrike" cap="none">
              <a:solidFill>
                <a:srgbClr val="525252"/>
              </a:solidFill>
              <a:latin typeface="Arial"/>
              <a:ea typeface="Arial"/>
              <a:cs typeface="Arial"/>
              <a:sym typeface="Arial"/>
            </a:endParaRPr>
          </a:p>
        </p:txBody>
      </p:sp>
    </p:spTree>
    <p:extLst>
      <p:ext uri="{BB962C8B-B14F-4D97-AF65-F5344CB8AC3E}">
        <p14:creationId xmlns:p14="http://schemas.microsoft.com/office/powerpoint/2010/main" val="1736280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p:nvPr/>
        </p:nvSpPr>
        <p:spPr>
          <a:xfrm>
            <a:off x="4008437" y="1741487"/>
            <a:ext cx="5773737" cy="2679700"/>
          </a:xfrm>
          <a:prstGeom prst="roundRect">
            <a:avLst>
              <a:gd name="adj" fmla="val 16667"/>
            </a:avLst>
          </a:prstGeom>
          <a:solidFill>
            <a:srgbClr val="FFC000"/>
          </a:solidFill>
          <a:ln w="1270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6600"/>
              <a:buFont typeface="Arial"/>
              <a:buNone/>
            </a:pPr>
            <a:r>
              <a:rPr lang="en-US" sz="6600" b="1" i="0" u="none" strike="noStrike" cap="none">
                <a:solidFill>
                  <a:srgbClr val="FFFFFF"/>
                </a:solidFill>
                <a:latin typeface="Arial"/>
                <a:ea typeface="Arial"/>
                <a:cs typeface="Arial"/>
                <a:sym typeface="Arial"/>
              </a:rPr>
              <a:t>Review</a:t>
            </a:r>
            <a:endParaRPr b="1"/>
          </a:p>
        </p:txBody>
      </p:sp>
      <p:pic>
        <p:nvPicPr>
          <p:cNvPr id="105" name="Google Shape;105;p2"/>
          <p:cNvPicPr preferRelativeResize="0"/>
          <p:nvPr/>
        </p:nvPicPr>
        <p:blipFill rotWithShape="1">
          <a:blip r:embed="rId3">
            <a:alphaModFix/>
          </a:blip>
          <a:srcRect/>
          <a:stretch/>
        </p:blipFill>
        <p:spPr>
          <a:xfrm>
            <a:off x="1176337" y="2105025"/>
            <a:ext cx="3521075" cy="3521075"/>
          </a:xfrm>
          <a:prstGeom prst="rect">
            <a:avLst/>
          </a:prstGeom>
          <a:noFill/>
          <a:ln>
            <a:noFill/>
          </a:ln>
        </p:spPr>
      </p:pic>
      <p:pic>
        <p:nvPicPr>
          <p:cNvPr id="106" name="Google Shape;106;p2"/>
          <p:cNvPicPr preferRelativeResize="0"/>
          <p:nvPr/>
        </p:nvPicPr>
        <p:blipFill rotWithShape="1">
          <a:blip r:embed="rId4">
            <a:alphaModFix/>
          </a:blip>
          <a:srcRect/>
          <a:stretch/>
        </p:blipFill>
        <p:spPr>
          <a:xfrm>
            <a:off x="334962" y="276225"/>
            <a:ext cx="1282700" cy="6413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9"/>
          <p:cNvSpPr txBox="1"/>
          <p:nvPr/>
        </p:nvSpPr>
        <p:spPr>
          <a:xfrm>
            <a:off x="5714491" y="912048"/>
            <a:ext cx="5890133" cy="35393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525252"/>
                </a:solidFill>
                <a:latin typeface="Arial"/>
                <a:ea typeface="Arial"/>
                <a:cs typeface="Arial"/>
                <a:sym typeface="Arial"/>
              </a:rPr>
              <a:t>Program Description</a:t>
            </a:r>
          </a:p>
          <a:p>
            <a:pPr marL="514350" lvl="0" indent="-514350">
              <a:buSzPts val="2800"/>
              <a:buFont typeface="+mj-lt"/>
              <a:buAutoNum type="arabicPeriod"/>
            </a:pPr>
            <a:r>
              <a:rPr lang="en-US" sz="2800" dirty="0">
                <a:solidFill>
                  <a:srgbClr val="525252"/>
                </a:solidFill>
              </a:rPr>
              <a:t>Start the program.</a:t>
            </a:r>
          </a:p>
          <a:p>
            <a:pPr marL="514350" lvl="0" indent="-514350">
              <a:buSzPts val="2800"/>
              <a:buFont typeface="+mj-lt"/>
              <a:buAutoNum type="arabicPeriod"/>
            </a:pPr>
            <a:r>
              <a:rPr lang="en-US" sz="2800" dirty="0">
                <a:solidFill>
                  <a:srgbClr val="525252"/>
                </a:solidFill>
              </a:rPr>
              <a:t>Show the sprite.</a:t>
            </a:r>
          </a:p>
          <a:p>
            <a:pPr marL="514350" lvl="0" indent="-514350">
              <a:buSzPts val="2800"/>
              <a:buFont typeface="+mj-lt"/>
              <a:buAutoNum type="arabicPeriod"/>
            </a:pPr>
            <a:r>
              <a:rPr lang="en-US" sz="2800" dirty="0">
                <a:solidFill>
                  <a:srgbClr val="525252"/>
                </a:solidFill>
              </a:rPr>
              <a:t>Check if the condition is true. If the condition is true, run the code inside the conditional block.</a:t>
            </a:r>
          </a:p>
          <a:p>
            <a:pPr marL="514350" lvl="0" indent="-514350">
              <a:buSzPts val="2800"/>
              <a:buFont typeface="+mj-lt"/>
              <a:buAutoNum type="arabicPeriod"/>
            </a:pPr>
            <a:r>
              <a:rPr lang="en-US" sz="2800" dirty="0">
                <a:solidFill>
                  <a:srgbClr val="525252"/>
                </a:solidFill>
              </a:rPr>
              <a:t>Stop the program.</a:t>
            </a:r>
          </a:p>
        </p:txBody>
      </p:sp>
      <p:sp>
        <p:nvSpPr>
          <p:cNvPr id="3" name="Google Shape;212;p19">
            <a:extLst>
              <a:ext uri="{FF2B5EF4-FFF2-40B4-BE49-F238E27FC236}">
                <a16:creationId xmlns:a16="http://schemas.microsoft.com/office/drawing/2014/main" id="{D40267E6-02D0-8044-B9DF-15470E24FE6C}"/>
              </a:ext>
            </a:extLst>
          </p:cNvPr>
          <p:cNvSpPr txBox="1"/>
          <p:nvPr/>
        </p:nvSpPr>
        <p:spPr>
          <a:xfrm>
            <a:off x="771016" y="2890077"/>
            <a:ext cx="4809047" cy="304694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400" b="1" i="0" u="none" strike="noStrike" cap="none">
                <a:solidFill>
                  <a:srgbClr val="525252"/>
                </a:solidFill>
                <a:latin typeface="Arial"/>
                <a:ea typeface="Arial"/>
                <a:cs typeface="Arial"/>
                <a:sym typeface="Arial"/>
              </a:rPr>
              <a:t>This program only checks once, immediately when the program starts, if the condition is true. The blocks inside the conditional statement may run up to one time if the mouse pointer is touching the sprite when the program is started.</a:t>
            </a:r>
            <a:endParaRPr sz="2400" b="0" i="0" u="none" strike="noStrike" cap="none">
              <a:solidFill>
                <a:srgbClr val="525252"/>
              </a:solidFill>
              <a:latin typeface="Arial"/>
              <a:ea typeface="Arial"/>
              <a:cs typeface="Arial"/>
              <a:sym typeface="Arial"/>
            </a:endParaRPr>
          </a:p>
        </p:txBody>
      </p:sp>
      <p:pic>
        <p:nvPicPr>
          <p:cNvPr id="4" name="Picture 3">
            <a:extLst>
              <a:ext uri="{FF2B5EF4-FFF2-40B4-BE49-F238E27FC236}">
                <a16:creationId xmlns:a16="http://schemas.microsoft.com/office/drawing/2014/main" id="{6F85B45A-3BB7-4347-8BB7-16AC3917FA25}"/>
              </a:ext>
            </a:extLst>
          </p:cNvPr>
          <p:cNvPicPr>
            <a:picLocks noChangeAspect="1"/>
          </p:cNvPicPr>
          <p:nvPr/>
        </p:nvPicPr>
        <p:blipFill>
          <a:blip r:embed="rId3"/>
          <a:stretch>
            <a:fillRect/>
          </a:stretch>
        </p:blipFill>
        <p:spPr>
          <a:xfrm>
            <a:off x="655637" y="696911"/>
            <a:ext cx="3562350" cy="2200275"/>
          </a:xfrm>
          <a:prstGeom prst="rect">
            <a:avLst/>
          </a:prstGeom>
        </p:spPr>
      </p:pic>
    </p:spTree>
    <p:extLst>
      <p:ext uri="{BB962C8B-B14F-4D97-AF65-F5344CB8AC3E}">
        <p14:creationId xmlns:p14="http://schemas.microsoft.com/office/powerpoint/2010/main" val="3893742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2"/>
          <p:cNvSpPr/>
          <p:nvPr/>
        </p:nvSpPr>
        <p:spPr>
          <a:xfrm>
            <a:off x="4008437" y="1741487"/>
            <a:ext cx="5773737" cy="2679700"/>
          </a:xfrm>
          <a:prstGeom prst="roundRect">
            <a:avLst>
              <a:gd name="adj" fmla="val 16667"/>
            </a:avLst>
          </a:prstGeom>
          <a:solidFill>
            <a:srgbClr val="FFC000"/>
          </a:solidFill>
          <a:ln w="1270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6600"/>
              <a:buFont typeface="Arial"/>
              <a:buNone/>
            </a:pPr>
            <a:r>
              <a:rPr lang="en-US" sz="6600" b="1" i="0" u="none">
                <a:solidFill>
                  <a:srgbClr val="FFFFFF"/>
                </a:solidFill>
                <a:latin typeface="Arial"/>
                <a:ea typeface="Arial"/>
                <a:cs typeface="Arial"/>
                <a:sym typeface="Arial"/>
              </a:rPr>
              <a:t>Let’s try!</a:t>
            </a:r>
            <a:endParaRPr b="1"/>
          </a:p>
        </p:txBody>
      </p:sp>
      <p:pic>
        <p:nvPicPr>
          <p:cNvPr id="291" name="Google Shape;291;p22"/>
          <p:cNvPicPr preferRelativeResize="0"/>
          <p:nvPr/>
        </p:nvPicPr>
        <p:blipFill rotWithShape="1">
          <a:blip r:embed="rId3">
            <a:alphaModFix/>
          </a:blip>
          <a:srcRect/>
          <a:stretch/>
        </p:blipFill>
        <p:spPr>
          <a:xfrm>
            <a:off x="1176337" y="2105025"/>
            <a:ext cx="3521075" cy="3521075"/>
          </a:xfrm>
          <a:prstGeom prst="rect">
            <a:avLst/>
          </a:prstGeom>
          <a:noFill/>
          <a:ln>
            <a:noFill/>
          </a:ln>
        </p:spPr>
      </p:pic>
      <p:pic>
        <p:nvPicPr>
          <p:cNvPr id="292" name="Google Shape;292;p22"/>
          <p:cNvPicPr preferRelativeResize="0"/>
          <p:nvPr/>
        </p:nvPicPr>
        <p:blipFill rotWithShape="1">
          <a:blip r:embed="rId4">
            <a:alphaModFix/>
          </a:blip>
          <a:srcRect/>
          <a:stretch/>
        </p:blipFill>
        <p:spPr>
          <a:xfrm>
            <a:off x="334962" y="276225"/>
            <a:ext cx="1282700" cy="641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5"/>
          <p:cNvSpPr txBox="1"/>
          <p:nvPr/>
        </p:nvSpPr>
        <p:spPr>
          <a:xfrm>
            <a:off x="550862" y="395287"/>
            <a:ext cx="6537326" cy="1077178"/>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rgbClr val="525252"/>
              </a:buClr>
              <a:buSzPts val="3200"/>
              <a:buFont typeface="Arial"/>
              <a:buNone/>
            </a:pPr>
            <a:r>
              <a:rPr lang="en-US" sz="3200" b="1" i="0" u="none">
                <a:solidFill>
                  <a:srgbClr val="525252"/>
                </a:solidFill>
                <a:latin typeface="Arial"/>
                <a:ea typeface="Arial"/>
                <a:cs typeface="Arial"/>
                <a:sym typeface="Arial"/>
              </a:rPr>
              <a:t>Changing a Stage Background</a:t>
            </a:r>
            <a:endParaRPr/>
          </a:p>
        </p:txBody>
      </p:sp>
      <p:pic>
        <p:nvPicPr>
          <p:cNvPr id="308" name="Google Shape;308;p25"/>
          <p:cNvPicPr preferRelativeResize="0"/>
          <p:nvPr/>
        </p:nvPicPr>
        <p:blipFill rotWithShape="1">
          <a:blip r:embed="rId3">
            <a:alphaModFix/>
          </a:blip>
          <a:srcRect/>
          <a:stretch/>
        </p:blipFill>
        <p:spPr>
          <a:xfrm>
            <a:off x="2709862" y="3216275"/>
            <a:ext cx="1531937" cy="649287"/>
          </a:xfrm>
          <a:prstGeom prst="rect">
            <a:avLst/>
          </a:prstGeom>
          <a:noFill/>
          <a:ln>
            <a:noFill/>
          </a:ln>
        </p:spPr>
      </p:pic>
      <p:pic>
        <p:nvPicPr>
          <p:cNvPr id="309" name="Google Shape;309;p25"/>
          <p:cNvPicPr preferRelativeResize="0"/>
          <p:nvPr/>
        </p:nvPicPr>
        <p:blipFill rotWithShape="1">
          <a:blip r:embed="rId4">
            <a:alphaModFix/>
          </a:blip>
          <a:srcRect/>
          <a:stretch/>
        </p:blipFill>
        <p:spPr>
          <a:xfrm>
            <a:off x="4851400" y="3159125"/>
            <a:ext cx="4473575" cy="70643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4"/>
          <p:cNvSpPr txBox="1"/>
          <p:nvPr/>
        </p:nvSpPr>
        <p:spPr>
          <a:xfrm>
            <a:off x="876300" y="873125"/>
            <a:ext cx="10439400" cy="4955162"/>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rgbClr val="0D0D0D"/>
              </a:buClr>
              <a:buSzPts val="3200"/>
              <a:buFont typeface="Arial"/>
              <a:buNone/>
            </a:pPr>
            <a:r>
              <a:rPr lang="en-US" sz="3200" b="1" i="0" u="none">
                <a:solidFill>
                  <a:srgbClr val="0D0D0D"/>
                </a:solidFill>
                <a:latin typeface="Arial"/>
                <a:ea typeface="Arial"/>
                <a:cs typeface="Arial"/>
                <a:sym typeface="Arial"/>
              </a:rPr>
              <a:t>Independent Practice</a:t>
            </a:r>
          </a:p>
          <a:p>
            <a:pPr marL="0" marR="0" lvl="0" indent="0" algn="l" rtl="0">
              <a:lnSpc>
                <a:spcPct val="200000"/>
              </a:lnSpc>
              <a:spcBef>
                <a:spcPts val="0"/>
              </a:spcBef>
              <a:spcAft>
                <a:spcPts val="0"/>
              </a:spcAft>
              <a:buClr>
                <a:srgbClr val="0D0D0D"/>
              </a:buClr>
              <a:buSzPts val="3200"/>
              <a:buFont typeface="Arial"/>
              <a:buNone/>
            </a:pPr>
            <a:r>
              <a:rPr lang="en-US" sz="2400" b="1" i="0" u="none">
                <a:solidFill>
                  <a:srgbClr val="0D0D0D"/>
                </a:solidFill>
                <a:latin typeface="Arial"/>
                <a:ea typeface="Arial"/>
                <a:cs typeface="Arial"/>
                <a:sym typeface="Arial"/>
              </a:rPr>
              <a:t>Parrot’s Travel</a:t>
            </a:r>
            <a:endParaRPr/>
          </a:p>
          <a:p>
            <a:pPr marL="0" marR="0" lvl="0" indent="0" algn="l" rtl="0">
              <a:lnSpc>
                <a:spcPct val="150000"/>
              </a:lnSpc>
              <a:spcBef>
                <a:spcPts val="0"/>
              </a:spcBef>
              <a:spcAft>
                <a:spcPts val="0"/>
              </a:spcAft>
              <a:buClr>
                <a:srgbClr val="0D0D0D"/>
              </a:buClr>
              <a:buSzPts val="2400"/>
              <a:buFont typeface="Arial"/>
              <a:buNone/>
            </a:pPr>
            <a:r>
              <a:rPr lang="en-US" sz="2400" b="1" i="0" u="none">
                <a:solidFill>
                  <a:srgbClr val="0D0D0D"/>
                </a:solidFill>
                <a:latin typeface="Arial"/>
                <a:ea typeface="Arial"/>
                <a:cs typeface="Arial"/>
                <a:sym typeface="Arial"/>
              </a:rPr>
              <a:t>Requirements:</a:t>
            </a:r>
            <a:endParaRPr/>
          </a:p>
          <a:p>
            <a:pPr marL="457200" lvl="1" indent="-381000">
              <a:buClr>
                <a:schemeClr val="dk1"/>
              </a:buClr>
              <a:buSzPts val="2400"/>
              <a:buFont typeface="Arial" panose="020B0604020202020204" pitchFamily="34" charset="0"/>
              <a:buChar char="•"/>
            </a:pPr>
            <a:r>
              <a:rPr lang="en-US" sz="2400">
                <a:solidFill>
                  <a:schemeClr val="dk1"/>
                </a:solidFill>
              </a:rPr>
              <a:t>Trigger Panda to walk across the stage (while changing costumes). </a:t>
            </a:r>
          </a:p>
          <a:p>
            <a:pPr marL="457200" lvl="1" indent="-381000">
              <a:buClr>
                <a:schemeClr val="dk1"/>
              </a:buClr>
              <a:buSzPts val="2400"/>
              <a:buFont typeface="Arial" panose="020B0604020202020204" pitchFamily="34" charset="0"/>
              <a:buChar char="•"/>
            </a:pPr>
            <a:r>
              <a:rPr lang="en-US" sz="2400">
                <a:solidFill>
                  <a:schemeClr val="dk1"/>
                </a:solidFill>
              </a:rPr>
              <a:t>Program Panda to turn around instead of walking off the edge of the stage. Make sure Panda doesn’t turn upside down. </a:t>
            </a:r>
          </a:p>
          <a:p>
            <a:pPr marL="457200" lvl="1" indent="-381000">
              <a:buClr>
                <a:schemeClr val="dk1"/>
              </a:buClr>
              <a:buSzPts val="2400"/>
              <a:buFont typeface="Arial" panose="020B0604020202020204" pitchFamily="34" charset="0"/>
              <a:buChar char="•"/>
            </a:pPr>
            <a:r>
              <a:rPr lang="en-US" sz="2400">
                <a:solidFill>
                  <a:schemeClr val="dk1"/>
                </a:solidFill>
              </a:rPr>
              <a:t>If Panda touches the edge, change the backdrop to a new location. Showcase at least 5 different locations Panda has visited. </a:t>
            </a:r>
          </a:p>
          <a:p>
            <a:pPr marL="457200" lvl="1" indent="-381000">
              <a:buClr>
                <a:schemeClr val="dk1"/>
              </a:buClr>
              <a:buSzPts val="2400"/>
              <a:buFont typeface="Arial" panose="020B0604020202020204" pitchFamily="34" charset="0"/>
              <a:buChar char="•"/>
            </a:pPr>
            <a:r>
              <a:rPr lang="en-US" sz="2400">
                <a:solidFill>
                  <a:schemeClr val="dk1"/>
                </a:solidFill>
              </a:rPr>
              <a:t>Set a starting position for Panda. </a:t>
            </a:r>
          </a:p>
          <a:p>
            <a:pPr marL="457200" lvl="1" indent="-381000">
              <a:buClr>
                <a:schemeClr val="dk1"/>
              </a:buClr>
              <a:buSzPts val="2400"/>
              <a:buFont typeface="Arial" panose="020B0604020202020204" pitchFamily="34" charset="0"/>
              <a:buChar char="•"/>
            </a:pPr>
            <a:r>
              <a:rPr lang="en-US" sz="2400">
                <a:solidFill>
                  <a:schemeClr val="dk1"/>
                </a:solidFill>
              </a:rPr>
              <a:t>Set a starting backdrop.</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6"/>
          <p:cNvSpPr txBox="1"/>
          <p:nvPr/>
        </p:nvSpPr>
        <p:spPr>
          <a:xfrm>
            <a:off x="981075" y="1516062"/>
            <a:ext cx="10229850" cy="2554505"/>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rgbClr val="525252"/>
              </a:buClr>
              <a:buSzPts val="3200"/>
              <a:buFont typeface="Arial"/>
              <a:buNone/>
            </a:pPr>
            <a:r>
              <a:rPr lang="en-US" sz="3200" b="1" i="0" u="none">
                <a:solidFill>
                  <a:srgbClr val="525252"/>
                </a:solidFill>
                <a:latin typeface="Arial"/>
                <a:ea typeface="Arial"/>
                <a:cs typeface="Arial"/>
                <a:sym typeface="Arial"/>
              </a:rPr>
              <a:t>Extension</a:t>
            </a:r>
          </a:p>
          <a:p>
            <a:pPr marL="0" lvl="0" indent="0" algn="l" rtl="0">
              <a:spcBef>
                <a:spcPts val="0"/>
              </a:spcBef>
              <a:spcAft>
                <a:spcPts val="0"/>
              </a:spcAft>
              <a:buClr>
                <a:schemeClr val="dk1"/>
              </a:buClr>
              <a:buSzPts val="1100"/>
              <a:buFont typeface="Arial"/>
              <a:buNone/>
            </a:pPr>
            <a:r>
              <a:rPr lang="en-US" sz="2400">
                <a:solidFill>
                  <a:schemeClr val="dk1"/>
                </a:solidFill>
              </a:rPr>
              <a:t>Challenge students with remaining time to do one or more of the following:</a:t>
            </a:r>
          </a:p>
          <a:p>
            <a:pPr marL="457200" lvl="1" indent="-381000">
              <a:buClr>
                <a:schemeClr val="dk1"/>
              </a:buClr>
              <a:buSzPts val="2400"/>
              <a:buFont typeface="Arial" panose="020B0604020202020204" pitchFamily="34" charset="0"/>
              <a:buChar char="•"/>
            </a:pPr>
            <a:r>
              <a:rPr lang="en-US" sz="2400">
                <a:solidFill>
                  <a:schemeClr val="dk1"/>
                </a:solidFill>
              </a:rPr>
              <a:t>Add a new sprite to create a title for Panda’s Travels slideshow. </a:t>
            </a:r>
          </a:p>
          <a:p>
            <a:pPr marL="457200" lvl="1" indent="-381000">
              <a:buClr>
                <a:schemeClr val="dk1"/>
              </a:buClr>
              <a:buSzPts val="2400"/>
              <a:buFont typeface="Arial" panose="020B0604020202020204" pitchFamily="34" charset="0"/>
              <a:buChar char="•"/>
            </a:pPr>
            <a:r>
              <a:rPr lang="en-US" sz="2400">
                <a:solidFill>
                  <a:schemeClr val="dk1"/>
                </a:solidFill>
              </a:rPr>
              <a:t>Program Panda to say the location when the backdrop changes. </a:t>
            </a:r>
          </a:p>
          <a:p>
            <a:pPr marL="457200" lvl="1" indent="-381000">
              <a:buClr>
                <a:schemeClr val="dk1"/>
              </a:buClr>
              <a:buSzPts val="2400"/>
              <a:buFont typeface="Arial" panose="020B0604020202020204" pitchFamily="34" charset="0"/>
              <a:buChar char="•"/>
            </a:pPr>
            <a:r>
              <a:rPr lang="en-US" sz="2400">
                <a:solidFill>
                  <a:schemeClr val="dk1"/>
                </a:solidFill>
              </a:rPr>
              <a:t>Add a friend who traveled with Panda to all of the locations.</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9"/>
          <p:cNvSpPr/>
          <p:nvPr/>
        </p:nvSpPr>
        <p:spPr>
          <a:xfrm>
            <a:off x="4008437" y="1741487"/>
            <a:ext cx="5773737" cy="2679700"/>
          </a:xfrm>
          <a:prstGeom prst="roundRect">
            <a:avLst>
              <a:gd name="adj" fmla="val 16667"/>
            </a:avLst>
          </a:prstGeom>
          <a:solidFill>
            <a:srgbClr val="FFC000"/>
          </a:solidFill>
          <a:ln w="1270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6600"/>
              <a:buFont typeface="Arial"/>
              <a:buNone/>
            </a:pPr>
            <a:r>
              <a:rPr lang="en-US" sz="6600" b="1">
                <a:solidFill>
                  <a:srgbClr val="FFFFFF"/>
                </a:solidFill>
              </a:rPr>
              <a:t>Review</a:t>
            </a:r>
            <a:endParaRPr b="1"/>
          </a:p>
        </p:txBody>
      </p:sp>
      <p:pic>
        <p:nvPicPr>
          <p:cNvPr id="335" name="Google Shape;335;p29"/>
          <p:cNvPicPr preferRelativeResize="0"/>
          <p:nvPr/>
        </p:nvPicPr>
        <p:blipFill rotWithShape="1">
          <a:blip r:embed="rId3">
            <a:alphaModFix/>
          </a:blip>
          <a:srcRect/>
          <a:stretch/>
        </p:blipFill>
        <p:spPr>
          <a:xfrm>
            <a:off x="1176337" y="2105025"/>
            <a:ext cx="3521075" cy="3521075"/>
          </a:xfrm>
          <a:prstGeom prst="rect">
            <a:avLst/>
          </a:prstGeom>
          <a:noFill/>
          <a:ln>
            <a:noFill/>
          </a:ln>
        </p:spPr>
      </p:pic>
      <p:pic>
        <p:nvPicPr>
          <p:cNvPr id="336" name="Google Shape;336;p29"/>
          <p:cNvPicPr preferRelativeResize="0"/>
          <p:nvPr/>
        </p:nvPicPr>
        <p:blipFill rotWithShape="1">
          <a:blip r:embed="rId4">
            <a:alphaModFix/>
          </a:blip>
          <a:srcRect/>
          <a:stretch/>
        </p:blipFill>
        <p:spPr>
          <a:xfrm>
            <a:off x="334962" y="276225"/>
            <a:ext cx="1282700" cy="6413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0"/>
          <p:cNvSpPr txBox="1"/>
          <p:nvPr/>
        </p:nvSpPr>
        <p:spPr>
          <a:xfrm>
            <a:off x="1304925" y="347662"/>
            <a:ext cx="9955212" cy="1308100"/>
          </a:xfrm>
          <a:prstGeom prst="rect">
            <a:avLst/>
          </a:prstGeom>
          <a:noFill/>
          <a:ln>
            <a:noFill/>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1. </a:t>
            </a:r>
            <a:r>
              <a:rPr lang="en-US" sz="2400">
                <a:solidFill>
                  <a:schemeClr val="dk1"/>
                </a:solidFill>
              </a:rPr>
              <a:t> Which of the programs below can make the character to speak “Hello” for 2 second?</a:t>
            </a:r>
            <a:endParaRPr sz="2400"/>
          </a:p>
        </p:txBody>
      </p:sp>
      <p:grpSp>
        <p:nvGrpSpPr>
          <p:cNvPr id="342" name="Google Shape;342;p30"/>
          <p:cNvGrpSpPr/>
          <p:nvPr/>
        </p:nvGrpSpPr>
        <p:grpSpPr>
          <a:xfrm>
            <a:off x="1722437" y="2833687"/>
            <a:ext cx="6696075" cy="2955925"/>
            <a:chOff x="3169858" y="2579753"/>
            <a:chExt cx="4679133" cy="2956177"/>
          </a:xfrm>
        </p:grpSpPr>
        <p:sp>
          <p:nvSpPr>
            <p:cNvPr id="343" name="Google Shape;343;p30"/>
            <p:cNvSpPr txBox="1"/>
            <p:nvPr/>
          </p:nvSpPr>
          <p:spPr>
            <a:xfrm>
              <a:off x="3169858" y="2579753"/>
              <a:ext cx="1234678" cy="738250"/>
            </a:xfrm>
            <a:prstGeom prst="rect">
              <a:avLst/>
            </a:prstGeom>
            <a:noFill/>
            <a:ln>
              <a:noFill/>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Clr>
                  <a:srgbClr val="525252"/>
                </a:buClr>
                <a:buSzPts val="2800"/>
                <a:buFont typeface="Arial"/>
                <a:buNone/>
              </a:pPr>
              <a:r>
                <a:rPr lang="en-US" sz="2800" b="1" i="0" u="none">
                  <a:solidFill>
                    <a:srgbClr val="525252"/>
                  </a:solidFill>
                  <a:latin typeface="Arial"/>
                  <a:ea typeface="Arial"/>
                  <a:cs typeface="Arial"/>
                  <a:sym typeface="Arial"/>
                </a:rPr>
                <a:t>A.  </a:t>
              </a:r>
              <a:endParaRPr/>
            </a:p>
          </p:txBody>
        </p:sp>
        <p:sp>
          <p:nvSpPr>
            <p:cNvPr id="344" name="Google Shape;344;p30"/>
            <p:cNvSpPr txBox="1"/>
            <p:nvPr/>
          </p:nvSpPr>
          <p:spPr>
            <a:xfrm>
              <a:off x="6200534" y="2579753"/>
              <a:ext cx="1233569" cy="738250"/>
            </a:xfrm>
            <a:prstGeom prst="rect">
              <a:avLst/>
            </a:prstGeom>
            <a:noFill/>
            <a:ln>
              <a:noFill/>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Clr>
                  <a:srgbClr val="525252"/>
                </a:buClr>
                <a:buSzPts val="2800"/>
                <a:buFont typeface="Arial"/>
                <a:buNone/>
              </a:pPr>
              <a:r>
                <a:rPr lang="en-US" sz="2800" b="1" i="0" u="none">
                  <a:solidFill>
                    <a:srgbClr val="525252"/>
                  </a:solidFill>
                  <a:latin typeface="Arial"/>
                  <a:ea typeface="Arial"/>
                  <a:cs typeface="Arial"/>
                  <a:sym typeface="Arial"/>
                </a:rPr>
                <a:t>B.  </a:t>
              </a:r>
              <a:endParaRPr/>
            </a:p>
          </p:txBody>
        </p:sp>
        <p:sp>
          <p:nvSpPr>
            <p:cNvPr id="345" name="Google Shape;345;p30"/>
            <p:cNvSpPr txBox="1"/>
            <p:nvPr/>
          </p:nvSpPr>
          <p:spPr>
            <a:xfrm>
              <a:off x="3169858" y="4797679"/>
              <a:ext cx="1234678" cy="738251"/>
            </a:xfrm>
            <a:prstGeom prst="rect">
              <a:avLst/>
            </a:prstGeom>
            <a:noFill/>
            <a:ln>
              <a:noFill/>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Clr>
                  <a:srgbClr val="525252"/>
                </a:buClr>
                <a:buSzPts val="2800"/>
                <a:buFont typeface="Arial"/>
                <a:buNone/>
              </a:pPr>
              <a:r>
                <a:rPr lang="en-US" sz="2800" b="1" i="0" u="none">
                  <a:solidFill>
                    <a:srgbClr val="525252"/>
                  </a:solidFill>
                  <a:latin typeface="Arial"/>
                  <a:ea typeface="Arial"/>
                  <a:cs typeface="Arial"/>
                  <a:sym typeface="Arial"/>
                </a:rPr>
                <a:t>C. </a:t>
              </a:r>
              <a:endParaRPr/>
            </a:p>
          </p:txBody>
        </p:sp>
        <p:sp>
          <p:nvSpPr>
            <p:cNvPr id="346" name="Google Shape;346;p30"/>
            <p:cNvSpPr txBox="1"/>
            <p:nvPr/>
          </p:nvSpPr>
          <p:spPr>
            <a:xfrm>
              <a:off x="6220502" y="4797679"/>
              <a:ext cx="1628489" cy="738251"/>
            </a:xfrm>
            <a:prstGeom prst="rect">
              <a:avLst/>
            </a:prstGeom>
            <a:noFill/>
            <a:ln>
              <a:noFill/>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Clr>
                  <a:srgbClr val="525252"/>
                </a:buClr>
                <a:buSzPts val="2800"/>
                <a:buFont typeface="Arial"/>
                <a:buNone/>
              </a:pPr>
              <a:r>
                <a:rPr lang="en-US" sz="2800" b="1" i="0" u="none">
                  <a:solidFill>
                    <a:srgbClr val="525252"/>
                  </a:solidFill>
                  <a:latin typeface="Arial"/>
                  <a:ea typeface="Arial"/>
                  <a:cs typeface="Arial"/>
                  <a:sym typeface="Arial"/>
                </a:rPr>
                <a:t>D.  </a:t>
              </a:r>
              <a:endParaRPr/>
            </a:p>
          </p:txBody>
        </p:sp>
      </p:grpSp>
      <p:pic>
        <p:nvPicPr>
          <p:cNvPr id="347" name="Google Shape;347;p30"/>
          <p:cNvPicPr preferRelativeResize="0"/>
          <p:nvPr/>
        </p:nvPicPr>
        <p:blipFill rotWithShape="1">
          <a:blip r:embed="rId3">
            <a:alphaModFix/>
          </a:blip>
          <a:srcRect/>
          <a:stretch/>
        </p:blipFill>
        <p:spPr>
          <a:xfrm>
            <a:off x="2257425" y="1563687"/>
            <a:ext cx="3276600" cy="2146300"/>
          </a:xfrm>
          <a:prstGeom prst="rect">
            <a:avLst/>
          </a:prstGeom>
          <a:noFill/>
          <a:ln>
            <a:noFill/>
          </a:ln>
        </p:spPr>
      </p:pic>
      <p:pic>
        <p:nvPicPr>
          <p:cNvPr id="348" name="Google Shape;348;p30"/>
          <p:cNvPicPr preferRelativeResize="0"/>
          <p:nvPr/>
        </p:nvPicPr>
        <p:blipFill rotWithShape="1">
          <a:blip r:embed="rId4">
            <a:alphaModFix/>
          </a:blip>
          <a:srcRect/>
          <a:stretch/>
        </p:blipFill>
        <p:spPr>
          <a:xfrm>
            <a:off x="6496050" y="1563687"/>
            <a:ext cx="3276600" cy="2133600"/>
          </a:xfrm>
          <a:prstGeom prst="rect">
            <a:avLst/>
          </a:prstGeom>
          <a:noFill/>
          <a:ln>
            <a:noFill/>
          </a:ln>
        </p:spPr>
      </p:pic>
      <p:pic>
        <p:nvPicPr>
          <p:cNvPr id="349" name="Google Shape;349;p30"/>
          <p:cNvPicPr preferRelativeResize="0"/>
          <p:nvPr/>
        </p:nvPicPr>
        <p:blipFill rotWithShape="1">
          <a:blip r:embed="rId5">
            <a:alphaModFix/>
          </a:blip>
          <a:srcRect/>
          <a:stretch/>
        </p:blipFill>
        <p:spPr>
          <a:xfrm>
            <a:off x="2282825" y="3933825"/>
            <a:ext cx="3251200" cy="2159000"/>
          </a:xfrm>
          <a:prstGeom prst="rect">
            <a:avLst/>
          </a:prstGeom>
          <a:noFill/>
          <a:ln>
            <a:noFill/>
          </a:ln>
        </p:spPr>
      </p:pic>
      <p:pic>
        <p:nvPicPr>
          <p:cNvPr id="350" name="Google Shape;350;p30"/>
          <p:cNvPicPr preferRelativeResize="0"/>
          <p:nvPr/>
        </p:nvPicPr>
        <p:blipFill rotWithShape="1">
          <a:blip r:embed="rId6">
            <a:alphaModFix/>
          </a:blip>
          <a:srcRect/>
          <a:stretch/>
        </p:blipFill>
        <p:spPr>
          <a:xfrm>
            <a:off x="6496050" y="4083050"/>
            <a:ext cx="3302000" cy="2133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1"/>
          <p:cNvSpPr txBox="1"/>
          <p:nvPr/>
        </p:nvSpPr>
        <p:spPr>
          <a:xfrm>
            <a:off x="876300" y="431800"/>
            <a:ext cx="10439400" cy="1317625"/>
          </a:xfrm>
          <a:prstGeom prst="rect">
            <a:avLst/>
          </a:prstGeom>
          <a:noFill/>
          <a:ln>
            <a:noFill/>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 </a:t>
            </a:r>
            <a:r>
              <a:rPr lang="en-US" sz="2400">
                <a:solidFill>
                  <a:schemeClr val="dk1"/>
                </a:solidFill>
              </a:rPr>
              <a:t>What condition needs to be met to make the sprite disappear?</a:t>
            </a:r>
            <a:endParaRPr sz="2400"/>
          </a:p>
        </p:txBody>
      </p:sp>
      <p:grpSp>
        <p:nvGrpSpPr>
          <p:cNvPr id="357" name="Google Shape;357;p31"/>
          <p:cNvGrpSpPr/>
          <p:nvPr/>
        </p:nvGrpSpPr>
        <p:grpSpPr>
          <a:xfrm>
            <a:off x="1362075" y="4098925"/>
            <a:ext cx="9818687" cy="2238375"/>
            <a:chOff x="3169858" y="2278261"/>
            <a:chExt cx="4782290" cy="2646517"/>
          </a:xfrm>
        </p:grpSpPr>
        <p:sp>
          <p:nvSpPr>
            <p:cNvPr id="358" name="Google Shape;358;p31"/>
            <p:cNvSpPr txBox="1"/>
            <p:nvPr/>
          </p:nvSpPr>
          <p:spPr>
            <a:xfrm>
              <a:off x="3169858" y="2278261"/>
              <a:ext cx="1607499" cy="1342029"/>
            </a:xfrm>
            <a:prstGeom prst="rect">
              <a:avLst/>
            </a:prstGeom>
            <a:noFill/>
            <a:ln>
              <a:noFill/>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Clr>
                  <a:srgbClr val="525252"/>
                </a:buClr>
                <a:buSzPts val="2400"/>
                <a:buFont typeface="Arial"/>
                <a:buNone/>
              </a:pPr>
              <a:r>
                <a:rPr lang="en-US" sz="2400" b="1" i="0" u="none">
                  <a:solidFill>
                    <a:srgbClr val="525252"/>
                  </a:solidFill>
                  <a:latin typeface="Arial"/>
                  <a:ea typeface="Arial"/>
                  <a:cs typeface="Arial"/>
                  <a:sym typeface="Arial"/>
                </a:rPr>
                <a:t>A. </a:t>
              </a:r>
              <a:r>
                <a:rPr lang="en-US" sz="2400" b="0" i="0" u="none">
                  <a:solidFill>
                    <a:schemeClr val="dk1"/>
                  </a:solidFill>
                  <a:latin typeface="Arial"/>
                  <a:ea typeface="Arial"/>
                  <a:cs typeface="Arial"/>
                  <a:sym typeface="Arial"/>
                </a:rPr>
                <a:t>When the green flag is clicked</a:t>
              </a:r>
              <a:endParaRPr/>
            </a:p>
          </p:txBody>
        </p:sp>
        <p:sp>
          <p:nvSpPr>
            <p:cNvPr id="359" name="Google Shape;359;p31"/>
            <p:cNvSpPr txBox="1"/>
            <p:nvPr/>
          </p:nvSpPr>
          <p:spPr>
            <a:xfrm>
              <a:off x="5648762" y="2278261"/>
              <a:ext cx="2303386" cy="1342029"/>
            </a:xfrm>
            <a:prstGeom prst="rect">
              <a:avLst/>
            </a:prstGeom>
            <a:noFill/>
            <a:ln>
              <a:noFill/>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Clr>
                  <a:srgbClr val="525252"/>
                </a:buClr>
                <a:buSzPts val="2400"/>
                <a:buFont typeface="Arial"/>
                <a:buNone/>
              </a:pPr>
              <a:r>
                <a:rPr lang="en-US" sz="2400" b="1" i="0" u="none">
                  <a:solidFill>
                    <a:srgbClr val="525252"/>
                  </a:solidFill>
                  <a:latin typeface="Arial"/>
                  <a:ea typeface="Arial"/>
                  <a:cs typeface="Arial"/>
                  <a:sym typeface="Arial"/>
                </a:rPr>
                <a:t>B. </a:t>
              </a:r>
              <a:r>
                <a:rPr lang="en-US" sz="2400" b="0" i="0" u="none">
                  <a:solidFill>
                    <a:schemeClr val="dk1"/>
                  </a:solidFill>
                  <a:latin typeface="Arial"/>
                  <a:ea typeface="Arial"/>
                  <a:cs typeface="Arial"/>
                  <a:sym typeface="Arial"/>
                </a:rPr>
                <a:t>When the role touches the mouse pointer</a:t>
              </a:r>
              <a:r>
                <a:rPr lang="en-US" sz="2400" b="0" i="0" u="none">
                  <a:solidFill>
                    <a:srgbClr val="525252"/>
                  </a:solidFill>
                  <a:latin typeface="Arial"/>
                  <a:ea typeface="Arial"/>
                  <a:cs typeface="Arial"/>
                  <a:sym typeface="Arial"/>
                </a:rPr>
                <a:t>  </a:t>
              </a:r>
              <a:endParaRPr/>
            </a:p>
          </p:txBody>
        </p:sp>
        <p:sp>
          <p:nvSpPr>
            <p:cNvPr id="360" name="Google Shape;360;p31"/>
            <p:cNvSpPr txBox="1"/>
            <p:nvPr/>
          </p:nvSpPr>
          <p:spPr>
            <a:xfrm>
              <a:off x="3169858" y="3582750"/>
              <a:ext cx="2352871" cy="1342028"/>
            </a:xfrm>
            <a:prstGeom prst="rect">
              <a:avLst/>
            </a:prstGeom>
            <a:noFill/>
            <a:ln>
              <a:noFill/>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Clr>
                  <a:srgbClr val="525252"/>
                </a:buClr>
                <a:buSzPts val="2400"/>
                <a:buFont typeface="Arial"/>
                <a:buNone/>
              </a:pPr>
              <a:r>
                <a:rPr lang="en-US" sz="2400" b="1" i="0" u="none">
                  <a:solidFill>
                    <a:srgbClr val="525252"/>
                  </a:solidFill>
                  <a:latin typeface="Arial"/>
                  <a:ea typeface="Arial"/>
                  <a:cs typeface="Arial"/>
                  <a:sym typeface="Arial"/>
                </a:rPr>
                <a:t>C. </a:t>
              </a:r>
              <a:r>
                <a:rPr lang="en-US" sz="2400" b="0" i="0" u="none">
                  <a:solidFill>
                    <a:schemeClr val="dk1"/>
                  </a:solidFill>
                  <a:latin typeface="Arial"/>
                  <a:ea typeface="Arial"/>
                  <a:cs typeface="Arial"/>
                  <a:sym typeface="Arial"/>
                </a:rPr>
                <a:t>When the stage touches the mouse pointer</a:t>
              </a:r>
              <a:r>
                <a:rPr lang="en-US" sz="2400" b="0" i="0" u="none">
                  <a:solidFill>
                    <a:srgbClr val="525252"/>
                  </a:solidFill>
                  <a:latin typeface="Arial"/>
                  <a:ea typeface="Arial"/>
                  <a:cs typeface="Arial"/>
                  <a:sym typeface="Arial"/>
                </a:rPr>
                <a:t>  </a:t>
              </a:r>
              <a:endParaRPr/>
            </a:p>
          </p:txBody>
        </p:sp>
        <p:sp>
          <p:nvSpPr>
            <p:cNvPr id="361" name="Google Shape;361;p31"/>
            <p:cNvSpPr txBox="1"/>
            <p:nvPr/>
          </p:nvSpPr>
          <p:spPr>
            <a:xfrm>
              <a:off x="5669639" y="3582750"/>
              <a:ext cx="2111630" cy="1342028"/>
            </a:xfrm>
            <a:prstGeom prst="rect">
              <a:avLst/>
            </a:prstGeom>
            <a:noFill/>
            <a:ln>
              <a:noFill/>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Clr>
                  <a:srgbClr val="525252"/>
                </a:buClr>
                <a:buSzPts val="2400"/>
                <a:buFont typeface="Arial"/>
                <a:buNone/>
              </a:pPr>
              <a:r>
                <a:rPr lang="en-US" sz="2400" b="1" i="0" u="none">
                  <a:solidFill>
                    <a:srgbClr val="525252"/>
                  </a:solidFill>
                  <a:latin typeface="Arial"/>
                  <a:ea typeface="Arial"/>
                  <a:cs typeface="Arial"/>
                  <a:sym typeface="Arial"/>
                </a:rPr>
                <a:t>D. </a:t>
              </a:r>
              <a:r>
                <a:rPr lang="en-US" sz="2400" b="0" i="0" u="none">
                  <a:solidFill>
                    <a:schemeClr val="dk1"/>
                  </a:solidFill>
                  <a:latin typeface="Arial"/>
                  <a:ea typeface="Arial"/>
                  <a:cs typeface="Arial"/>
                  <a:sym typeface="Arial"/>
                </a:rPr>
                <a:t>When blocks touch the mouse pointer</a:t>
              </a:r>
              <a:endParaRPr/>
            </a:p>
          </p:txBody>
        </p:sp>
      </p:grpSp>
      <p:pic>
        <p:nvPicPr>
          <p:cNvPr id="362" name="Google Shape;362;p31"/>
          <p:cNvPicPr preferRelativeResize="0"/>
          <p:nvPr/>
        </p:nvPicPr>
        <p:blipFill rotWithShape="1">
          <a:blip r:embed="rId3">
            <a:alphaModFix/>
          </a:blip>
          <a:srcRect/>
          <a:stretch/>
        </p:blipFill>
        <p:spPr>
          <a:xfrm>
            <a:off x="4329112" y="1819275"/>
            <a:ext cx="3344862" cy="24923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2"/>
          <p:cNvSpPr txBox="1"/>
          <p:nvPr/>
        </p:nvSpPr>
        <p:spPr>
          <a:xfrm>
            <a:off x="1263650" y="601445"/>
            <a:ext cx="10440987" cy="738623"/>
          </a:xfrm>
          <a:prstGeom prst="rect">
            <a:avLst/>
          </a:prstGeom>
          <a:noFill/>
          <a:ln>
            <a:noFill/>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3. What’s the shape of conditional block?</a:t>
            </a:r>
            <a:endParaRPr/>
          </a:p>
        </p:txBody>
      </p:sp>
      <p:grpSp>
        <p:nvGrpSpPr>
          <p:cNvPr id="369" name="Google Shape;369;p32"/>
          <p:cNvGrpSpPr/>
          <p:nvPr/>
        </p:nvGrpSpPr>
        <p:grpSpPr>
          <a:xfrm>
            <a:off x="1416050" y="2525712"/>
            <a:ext cx="9467850" cy="2579687"/>
            <a:chOff x="3169858" y="2410895"/>
            <a:chExt cx="4611553" cy="3545737"/>
          </a:xfrm>
        </p:grpSpPr>
        <p:sp>
          <p:nvSpPr>
            <p:cNvPr id="370" name="Google Shape;370;p32"/>
            <p:cNvSpPr txBox="1"/>
            <p:nvPr/>
          </p:nvSpPr>
          <p:spPr>
            <a:xfrm>
              <a:off x="3169858" y="2465444"/>
              <a:ext cx="1476099" cy="966623"/>
            </a:xfrm>
            <a:prstGeom prst="rect">
              <a:avLst/>
            </a:prstGeom>
            <a:noFill/>
            <a:ln>
              <a:noFill/>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Clr>
                  <a:srgbClr val="525252"/>
                </a:buClr>
                <a:buSzPts val="2800"/>
                <a:buFont typeface="Arial"/>
                <a:buNone/>
              </a:pPr>
              <a:r>
                <a:rPr lang="en-US" sz="2800" b="1" i="0" u="none">
                  <a:solidFill>
                    <a:srgbClr val="525252"/>
                  </a:solidFill>
                  <a:latin typeface="Arial"/>
                  <a:ea typeface="Arial"/>
                  <a:cs typeface="Arial"/>
                  <a:sym typeface="Arial"/>
                </a:rPr>
                <a:t>A. </a:t>
              </a:r>
              <a:r>
                <a:rPr lang="en-US" sz="2800" b="0" i="0" u="none">
                  <a:solidFill>
                    <a:srgbClr val="525252"/>
                  </a:solidFill>
                  <a:latin typeface="Arial"/>
                  <a:ea typeface="Arial"/>
                  <a:cs typeface="Arial"/>
                  <a:sym typeface="Arial"/>
                </a:rPr>
                <a:t> </a:t>
              </a:r>
              <a:endParaRPr/>
            </a:p>
          </p:txBody>
        </p:sp>
        <p:sp>
          <p:nvSpPr>
            <p:cNvPr id="371" name="Google Shape;371;p32"/>
            <p:cNvSpPr txBox="1"/>
            <p:nvPr/>
          </p:nvSpPr>
          <p:spPr>
            <a:xfrm>
              <a:off x="5648838" y="2410895"/>
              <a:ext cx="1629199" cy="1075722"/>
            </a:xfrm>
            <a:prstGeom prst="rect">
              <a:avLst/>
            </a:prstGeom>
            <a:noFill/>
            <a:ln>
              <a:noFill/>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Clr>
                  <a:srgbClr val="525252"/>
                </a:buClr>
                <a:buSzPts val="2800"/>
                <a:buFont typeface="Arial"/>
                <a:buNone/>
              </a:pPr>
              <a:r>
                <a:rPr lang="en-US" sz="2800" b="1" i="0" u="none">
                  <a:solidFill>
                    <a:srgbClr val="525252"/>
                  </a:solidFill>
                  <a:latin typeface="Arial"/>
                  <a:ea typeface="Arial"/>
                  <a:cs typeface="Arial"/>
                  <a:sym typeface="Arial"/>
                </a:rPr>
                <a:t>B. </a:t>
              </a:r>
              <a:endParaRPr/>
            </a:p>
          </p:txBody>
        </p:sp>
        <p:sp>
          <p:nvSpPr>
            <p:cNvPr id="372" name="Google Shape;372;p32"/>
            <p:cNvSpPr txBox="1"/>
            <p:nvPr/>
          </p:nvSpPr>
          <p:spPr>
            <a:xfrm>
              <a:off x="3169858" y="4880910"/>
              <a:ext cx="2056023" cy="1075722"/>
            </a:xfrm>
            <a:prstGeom prst="rect">
              <a:avLst/>
            </a:prstGeom>
            <a:noFill/>
            <a:ln>
              <a:noFill/>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Clr>
                  <a:srgbClr val="525252"/>
                </a:buClr>
                <a:buSzPts val="2800"/>
                <a:buFont typeface="Arial"/>
                <a:buNone/>
              </a:pPr>
              <a:r>
                <a:rPr lang="en-US" sz="2800" b="1" i="0" u="none">
                  <a:solidFill>
                    <a:srgbClr val="525252"/>
                  </a:solidFill>
                  <a:latin typeface="Arial"/>
                  <a:ea typeface="Arial"/>
                  <a:cs typeface="Arial"/>
                  <a:sym typeface="Arial"/>
                </a:rPr>
                <a:t>C. </a:t>
              </a:r>
              <a:endParaRPr/>
            </a:p>
          </p:txBody>
        </p:sp>
        <p:sp>
          <p:nvSpPr>
            <p:cNvPr id="373" name="Google Shape;373;p32"/>
            <p:cNvSpPr txBox="1"/>
            <p:nvPr/>
          </p:nvSpPr>
          <p:spPr>
            <a:xfrm>
              <a:off x="5669716" y="4880910"/>
              <a:ext cx="2111695" cy="1075722"/>
            </a:xfrm>
            <a:prstGeom prst="rect">
              <a:avLst/>
            </a:prstGeom>
            <a:noFill/>
            <a:ln>
              <a:noFill/>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Clr>
                  <a:srgbClr val="525252"/>
                </a:buClr>
                <a:buSzPts val="2800"/>
                <a:buFont typeface="Arial"/>
                <a:buNone/>
              </a:pPr>
              <a:r>
                <a:rPr lang="en-US" sz="2800" b="1" i="0" u="none">
                  <a:solidFill>
                    <a:srgbClr val="525252"/>
                  </a:solidFill>
                  <a:latin typeface="Arial"/>
                  <a:ea typeface="Arial"/>
                  <a:cs typeface="Arial"/>
                  <a:sym typeface="Arial"/>
                </a:rPr>
                <a:t>D. </a:t>
              </a:r>
              <a:endParaRPr/>
            </a:p>
          </p:txBody>
        </p:sp>
      </p:grpSp>
      <p:pic>
        <p:nvPicPr>
          <p:cNvPr id="374" name="Google Shape;374;p32"/>
          <p:cNvPicPr preferRelativeResize="0"/>
          <p:nvPr/>
        </p:nvPicPr>
        <p:blipFill rotWithShape="1">
          <a:blip r:embed="rId3">
            <a:alphaModFix/>
          </a:blip>
          <a:srcRect/>
          <a:stretch/>
        </p:blipFill>
        <p:spPr>
          <a:xfrm>
            <a:off x="1979612" y="2379662"/>
            <a:ext cx="2055812" cy="719137"/>
          </a:xfrm>
          <a:prstGeom prst="rect">
            <a:avLst/>
          </a:prstGeom>
          <a:noFill/>
          <a:ln>
            <a:noFill/>
          </a:ln>
        </p:spPr>
      </p:pic>
      <p:pic>
        <p:nvPicPr>
          <p:cNvPr id="375" name="Google Shape;375;p32"/>
          <p:cNvPicPr preferRelativeResize="0"/>
          <p:nvPr/>
        </p:nvPicPr>
        <p:blipFill rotWithShape="1">
          <a:blip r:embed="rId4">
            <a:alphaModFix/>
          </a:blip>
          <a:srcRect/>
          <a:stretch/>
        </p:blipFill>
        <p:spPr>
          <a:xfrm>
            <a:off x="7186612" y="2476500"/>
            <a:ext cx="1368425" cy="719137"/>
          </a:xfrm>
          <a:prstGeom prst="rect">
            <a:avLst/>
          </a:prstGeom>
          <a:noFill/>
          <a:ln>
            <a:noFill/>
          </a:ln>
        </p:spPr>
      </p:pic>
      <p:pic>
        <p:nvPicPr>
          <p:cNvPr id="376" name="Google Shape;376;p32"/>
          <p:cNvPicPr preferRelativeResize="0"/>
          <p:nvPr/>
        </p:nvPicPr>
        <p:blipFill rotWithShape="1">
          <a:blip r:embed="rId5">
            <a:alphaModFix/>
          </a:blip>
          <a:srcRect/>
          <a:stretch/>
        </p:blipFill>
        <p:spPr>
          <a:xfrm>
            <a:off x="1979612" y="3813175"/>
            <a:ext cx="1636712" cy="1079500"/>
          </a:xfrm>
          <a:prstGeom prst="rect">
            <a:avLst/>
          </a:prstGeom>
          <a:noFill/>
          <a:ln>
            <a:noFill/>
          </a:ln>
        </p:spPr>
      </p:pic>
      <p:pic>
        <p:nvPicPr>
          <p:cNvPr id="377" name="Google Shape;377;p32"/>
          <p:cNvPicPr preferRelativeResize="0"/>
          <p:nvPr/>
        </p:nvPicPr>
        <p:blipFill rotWithShape="1">
          <a:blip r:embed="rId6">
            <a:alphaModFix/>
          </a:blip>
          <a:srcRect/>
          <a:stretch/>
        </p:blipFill>
        <p:spPr>
          <a:xfrm>
            <a:off x="7185025" y="3571875"/>
            <a:ext cx="1370012" cy="143986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3"/>
          <p:cNvSpPr/>
          <p:nvPr/>
        </p:nvSpPr>
        <p:spPr>
          <a:xfrm>
            <a:off x="4008437" y="1741487"/>
            <a:ext cx="5773737" cy="2679700"/>
          </a:xfrm>
          <a:prstGeom prst="roundRect">
            <a:avLst>
              <a:gd name="adj" fmla="val 16667"/>
            </a:avLst>
          </a:prstGeom>
          <a:solidFill>
            <a:srgbClr val="FFC000"/>
          </a:solidFill>
          <a:ln w="1270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6600"/>
              <a:buFont typeface="Arial"/>
              <a:buNone/>
            </a:pPr>
            <a:r>
              <a:rPr lang="en-US" sz="6600" b="1" i="0" u="none">
                <a:solidFill>
                  <a:srgbClr val="FFFFFF"/>
                </a:solidFill>
                <a:latin typeface="Arial"/>
                <a:ea typeface="Arial"/>
                <a:cs typeface="Arial"/>
                <a:sym typeface="Arial"/>
              </a:rPr>
              <a:t>Thank you!</a:t>
            </a:r>
            <a:endParaRPr b="1"/>
          </a:p>
        </p:txBody>
      </p:sp>
      <p:pic>
        <p:nvPicPr>
          <p:cNvPr id="383" name="Google Shape;383;p33"/>
          <p:cNvPicPr preferRelativeResize="0"/>
          <p:nvPr/>
        </p:nvPicPr>
        <p:blipFill rotWithShape="1">
          <a:blip r:embed="rId3">
            <a:alphaModFix/>
          </a:blip>
          <a:srcRect/>
          <a:stretch/>
        </p:blipFill>
        <p:spPr>
          <a:xfrm>
            <a:off x="1176337" y="2105025"/>
            <a:ext cx="3521075" cy="3521075"/>
          </a:xfrm>
          <a:prstGeom prst="rect">
            <a:avLst/>
          </a:prstGeom>
          <a:noFill/>
          <a:ln>
            <a:noFill/>
          </a:ln>
        </p:spPr>
      </p:pic>
      <p:pic>
        <p:nvPicPr>
          <p:cNvPr id="384" name="Google Shape;384;p33"/>
          <p:cNvPicPr preferRelativeResize="0"/>
          <p:nvPr/>
        </p:nvPicPr>
        <p:blipFill rotWithShape="1">
          <a:blip r:embed="rId4">
            <a:alphaModFix/>
          </a:blip>
          <a:srcRect/>
          <a:stretch/>
        </p:blipFill>
        <p:spPr>
          <a:xfrm>
            <a:off x="334962" y="276225"/>
            <a:ext cx="1282700" cy="641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0"/>
        <p:cNvGrpSpPr/>
        <p:nvPr/>
      </p:nvGrpSpPr>
      <p:grpSpPr>
        <a:xfrm>
          <a:off x="0" y="0"/>
          <a:ext cx="0" cy="0"/>
          <a:chOff x="0" y="0"/>
          <a:chExt cx="0" cy="0"/>
        </a:xfrm>
      </p:grpSpPr>
      <p:sp>
        <p:nvSpPr>
          <p:cNvPr id="111" name="Google Shape;111;p3"/>
          <p:cNvSpPr txBox="1"/>
          <p:nvPr/>
        </p:nvSpPr>
        <p:spPr>
          <a:xfrm>
            <a:off x="1543050" y="0"/>
            <a:ext cx="9105900" cy="685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112" name="Google Shape;112;p3"/>
          <p:cNvPicPr preferRelativeResize="0"/>
          <p:nvPr/>
        </p:nvPicPr>
        <p:blipFill rotWithShape="1">
          <a:blip r:embed="rId3">
            <a:alphaModFix/>
          </a:blip>
          <a:srcRect/>
          <a:stretch/>
        </p:blipFill>
        <p:spPr>
          <a:xfrm>
            <a:off x="1543050" y="0"/>
            <a:ext cx="9105900"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graphicFrame>
        <p:nvGraphicFramePr>
          <p:cNvPr id="117" name="Google Shape;117;p4"/>
          <p:cNvGraphicFramePr/>
          <p:nvPr>
            <p:extLst>
              <p:ext uri="{D42A27DB-BD31-4B8C-83A1-F6EECF244321}">
                <p14:modId xmlns:p14="http://schemas.microsoft.com/office/powerpoint/2010/main" val="214534755"/>
              </p:ext>
            </p:extLst>
          </p:nvPr>
        </p:nvGraphicFramePr>
        <p:xfrm>
          <a:off x="792162" y="1263650"/>
          <a:ext cx="10607650" cy="5024439"/>
        </p:xfrm>
        <a:graphic>
          <a:graphicData uri="http://schemas.openxmlformats.org/drawingml/2006/table">
            <a:tbl>
              <a:tblPr>
                <a:noFill/>
                <a:tableStyleId>{5F01F954-F82D-4EA3-8B6E-9CA76EB74B8E}</a:tableStyleId>
              </a:tblPr>
              <a:tblGrid>
                <a:gridCol w="5303825">
                  <a:extLst>
                    <a:ext uri="{9D8B030D-6E8A-4147-A177-3AD203B41FA5}">
                      <a16:colId xmlns:a16="http://schemas.microsoft.com/office/drawing/2014/main" val="20000"/>
                    </a:ext>
                  </a:extLst>
                </a:gridCol>
                <a:gridCol w="5303825">
                  <a:extLst>
                    <a:ext uri="{9D8B030D-6E8A-4147-A177-3AD203B41FA5}">
                      <a16:colId xmlns:a16="http://schemas.microsoft.com/office/drawing/2014/main" val="20001"/>
                    </a:ext>
                  </a:extLst>
                </a:gridCol>
              </a:tblGrid>
              <a:tr h="327579">
                <a:tc>
                  <a:txBody>
                    <a:bodyPr/>
                    <a:lstStyle/>
                    <a:p>
                      <a:pPr marL="0" marR="0" lvl="0" indent="0" algn="ctr" rtl="0">
                        <a:lnSpc>
                          <a:spcPct val="100000"/>
                        </a:lnSpc>
                        <a:spcBef>
                          <a:spcPts val="0"/>
                        </a:spcBef>
                        <a:spcAft>
                          <a:spcPts val="0"/>
                        </a:spcAft>
                        <a:buClr>
                          <a:schemeClr val="lt1"/>
                        </a:buClr>
                        <a:buSzPts val="1800"/>
                        <a:buFont typeface="Arial"/>
                        <a:buNone/>
                      </a:pPr>
                      <a:r>
                        <a:rPr lang="en-US" sz="1800" b="1" i="0" u="none" strike="noStrike" cap="none">
                          <a:solidFill>
                            <a:schemeClr val="lt1"/>
                          </a:solidFill>
                          <a:latin typeface="Arial"/>
                          <a:ea typeface="Arial"/>
                          <a:cs typeface="Arial"/>
                          <a:sym typeface="Arial"/>
                        </a:rPr>
                        <a:t>Blocks</a:t>
                      </a:r>
                      <a:endParaRPr/>
                    </a:p>
                  </a:txBody>
                  <a:tcPr marL="68575" marR="68575" marT="0" marB="0" anchor="ctr">
                    <a:solidFill>
                      <a:srgbClr val="2EBCFF"/>
                    </a:solidFill>
                  </a:tcPr>
                </a:tc>
                <a:tc>
                  <a:txBody>
                    <a:bodyPr/>
                    <a:lstStyle/>
                    <a:p>
                      <a:pPr marL="0" marR="0" lvl="0" indent="0" algn="ctr" rtl="0">
                        <a:lnSpc>
                          <a:spcPct val="100000"/>
                        </a:lnSpc>
                        <a:spcBef>
                          <a:spcPts val="0"/>
                        </a:spcBef>
                        <a:spcAft>
                          <a:spcPts val="0"/>
                        </a:spcAft>
                        <a:buClr>
                          <a:schemeClr val="lt1"/>
                        </a:buClr>
                        <a:buSzPts val="1800"/>
                        <a:buFont typeface="Arial"/>
                        <a:buNone/>
                      </a:pPr>
                      <a:r>
                        <a:rPr lang="en-US" sz="1800" b="1" i="0" u="none" strike="noStrike" cap="none">
                          <a:solidFill>
                            <a:schemeClr val="lt1"/>
                          </a:solidFill>
                          <a:latin typeface="Arial"/>
                          <a:ea typeface="Arial"/>
                          <a:cs typeface="Arial"/>
                          <a:sym typeface="Arial"/>
                        </a:rPr>
                        <a:t>Function</a:t>
                      </a:r>
                      <a:endParaRPr/>
                    </a:p>
                  </a:txBody>
                  <a:tcPr marL="68575" marR="68575" marT="0" marB="0" anchor="ctr">
                    <a:solidFill>
                      <a:srgbClr val="2EBCFF"/>
                    </a:solidFill>
                  </a:tcPr>
                </a:tc>
                <a:extLst>
                  <a:ext uri="{0D108BD9-81ED-4DB2-BD59-A6C34878D82A}">
                    <a16:rowId xmlns:a16="http://schemas.microsoft.com/office/drawing/2014/main" val="10000"/>
                  </a:ext>
                </a:extLst>
              </a:tr>
              <a:tr h="1174215">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68575" marR="68575" marT="0" marB="0" anchor="ctr">
                    <a:lnB w="12700" cap="flat" cmpd="sng">
                      <a:solidFill>
                        <a:srgbClr val="00B0F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68575" marR="68575" marT="0" marB="0" anchor="ctr">
                    <a:lnB w="12700" cap="flat" cmpd="sng">
                      <a:solidFill>
                        <a:srgbClr val="00B0F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174215">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68575" marR="68575" marT="0" marB="0" anchor="ctr">
                    <a:lnT w="12700" cap="flat" cmpd="sng">
                      <a:solidFill>
                        <a:srgbClr val="00B0F0"/>
                      </a:solidFill>
                      <a:prstDash val="solid"/>
                      <a:round/>
                      <a:headEnd type="none" w="sm" len="sm"/>
                      <a:tailEnd type="none" w="sm" len="sm"/>
                    </a:lnT>
                    <a:lnB w="12700" cap="flat" cmpd="sng">
                      <a:solidFill>
                        <a:srgbClr val="00B0F0"/>
                      </a:solidFill>
                      <a:prstDash val="solid"/>
                      <a:round/>
                      <a:headEnd type="none" w="sm" len="sm"/>
                      <a:tailEnd type="none" w="sm" len="sm"/>
                    </a:lnB>
                    <a:solidFill>
                      <a:schemeClr val="lt1"/>
                    </a:solidFill>
                  </a:tcPr>
                </a:tc>
                <a:tc>
                  <a:txBody>
                    <a:bodyPr/>
                    <a:lstStyle/>
                    <a:p>
                      <a:pPr marL="0" marR="0" lvl="0" indent="0" algn="l" rtl="0">
                        <a:lnSpc>
                          <a:spcPct val="150000"/>
                        </a:lnSpc>
                        <a:spcBef>
                          <a:spcPts val="0"/>
                        </a:spcBef>
                        <a:spcAft>
                          <a:spcPts val="0"/>
                        </a:spcAft>
                        <a:buClr>
                          <a:srgbClr val="525252"/>
                        </a:buClr>
                        <a:buSzPts val="1800"/>
                        <a:buFont typeface="Arial"/>
                        <a:buNone/>
                      </a:pPr>
                      <a:endParaRPr/>
                    </a:p>
                  </a:txBody>
                  <a:tcPr marL="68575" marR="68575" marT="0" marB="0" anchor="ctr">
                    <a:lnT w="12700" cap="flat" cmpd="sng">
                      <a:solidFill>
                        <a:srgbClr val="00B0F0"/>
                      </a:solidFill>
                      <a:prstDash val="solid"/>
                      <a:round/>
                      <a:headEnd type="none" w="sm" len="sm"/>
                      <a:tailEnd type="none" w="sm" len="sm"/>
                    </a:lnT>
                    <a:lnB w="12700" cap="flat" cmpd="sng">
                      <a:solidFill>
                        <a:srgbClr val="00B0F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174215">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68575" marR="68575" marT="0" marB="0" anchor="ctr">
                    <a:lnT w="12700" cap="flat" cmpd="sng" algn="ctr">
                      <a:solidFill>
                        <a:srgbClr val="00B0F0"/>
                      </a:solidFill>
                      <a:prstDash val="solid"/>
                      <a:round/>
                      <a:headEnd type="none" w="sm" len="sm"/>
                      <a:tailEnd type="none" w="sm" len="sm"/>
                    </a:lnT>
                    <a:lnB w="12700" cap="flat" cmpd="sng">
                      <a:solidFill>
                        <a:srgbClr val="00B0F0"/>
                      </a:solidFill>
                      <a:prstDash val="solid"/>
                      <a:round/>
                      <a:headEnd type="none" w="sm" len="sm"/>
                      <a:tailEnd type="none" w="sm" len="sm"/>
                    </a:lnB>
                    <a:solidFill>
                      <a:schemeClr val="lt1"/>
                    </a:solidFill>
                  </a:tcPr>
                </a:tc>
                <a:tc>
                  <a:txBody>
                    <a:bodyPr/>
                    <a:lstStyle/>
                    <a:p>
                      <a:pPr marL="0" marR="0" lvl="0" indent="0" algn="l" rtl="0">
                        <a:lnSpc>
                          <a:spcPct val="150000"/>
                        </a:lnSpc>
                        <a:spcBef>
                          <a:spcPts val="0"/>
                        </a:spcBef>
                        <a:spcAft>
                          <a:spcPts val="0"/>
                        </a:spcAft>
                        <a:buClr>
                          <a:srgbClr val="525252"/>
                        </a:buClr>
                        <a:buSzPts val="1800"/>
                        <a:buFont typeface="Arial"/>
                        <a:buNone/>
                      </a:pPr>
                      <a:endParaRPr/>
                    </a:p>
                  </a:txBody>
                  <a:tcPr marL="68575" marR="68575" marT="0" marB="0" anchor="ctr">
                    <a:lnT w="12700" cap="flat" cmpd="sng" algn="ctr">
                      <a:solidFill>
                        <a:srgbClr val="00B0F0"/>
                      </a:solidFill>
                      <a:prstDash val="solid"/>
                      <a:round/>
                      <a:headEnd type="none" w="sm" len="sm"/>
                      <a:tailEnd type="none" w="sm" len="sm"/>
                    </a:lnT>
                    <a:lnB w="12700" cap="flat" cmpd="sng">
                      <a:solidFill>
                        <a:srgbClr val="00B0F0"/>
                      </a:solidFill>
                      <a:prstDash val="solid"/>
                      <a:round/>
                      <a:headEnd type="none" w="sm" len="sm"/>
                      <a:tailEnd type="none" w="sm" len="sm"/>
                    </a:lnB>
                    <a:solidFill>
                      <a:schemeClr val="lt1"/>
                    </a:solidFill>
                  </a:tcPr>
                </a:tc>
                <a:extLst>
                  <a:ext uri="{0D108BD9-81ED-4DB2-BD59-A6C34878D82A}">
                    <a16:rowId xmlns:a16="http://schemas.microsoft.com/office/drawing/2014/main" val="2811580714"/>
                  </a:ext>
                </a:extLst>
              </a:tr>
              <a:tr h="1174215">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68575" marR="68575" marT="0" marB="0" anchor="ctr">
                    <a:lnT w="12700" cap="flat" cmpd="sng">
                      <a:solidFill>
                        <a:srgbClr val="00B0F0"/>
                      </a:solidFill>
                      <a:prstDash val="solid"/>
                      <a:round/>
                      <a:headEnd type="none" w="sm" len="sm"/>
                      <a:tailEnd type="none" w="sm" len="sm"/>
                    </a:lnT>
                    <a:lnB w="12700" cap="flat" cmpd="sng">
                      <a:solidFill>
                        <a:srgbClr val="2EBCF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68575" marR="68575" marT="0" marB="0" anchor="ctr">
                    <a:lnT w="12700" cap="flat" cmpd="sng">
                      <a:solidFill>
                        <a:srgbClr val="00B0F0"/>
                      </a:solidFill>
                      <a:prstDash val="solid"/>
                      <a:round/>
                      <a:headEnd type="none" w="sm" len="sm"/>
                      <a:tailEnd type="none" w="sm" len="sm"/>
                    </a:lnT>
                    <a:lnB w="12700" cap="flat" cmpd="sng">
                      <a:solidFill>
                        <a:srgbClr val="2EBCF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118" name="Google Shape;118;p4"/>
          <p:cNvSpPr txBox="1"/>
          <p:nvPr/>
        </p:nvSpPr>
        <p:spPr>
          <a:xfrm>
            <a:off x="803275" y="569912"/>
            <a:ext cx="1828800" cy="6461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B0F0"/>
              </a:buClr>
              <a:buSzPts val="3600"/>
              <a:buFont typeface="Arial"/>
              <a:buNone/>
            </a:pPr>
            <a:r>
              <a:rPr lang="en-US" sz="3600" b="1" i="0" u="none">
                <a:solidFill>
                  <a:srgbClr val="00B0F0"/>
                </a:solidFill>
                <a:latin typeface="Arial"/>
                <a:ea typeface="Arial"/>
                <a:cs typeface="Arial"/>
                <a:sym typeface="Arial"/>
              </a:rPr>
              <a:t>Review</a:t>
            </a:r>
            <a:endParaRPr/>
          </a:p>
        </p:txBody>
      </p:sp>
      <p:sp>
        <p:nvSpPr>
          <p:cNvPr id="119" name="Google Shape;119;p4"/>
          <p:cNvSpPr txBox="1"/>
          <p:nvPr/>
        </p:nvSpPr>
        <p:spPr>
          <a:xfrm>
            <a:off x="6065837" y="5498410"/>
            <a:ext cx="5233987" cy="50779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525252"/>
              </a:buClr>
              <a:buSzPts val="1800"/>
              <a:buFont typeface="Arial"/>
              <a:buNone/>
            </a:pPr>
            <a:r>
              <a:rPr lang="en-US" sz="1800">
                <a:solidFill>
                  <a:srgbClr val="525252"/>
                </a:solidFill>
              </a:rPr>
              <a:t>Hide the sprite</a:t>
            </a:r>
            <a:endParaRPr/>
          </a:p>
        </p:txBody>
      </p:sp>
      <p:sp>
        <p:nvSpPr>
          <p:cNvPr id="120" name="Google Shape;120;p4"/>
          <p:cNvSpPr txBox="1"/>
          <p:nvPr/>
        </p:nvSpPr>
        <p:spPr>
          <a:xfrm>
            <a:off x="6065837" y="2879406"/>
            <a:ext cx="5224462" cy="923289"/>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525252"/>
              </a:buClr>
              <a:buSzPts val="1800"/>
              <a:buFont typeface="Arial"/>
              <a:buNone/>
            </a:pPr>
            <a:r>
              <a:rPr lang="en-US" sz="1800">
                <a:solidFill>
                  <a:srgbClr val="525252"/>
                </a:solidFill>
              </a:rPr>
              <a:t>Moves smoothly to a specified position at the stage in a specified time.</a:t>
            </a:r>
            <a:endParaRPr lang="en-US" sz="1800"/>
          </a:p>
        </p:txBody>
      </p:sp>
      <p:pic>
        <p:nvPicPr>
          <p:cNvPr id="121" name="Google Shape;121;p4"/>
          <p:cNvPicPr preferRelativeResize="0"/>
          <p:nvPr/>
        </p:nvPicPr>
        <p:blipFill rotWithShape="1">
          <a:blip r:embed="rId3">
            <a:alphaModFix/>
          </a:blip>
          <a:srcRect/>
          <a:stretch/>
        </p:blipFill>
        <p:spPr>
          <a:xfrm>
            <a:off x="1348575" y="2943074"/>
            <a:ext cx="4140200" cy="749300"/>
          </a:xfrm>
          <a:prstGeom prst="rect">
            <a:avLst/>
          </a:prstGeom>
          <a:noFill/>
          <a:ln>
            <a:noFill/>
          </a:ln>
        </p:spPr>
      </p:pic>
      <p:pic>
        <p:nvPicPr>
          <p:cNvPr id="122" name="Google Shape;122;p4"/>
          <p:cNvPicPr preferRelativeResize="0"/>
          <p:nvPr/>
        </p:nvPicPr>
        <p:blipFill rotWithShape="1">
          <a:blip r:embed="rId4">
            <a:alphaModFix/>
          </a:blip>
          <a:srcRect/>
          <a:stretch/>
        </p:blipFill>
        <p:spPr>
          <a:xfrm>
            <a:off x="2878859" y="4227195"/>
            <a:ext cx="838200" cy="774700"/>
          </a:xfrm>
          <a:prstGeom prst="rect">
            <a:avLst/>
          </a:prstGeom>
          <a:noFill/>
          <a:ln>
            <a:noFill/>
          </a:ln>
        </p:spPr>
      </p:pic>
      <p:pic>
        <p:nvPicPr>
          <p:cNvPr id="123" name="Google Shape;123;p4"/>
          <p:cNvPicPr preferRelativeResize="0"/>
          <p:nvPr/>
        </p:nvPicPr>
        <p:blipFill rotWithShape="1">
          <a:blip r:embed="rId5">
            <a:alphaModFix/>
          </a:blip>
          <a:srcRect/>
          <a:stretch/>
        </p:blipFill>
        <p:spPr>
          <a:xfrm>
            <a:off x="2878859" y="5339556"/>
            <a:ext cx="901700" cy="825500"/>
          </a:xfrm>
          <a:prstGeom prst="rect">
            <a:avLst/>
          </a:prstGeom>
          <a:noFill/>
          <a:ln>
            <a:noFill/>
          </a:ln>
        </p:spPr>
      </p:pic>
      <p:sp>
        <p:nvSpPr>
          <p:cNvPr id="2" name="Google Shape;120;p4">
            <a:extLst>
              <a:ext uri="{FF2B5EF4-FFF2-40B4-BE49-F238E27FC236}">
                <a16:creationId xmlns:a16="http://schemas.microsoft.com/office/drawing/2014/main" id="{BAC8AD01-3BC7-F041-92A9-C7A110190C14}"/>
              </a:ext>
            </a:extLst>
          </p:cNvPr>
          <p:cNvSpPr txBox="1"/>
          <p:nvPr/>
        </p:nvSpPr>
        <p:spPr>
          <a:xfrm>
            <a:off x="6065837" y="4323493"/>
            <a:ext cx="5224462" cy="50779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525252"/>
              </a:buClr>
              <a:buSzPts val="1800"/>
              <a:buFont typeface="Arial"/>
              <a:buNone/>
            </a:pPr>
            <a:r>
              <a:rPr lang="en-US" sz="1800" b="0" i="0" u="none">
                <a:solidFill>
                  <a:srgbClr val="525252"/>
                </a:solidFill>
                <a:latin typeface="Arial"/>
                <a:ea typeface="Arial"/>
                <a:cs typeface="Arial"/>
                <a:sym typeface="Arial"/>
              </a:rPr>
              <a:t>Display the sprite</a:t>
            </a:r>
            <a:endParaRPr/>
          </a:p>
        </p:txBody>
      </p:sp>
      <p:sp>
        <p:nvSpPr>
          <p:cNvPr id="7" name="Google Shape;119;p4">
            <a:extLst>
              <a:ext uri="{FF2B5EF4-FFF2-40B4-BE49-F238E27FC236}">
                <a16:creationId xmlns:a16="http://schemas.microsoft.com/office/drawing/2014/main" id="{CCE4B2CE-2F02-E144-8C3E-4AF657A70DD7}"/>
              </a:ext>
            </a:extLst>
          </p:cNvPr>
          <p:cNvSpPr txBox="1"/>
          <p:nvPr/>
        </p:nvSpPr>
        <p:spPr>
          <a:xfrm>
            <a:off x="6095987" y="1656084"/>
            <a:ext cx="5233987" cy="923289"/>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525252"/>
              </a:buClr>
              <a:buSzPts val="1800"/>
              <a:buFont typeface="Arial"/>
              <a:buNone/>
            </a:pPr>
            <a:r>
              <a:rPr lang="en-US" sz="1800">
                <a:solidFill>
                  <a:srgbClr val="525252"/>
                </a:solidFill>
              </a:rPr>
              <a:t>Control the sprite to change its costume into the specified costume.</a:t>
            </a:r>
            <a:endParaRPr/>
          </a:p>
        </p:txBody>
      </p:sp>
      <p:pic>
        <p:nvPicPr>
          <p:cNvPr id="8" name="Picture 7">
            <a:extLst>
              <a:ext uri="{FF2B5EF4-FFF2-40B4-BE49-F238E27FC236}">
                <a16:creationId xmlns:a16="http://schemas.microsoft.com/office/drawing/2014/main" id="{C2DA53A7-8865-C04A-A2E5-4BB57114206E}"/>
              </a:ext>
            </a:extLst>
          </p:cNvPr>
          <p:cNvPicPr>
            <a:picLocks noChangeAspect="1"/>
          </p:cNvPicPr>
          <p:nvPr/>
        </p:nvPicPr>
        <p:blipFill>
          <a:blip r:embed="rId6"/>
          <a:stretch>
            <a:fillRect/>
          </a:stretch>
        </p:blipFill>
        <p:spPr>
          <a:xfrm>
            <a:off x="1348575" y="1727041"/>
            <a:ext cx="4191000" cy="895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fade">
                                      <p:cBhvr>
                                        <p:cTn id="7" dur="500"/>
                                        <p:tgtEl>
                                          <p:spTgt spid="1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0"/>
                                        </p:tgtEl>
                                        <p:attrNameLst>
                                          <p:attrName>style.visibility</p:attrName>
                                        </p:attrNameLst>
                                      </p:cBhvr>
                                      <p:to>
                                        <p:strVal val="visible"/>
                                      </p:to>
                                    </p:set>
                                    <p:animEffect transition="in" filter="fade">
                                      <p:cBhvr>
                                        <p:cTn id="12" dur="500"/>
                                        <p:tgtEl>
                                          <p:spTgt spid="1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2" name="Lesson 7 - Pandas Travels Slideshow - Video Recording">
            <a:hlinkClick r:id="" action="ppaction://media"/>
            <a:extLst>
              <a:ext uri="{FF2B5EF4-FFF2-40B4-BE49-F238E27FC236}">
                <a16:creationId xmlns:a16="http://schemas.microsoft.com/office/drawing/2014/main" id="{8817C8D9-F020-4F83-9663-4DFD6A016E89}"/>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2373366" y="432581"/>
            <a:ext cx="7445268" cy="599283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450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9"/>
          <p:cNvSpPr/>
          <p:nvPr/>
        </p:nvSpPr>
        <p:spPr>
          <a:xfrm>
            <a:off x="4008437" y="1741487"/>
            <a:ext cx="5773737" cy="2679700"/>
          </a:xfrm>
          <a:prstGeom prst="roundRect">
            <a:avLst>
              <a:gd name="adj" fmla="val 16667"/>
            </a:avLst>
          </a:prstGeom>
          <a:solidFill>
            <a:srgbClr val="FFC000"/>
          </a:solidFill>
          <a:ln w="1270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6600"/>
              <a:buFont typeface="Arial"/>
              <a:buNone/>
            </a:pPr>
            <a:r>
              <a:rPr lang="en-US" sz="6600" b="1" i="0" u="none">
                <a:solidFill>
                  <a:srgbClr val="FFFFFF"/>
                </a:solidFill>
                <a:latin typeface="Arial"/>
                <a:ea typeface="Arial"/>
                <a:cs typeface="Arial"/>
                <a:sym typeface="Arial"/>
              </a:rPr>
              <a:t>Hands On</a:t>
            </a:r>
            <a:endParaRPr b="1"/>
          </a:p>
        </p:txBody>
      </p:sp>
      <p:pic>
        <p:nvPicPr>
          <p:cNvPr id="155" name="Google Shape;155;p9"/>
          <p:cNvPicPr preferRelativeResize="0"/>
          <p:nvPr/>
        </p:nvPicPr>
        <p:blipFill rotWithShape="1">
          <a:blip r:embed="rId3">
            <a:alphaModFix/>
          </a:blip>
          <a:srcRect/>
          <a:stretch/>
        </p:blipFill>
        <p:spPr>
          <a:xfrm>
            <a:off x="1176337" y="2105025"/>
            <a:ext cx="3521075" cy="3521075"/>
          </a:xfrm>
          <a:prstGeom prst="rect">
            <a:avLst/>
          </a:prstGeom>
          <a:noFill/>
          <a:ln>
            <a:noFill/>
          </a:ln>
        </p:spPr>
      </p:pic>
      <p:pic>
        <p:nvPicPr>
          <p:cNvPr id="156" name="Google Shape;156;p9"/>
          <p:cNvPicPr preferRelativeResize="0"/>
          <p:nvPr/>
        </p:nvPicPr>
        <p:blipFill rotWithShape="1">
          <a:blip r:embed="rId4">
            <a:alphaModFix/>
          </a:blip>
          <a:srcRect/>
          <a:stretch/>
        </p:blipFill>
        <p:spPr>
          <a:xfrm>
            <a:off x="334962" y="276225"/>
            <a:ext cx="1282700" cy="641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6"/>
          <p:cNvSpPr txBox="1"/>
          <p:nvPr/>
        </p:nvSpPr>
        <p:spPr>
          <a:xfrm>
            <a:off x="2925762" y="2459037"/>
            <a:ext cx="6340475" cy="1939925"/>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2EBCFF"/>
              </a:buClr>
              <a:buSzPts val="6000"/>
              <a:buFont typeface="Arial"/>
              <a:buNone/>
            </a:pPr>
            <a:r>
              <a:rPr lang="en-US" sz="6000" b="1" i="0" u="none">
                <a:solidFill>
                  <a:srgbClr val="2EBCFF"/>
                </a:solidFill>
                <a:latin typeface="Arial"/>
                <a:ea typeface="Arial"/>
                <a:cs typeface="Arial"/>
                <a:sym typeface="Arial"/>
              </a:rPr>
              <a:t>Bounce and Rotation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7"/>
          <p:cNvSpPr txBox="1"/>
          <p:nvPr/>
        </p:nvSpPr>
        <p:spPr>
          <a:xfrm>
            <a:off x="781050" y="598487"/>
            <a:ext cx="4125912" cy="460375"/>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2EBCFF"/>
              </a:buClr>
              <a:buSzPts val="2400"/>
              <a:buFont typeface="Arial"/>
              <a:buNone/>
            </a:pPr>
            <a:r>
              <a:rPr lang="en-US" sz="2400" b="1" i="0" u="none">
                <a:solidFill>
                  <a:srgbClr val="2EBCFF"/>
                </a:solidFill>
                <a:latin typeface="Arial"/>
                <a:ea typeface="Arial"/>
                <a:cs typeface="Arial"/>
                <a:sym typeface="Arial"/>
              </a:rPr>
              <a:t>Programming Knowledge </a:t>
            </a:r>
            <a:endParaRPr/>
          </a:p>
        </p:txBody>
      </p:sp>
      <p:graphicFrame>
        <p:nvGraphicFramePr>
          <p:cNvPr id="223" name="Google Shape;223;p17"/>
          <p:cNvGraphicFramePr/>
          <p:nvPr>
            <p:extLst>
              <p:ext uri="{D42A27DB-BD31-4B8C-83A1-F6EECF244321}">
                <p14:modId xmlns:p14="http://schemas.microsoft.com/office/powerpoint/2010/main" val="299534922"/>
              </p:ext>
            </p:extLst>
          </p:nvPr>
        </p:nvGraphicFramePr>
        <p:xfrm>
          <a:off x="963611" y="1270000"/>
          <a:ext cx="10204451" cy="4500550"/>
        </p:xfrm>
        <a:graphic>
          <a:graphicData uri="http://schemas.openxmlformats.org/drawingml/2006/table">
            <a:tbl>
              <a:tblPr>
                <a:noFill/>
                <a:tableStyleId>{5F01F954-F82D-4EA3-8B6E-9CA76EB74B8E}</a:tableStyleId>
              </a:tblPr>
              <a:tblGrid>
                <a:gridCol w="1699648">
                  <a:extLst>
                    <a:ext uri="{9D8B030D-6E8A-4147-A177-3AD203B41FA5}">
                      <a16:colId xmlns:a16="http://schemas.microsoft.com/office/drawing/2014/main" val="20000"/>
                    </a:ext>
                  </a:extLst>
                </a:gridCol>
                <a:gridCol w="3887722">
                  <a:extLst>
                    <a:ext uri="{9D8B030D-6E8A-4147-A177-3AD203B41FA5}">
                      <a16:colId xmlns:a16="http://schemas.microsoft.com/office/drawing/2014/main" val="20001"/>
                    </a:ext>
                  </a:extLst>
                </a:gridCol>
                <a:gridCol w="4617081">
                  <a:extLst>
                    <a:ext uri="{9D8B030D-6E8A-4147-A177-3AD203B41FA5}">
                      <a16:colId xmlns:a16="http://schemas.microsoft.com/office/drawing/2014/main" val="20002"/>
                    </a:ext>
                  </a:extLst>
                </a:gridCol>
              </a:tblGrid>
              <a:tr h="900100">
                <a:tc>
                  <a:txBody>
                    <a:bodyPr/>
                    <a:lstStyle/>
                    <a:p>
                      <a:pPr marL="0" marR="0" lvl="0" indent="0" algn="ctr" rtl="0">
                        <a:lnSpc>
                          <a:spcPct val="122222"/>
                        </a:lnSpc>
                        <a:spcBef>
                          <a:spcPts val="0"/>
                        </a:spcBef>
                        <a:spcAft>
                          <a:spcPts val="0"/>
                        </a:spcAft>
                        <a:buClr>
                          <a:schemeClr val="lt1"/>
                        </a:buClr>
                        <a:buSzPts val="1800"/>
                        <a:buFont typeface="Arial"/>
                        <a:buNone/>
                      </a:pPr>
                      <a:r>
                        <a:rPr lang="en-US" sz="1800" b="1" i="0" u="none">
                          <a:solidFill>
                            <a:schemeClr val="lt1"/>
                          </a:solidFill>
                          <a:latin typeface="Arial"/>
                          <a:ea typeface="Arial"/>
                          <a:cs typeface="Arial"/>
                          <a:sym typeface="Arial"/>
                        </a:rPr>
                        <a:t>Block Area</a:t>
                      </a:r>
                      <a:endParaRPr/>
                    </a:p>
                  </a:txBody>
                  <a:tcPr marL="68575" marR="68575" marT="0" marB="0" anchor="ctr">
                    <a:solidFill>
                      <a:srgbClr val="2EBCFF"/>
                    </a:solidFill>
                  </a:tcPr>
                </a:tc>
                <a:tc>
                  <a:txBody>
                    <a:bodyPr/>
                    <a:lstStyle/>
                    <a:p>
                      <a:pPr marL="0" marR="0" lvl="0" indent="0" algn="ctr" rtl="0">
                        <a:lnSpc>
                          <a:spcPct val="122222"/>
                        </a:lnSpc>
                        <a:spcBef>
                          <a:spcPts val="0"/>
                        </a:spcBef>
                        <a:spcAft>
                          <a:spcPts val="0"/>
                        </a:spcAft>
                        <a:buClr>
                          <a:schemeClr val="lt1"/>
                        </a:buClr>
                        <a:buSzPts val="1800"/>
                        <a:buFont typeface="Arial"/>
                        <a:buNone/>
                      </a:pPr>
                      <a:r>
                        <a:rPr lang="en-US" sz="1800" b="1" i="0" u="none">
                          <a:solidFill>
                            <a:schemeClr val="lt1"/>
                          </a:solidFill>
                          <a:latin typeface="Arial"/>
                          <a:ea typeface="Arial"/>
                          <a:cs typeface="Arial"/>
                          <a:sym typeface="Arial"/>
                        </a:rPr>
                        <a:t>Block</a:t>
                      </a:r>
                      <a:endParaRPr/>
                    </a:p>
                  </a:txBody>
                  <a:tcPr marL="68575" marR="68575" marT="0" marB="0" anchor="ctr">
                    <a:solidFill>
                      <a:srgbClr val="2EBCFF"/>
                    </a:solidFill>
                  </a:tcPr>
                </a:tc>
                <a:tc>
                  <a:txBody>
                    <a:bodyPr/>
                    <a:lstStyle/>
                    <a:p>
                      <a:pPr marL="0" marR="0" lvl="0" indent="0" algn="ctr" rtl="0">
                        <a:lnSpc>
                          <a:spcPct val="122222"/>
                        </a:lnSpc>
                        <a:spcBef>
                          <a:spcPts val="0"/>
                        </a:spcBef>
                        <a:spcAft>
                          <a:spcPts val="0"/>
                        </a:spcAft>
                        <a:buClr>
                          <a:schemeClr val="lt1"/>
                        </a:buClr>
                        <a:buSzPts val="1800"/>
                        <a:buFont typeface="Arial"/>
                        <a:buNone/>
                      </a:pPr>
                      <a:r>
                        <a:rPr lang="en-US" sz="1800" b="1" i="0" u="none">
                          <a:solidFill>
                            <a:schemeClr val="lt1"/>
                          </a:solidFill>
                          <a:latin typeface="Arial"/>
                          <a:ea typeface="Arial"/>
                          <a:cs typeface="Arial"/>
                          <a:sym typeface="Arial"/>
                        </a:rPr>
                        <a:t>Function</a:t>
                      </a:r>
                      <a:endParaRPr/>
                    </a:p>
                  </a:txBody>
                  <a:tcPr marL="68575" marR="68575" marT="0" marB="0" anchor="ctr">
                    <a:solidFill>
                      <a:srgbClr val="2EBCFF"/>
                    </a:solidFill>
                  </a:tcPr>
                </a:tc>
                <a:extLst>
                  <a:ext uri="{0D108BD9-81ED-4DB2-BD59-A6C34878D82A}">
                    <a16:rowId xmlns:a16="http://schemas.microsoft.com/office/drawing/2014/main" val="10000"/>
                  </a:ext>
                </a:extLst>
              </a:tr>
              <a:tr h="1800225">
                <a:tc rowSpan="2">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68575" marR="68575" marT="0" marB="0" anchor="ctr">
                    <a:lnB w="12700" cap="flat" cmpd="sng">
                      <a:solidFill>
                        <a:srgbClr val="2EBCF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68575" marR="68575" marT="0" marB="0" anchor="ctr">
                    <a:lnB w="12700" cap="flat" cmpd="sng">
                      <a:solidFill>
                        <a:srgbClr val="00B0F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68575" marR="68575" marT="0" marB="0" anchor="ctr">
                    <a:lnB w="12700" cap="flat" cmpd="sng">
                      <a:solidFill>
                        <a:srgbClr val="00B0F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800225">
                <a:tc vMerge="1">
                  <a:txBody>
                    <a:bodyPr/>
                    <a:lstStyle/>
                    <a:p>
                      <a:endParaRPr lang="en-US"/>
                    </a:p>
                  </a:txBody>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68575" marR="68575" marT="0" marB="0" anchor="ctr">
                    <a:lnT w="12700" cap="flat" cmpd="sng">
                      <a:solidFill>
                        <a:srgbClr val="00B0F0"/>
                      </a:solidFill>
                      <a:prstDash val="solid"/>
                      <a:round/>
                      <a:headEnd type="none" w="sm" len="sm"/>
                      <a:tailEnd type="none" w="sm" len="sm"/>
                    </a:lnT>
                    <a:lnB w="12700" cap="flat" cmpd="sng">
                      <a:solidFill>
                        <a:srgbClr val="2EBCF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68575" marR="68575" marT="0" marB="0" anchor="ctr">
                    <a:lnT w="12700" cap="flat" cmpd="sng">
                      <a:solidFill>
                        <a:srgbClr val="00B0F0"/>
                      </a:solidFill>
                      <a:prstDash val="solid"/>
                      <a:round/>
                      <a:headEnd type="none" w="sm" len="sm"/>
                      <a:tailEnd type="none" w="sm" len="sm"/>
                    </a:lnT>
                    <a:lnB w="12700" cap="flat" cmpd="sng">
                      <a:solidFill>
                        <a:srgbClr val="2EBCF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
        <p:nvSpPr>
          <p:cNvPr id="224" name="Google Shape;224;p17"/>
          <p:cNvSpPr txBox="1"/>
          <p:nvPr/>
        </p:nvSpPr>
        <p:spPr>
          <a:xfrm>
            <a:off x="6537325" y="2394749"/>
            <a:ext cx="4500563" cy="133878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chemeClr val="dk1"/>
              </a:buClr>
              <a:buSzPts val="1800"/>
              <a:buFont typeface="Arial"/>
              <a:buNone/>
            </a:pPr>
            <a:r>
              <a:rPr lang="en-US" sz="1800">
                <a:solidFill>
                  <a:schemeClr val="dk1"/>
                </a:solidFill>
              </a:rPr>
              <a:t>If the sprite touches the edge of the stage, it will “bounce” and move in the opposite direction.</a:t>
            </a:r>
            <a:endParaRPr/>
          </a:p>
        </p:txBody>
      </p:sp>
      <p:sp>
        <p:nvSpPr>
          <p:cNvPr id="225" name="Google Shape;225;p17"/>
          <p:cNvSpPr txBox="1"/>
          <p:nvPr/>
        </p:nvSpPr>
        <p:spPr>
          <a:xfrm>
            <a:off x="6537325" y="4548798"/>
            <a:ext cx="5035550" cy="50779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Set the rotation </a:t>
            </a:r>
            <a:r>
              <a:rPr lang="en-US" sz="1800">
                <a:solidFill>
                  <a:schemeClr val="dk1"/>
                </a:solidFill>
              </a:rPr>
              <a:t>style of</a:t>
            </a:r>
            <a:r>
              <a:rPr lang="en-US" sz="1800" b="0" i="0" u="none">
                <a:solidFill>
                  <a:schemeClr val="dk1"/>
                </a:solidFill>
                <a:latin typeface="Arial"/>
                <a:ea typeface="Arial"/>
                <a:cs typeface="Arial"/>
                <a:sym typeface="Arial"/>
              </a:rPr>
              <a:t> the </a:t>
            </a:r>
            <a:r>
              <a:rPr lang="en-US" sz="1800">
                <a:solidFill>
                  <a:schemeClr val="dk1"/>
                </a:solidFill>
              </a:rPr>
              <a:t>sprite</a:t>
            </a:r>
            <a:r>
              <a:rPr lang="en-US" sz="1800" b="0" i="0" u="none">
                <a:solidFill>
                  <a:schemeClr val="dk1"/>
                </a:solidFill>
                <a:latin typeface="Arial"/>
                <a:ea typeface="Arial"/>
                <a:cs typeface="Arial"/>
                <a:sym typeface="Arial"/>
              </a:rPr>
              <a:t>.</a:t>
            </a:r>
            <a:endParaRPr/>
          </a:p>
        </p:txBody>
      </p:sp>
      <p:pic>
        <p:nvPicPr>
          <p:cNvPr id="226" name="Google Shape;226;p17"/>
          <p:cNvPicPr preferRelativeResize="0"/>
          <p:nvPr/>
        </p:nvPicPr>
        <p:blipFill rotWithShape="1">
          <a:blip r:embed="rId3">
            <a:alphaModFix/>
          </a:blip>
          <a:srcRect/>
          <a:stretch/>
        </p:blipFill>
        <p:spPr>
          <a:xfrm>
            <a:off x="1419225" y="3520275"/>
            <a:ext cx="593725" cy="625475"/>
          </a:xfrm>
          <a:prstGeom prst="rect">
            <a:avLst/>
          </a:prstGeom>
          <a:noFill/>
          <a:ln>
            <a:noFill/>
          </a:ln>
        </p:spPr>
      </p:pic>
      <p:pic>
        <p:nvPicPr>
          <p:cNvPr id="227" name="Google Shape;227;p17"/>
          <p:cNvPicPr preferRelativeResize="0"/>
          <p:nvPr/>
        </p:nvPicPr>
        <p:blipFill rotWithShape="1">
          <a:blip r:embed="rId4">
            <a:alphaModFix/>
          </a:blip>
          <a:srcRect/>
          <a:stretch/>
        </p:blipFill>
        <p:spPr>
          <a:xfrm>
            <a:off x="3211512" y="2764105"/>
            <a:ext cx="1784350" cy="600075"/>
          </a:xfrm>
          <a:prstGeom prst="rect">
            <a:avLst/>
          </a:prstGeom>
          <a:noFill/>
          <a:ln>
            <a:noFill/>
          </a:ln>
        </p:spPr>
      </p:pic>
      <p:pic>
        <p:nvPicPr>
          <p:cNvPr id="228" name="Google Shape;228;p17"/>
          <p:cNvPicPr preferRelativeResize="0"/>
          <p:nvPr/>
        </p:nvPicPr>
        <p:blipFill rotWithShape="1">
          <a:blip r:embed="rId5">
            <a:alphaModFix/>
          </a:blip>
          <a:srcRect/>
          <a:stretch/>
        </p:blipFill>
        <p:spPr>
          <a:xfrm>
            <a:off x="3211512" y="4548798"/>
            <a:ext cx="2654300" cy="6000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4"/>
                                        </p:tgtEl>
                                        <p:attrNameLst>
                                          <p:attrName>style.visibility</p:attrName>
                                        </p:attrNameLst>
                                      </p:cBhvr>
                                      <p:to>
                                        <p:strVal val="visible"/>
                                      </p:to>
                                    </p:set>
                                    <p:animEffect transition="in" filter="fade">
                                      <p:cBhvr>
                                        <p:cTn id="7" dur="500"/>
                                        <p:tgtEl>
                                          <p:spTgt spid="2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
                                        </p:tgtEl>
                                        <p:attrNameLst>
                                          <p:attrName>style.visibility</p:attrName>
                                        </p:attrNameLst>
                                      </p:cBhvr>
                                      <p:to>
                                        <p:strVal val="visible"/>
                                      </p:to>
                                    </p:set>
                                    <p:animEffect transition="in" filter="fade">
                                      <p:cBhvr>
                                        <p:cTn id="12"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7"/>
          <p:cNvSpPr txBox="1"/>
          <p:nvPr/>
        </p:nvSpPr>
        <p:spPr>
          <a:xfrm>
            <a:off x="781050" y="598487"/>
            <a:ext cx="4125912" cy="460375"/>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2EBCFF"/>
              </a:buClr>
              <a:buSzPts val="2400"/>
              <a:buFont typeface="Arial"/>
              <a:buNone/>
            </a:pPr>
            <a:r>
              <a:rPr lang="en-US" sz="2400" b="1" i="0" u="none">
                <a:solidFill>
                  <a:srgbClr val="2EBCFF"/>
                </a:solidFill>
                <a:latin typeface="Arial"/>
                <a:ea typeface="Arial"/>
                <a:cs typeface="Arial"/>
                <a:sym typeface="Arial"/>
              </a:rPr>
              <a:t>Compare and Contrast</a:t>
            </a:r>
            <a:endParaRPr/>
          </a:p>
        </p:txBody>
      </p:sp>
      <p:graphicFrame>
        <p:nvGraphicFramePr>
          <p:cNvPr id="223" name="Google Shape;223;p17"/>
          <p:cNvGraphicFramePr/>
          <p:nvPr>
            <p:extLst>
              <p:ext uri="{D42A27DB-BD31-4B8C-83A1-F6EECF244321}">
                <p14:modId xmlns:p14="http://schemas.microsoft.com/office/powerpoint/2010/main" val="1798496738"/>
              </p:ext>
            </p:extLst>
          </p:nvPr>
        </p:nvGraphicFramePr>
        <p:xfrm>
          <a:off x="963612" y="1270000"/>
          <a:ext cx="10109202" cy="4740580"/>
        </p:xfrm>
        <a:graphic>
          <a:graphicData uri="http://schemas.openxmlformats.org/drawingml/2006/table">
            <a:tbl>
              <a:tblPr>
                <a:noFill/>
                <a:tableStyleId>{5F01F954-F82D-4EA3-8B6E-9CA76EB74B8E}</a:tableStyleId>
              </a:tblPr>
              <a:tblGrid>
                <a:gridCol w="2530463">
                  <a:extLst>
                    <a:ext uri="{9D8B030D-6E8A-4147-A177-3AD203B41FA5}">
                      <a16:colId xmlns:a16="http://schemas.microsoft.com/office/drawing/2014/main" val="20000"/>
                    </a:ext>
                  </a:extLst>
                </a:gridCol>
                <a:gridCol w="3193837">
                  <a:extLst>
                    <a:ext uri="{9D8B030D-6E8A-4147-A177-3AD203B41FA5}">
                      <a16:colId xmlns:a16="http://schemas.microsoft.com/office/drawing/2014/main" val="20001"/>
                    </a:ext>
                  </a:extLst>
                </a:gridCol>
                <a:gridCol w="4384902">
                  <a:extLst>
                    <a:ext uri="{9D8B030D-6E8A-4147-A177-3AD203B41FA5}">
                      <a16:colId xmlns:a16="http://schemas.microsoft.com/office/drawing/2014/main" val="20002"/>
                    </a:ext>
                  </a:extLst>
                </a:gridCol>
              </a:tblGrid>
              <a:tr h="900100">
                <a:tc>
                  <a:txBody>
                    <a:bodyPr/>
                    <a:lstStyle/>
                    <a:p>
                      <a:pPr marL="0" marR="0" lvl="0" indent="0" algn="ctr" rtl="0">
                        <a:lnSpc>
                          <a:spcPct val="122222"/>
                        </a:lnSpc>
                        <a:spcBef>
                          <a:spcPts val="0"/>
                        </a:spcBef>
                        <a:spcAft>
                          <a:spcPts val="0"/>
                        </a:spcAft>
                        <a:buClr>
                          <a:schemeClr val="lt1"/>
                        </a:buClr>
                        <a:buSzPts val="1800"/>
                        <a:buFont typeface="Arial"/>
                        <a:buNone/>
                      </a:pPr>
                      <a:r>
                        <a:rPr lang="en-US" sz="1800" b="1" i="0" u="none">
                          <a:solidFill>
                            <a:schemeClr val="lt1"/>
                          </a:solidFill>
                          <a:latin typeface="Arial"/>
                          <a:ea typeface="Arial"/>
                          <a:cs typeface="Arial"/>
                          <a:sym typeface="Arial"/>
                        </a:rPr>
                        <a:t>Program #1</a:t>
                      </a:r>
                      <a:endParaRPr/>
                    </a:p>
                  </a:txBody>
                  <a:tcPr marL="68575" marR="68575" marT="0" marB="0" anchor="ctr">
                    <a:solidFill>
                      <a:srgbClr val="2EBCFF"/>
                    </a:solidFill>
                  </a:tcPr>
                </a:tc>
                <a:tc>
                  <a:txBody>
                    <a:bodyPr/>
                    <a:lstStyle/>
                    <a:p>
                      <a:pPr marL="0" marR="0" lvl="0" indent="0" algn="ctr" rtl="0">
                        <a:lnSpc>
                          <a:spcPct val="122222"/>
                        </a:lnSpc>
                        <a:spcBef>
                          <a:spcPts val="0"/>
                        </a:spcBef>
                        <a:spcAft>
                          <a:spcPts val="0"/>
                        </a:spcAft>
                        <a:buClr>
                          <a:schemeClr val="lt1"/>
                        </a:buClr>
                        <a:buSzPts val="1800"/>
                        <a:buFont typeface="Arial"/>
                        <a:buNone/>
                      </a:pPr>
                      <a:r>
                        <a:rPr lang="en-US" sz="1800" b="1" i="0" u="none">
                          <a:solidFill>
                            <a:schemeClr val="lt1"/>
                          </a:solidFill>
                          <a:latin typeface="Arial"/>
                          <a:ea typeface="Arial"/>
                          <a:cs typeface="Arial"/>
                          <a:sym typeface="Arial"/>
                        </a:rPr>
                        <a:t>Program #2</a:t>
                      </a:r>
                      <a:endParaRPr/>
                    </a:p>
                  </a:txBody>
                  <a:tcPr marL="68575" marR="68575" marT="0" marB="0" anchor="ctr">
                    <a:solidFill>
                      <a:srgbClr val="2EBCFF"/>
                    </a:solidFill>
                  </a:tcPr>
                </a:tc>
                <a:tc>
                  <a:txBody>
                    <a:bodyPr/>
                    <a:lstStyle/>
                    <a:p>
                      <a:pPr marL="0" marR="0" lvl="0" indent="0" algn="ctr" rtl="0">
                        <a:lnSpc>
                          <a:spcPct val="122222"/>
                        </a:lnSpc>
                        <a:spcBef>
                          <a:spcPts val="0"/>
                        </a:spcBef>
                        <a:spcAft>
                          <a:spcPts val="0"/>
                        </a:spcAft>
                        <a:buClr>
                          <a:schemeClr val="lt1"/>
                        </a:buClr>
                        <a:buSzPts val="1800"/>
                        <a:buFont typeface="Arial"/>
                        <a:buNone/>
                      </a:pPr>
                      <a:r>
                        <a:rPr lang="en-US" sz="1800" b="1" i="0" u="none">
                          <a:solidFill>
                            <a:schemeClr val="lt1"/>
                          </a:solidFill>
                          <a:latin typeface="Arial"/>
                          <a:ea typeface="Arial"/>
                          <a:cs typeface="Arial"/>
                          <a:sym typeface="Arial"/>
                        </a:rPr>
                        <a:t>Program #3</a:t>
                      </a:r>
                      <a:endParaRPr/>
                    </a:p>
                  </a:txBody>
                  <a:tcPr marL="68575" marR="68575" marT="0" marB="0" anchor="ctr">
                    <a:solidFill>
                      <a:srgbClr val="2EBCFF"/>
                    </a:solidFill>
                  </a:tcPr>
                </a:tc>
                <a:extLst>
                  <a:ext uri="{0D108BD9-81ED-4DB2-BD59-A6C34878D82A}">
                    <a16:rowId xmlns:a16="http://schemas.microsoft.com/office/drawing/2014/main" val="10000"/>
                  </a:ext>
                </a:extLst>
              </a:tr>
              <a:tr h="1800225">
                <a:tc>
                  <a:txBody>
                    <a:bodyPr/>
                    <a:lstStyle/>
                    <a:p>
                      <a:pPr marL="0" marR="0" lvl="0" indent="0" algn="l" rtl="0">
                        <a:spcBef>
                          <a:spcPts val="0"/>
                        </a:spcBef>
                        <a:spcAft>
                          <a:spcPts val="0"/>
                        </a:spcAft>
                        <a:buNone/>
                      </a:pPr>
                      <a:endParaRPr lang="en-US" sz="1800">
                        <a:solidFill>
                          <a:schemeClr val="dk1"/>
                        </a:solidFill>
                        <a:latin typeface="Arial"/>
                        <a:ea typeface="Arial"/>
                        <a:cs typeface="Arial"/>
                        <a:sym typeface="Arial"/>
                      </a:endParaRPr>
                    </a:p>
                    <a:p>
                      <a:pPr marL="0" marR="0" lvl="0" indent="0" algn="l" rtl="0">
                        <a:spcBef>
                          <a:spcPts val="0"/>
                        </a:spcBef>
                        <a:spcAft>
                          <a:spcPts val="0"/>
                        </a:spcAft>
                        <a:buNone/>
                      </a:pPr>
                      <a:endParaRPr lang="en-US" sz="1800">
                        <a:solidFill>
                          <a:schemeClr val="dk1"/>
                        </a:solidFill>
                        <a:latin typeface="Arial"/>
                        <a:ea typeface="Arial"/>
                        <a:cs typeface="Arial"/>
                        <a:sym typeface="Arial"/>
                      </a:endParaRPr>
                    </a:p>
                    <a:p>
                      <a:pPr marL="0" marR="0" lvl="0" indent="0" algn="l" rtl="0">
                        <a:spcBef>
                          <a:spcPts val="0"/>
                        </a:spcBef>
                        <a:spcAft>
                          <a:spcPts val="0"/>
                        </a:spcAft>
                        <a:buNone/>
                      </a:pPr>
                      <a:endParaRPr lang="en-US" sz="1800">
                        <a:solidFill>
                          <a:schemeClr val="dk1"/>
                        </a:solidFill>
                        <a:latin typeface="Arial"/>
                        <a:ea typeface="Arial"/>
                        <a:cs typeface="Arial"/>
                        <a:sym typeface="Arial"/>
                      </a:endParaRPr>
                    </a:p>
                    <a:p>
                      <a:pPr marL="0" marR="0" lvl="0" indent="0" algn="l" rtl="0">
                        <a:spcBef>
                          <a:spcPts val="0"/>
                        </a:spcBef>
                        <a:spcAft>
                          <a:spcPts val="0"/>
                        </a:spcAft>
                        <a:buNone/>
                      </a:pPr>
                      <a:endParaRPr lang="en-US" sz="1800">
                        <a:solidFill>
                          <a:schemeClr val="dk1"/>
                        </a:solidFill>
                        <a:latin typeface="Arial"/>
                        <a:ea typeface="Arial"/>
                        <a:cs typeface="Arial"/>
                        <a:sym typeface="Arial"/>
                      </a:endParaRPr>
                    </a:p>
                    <a:p>
                      <a:pPr marL="0" marR="0" lvl="0" indent="0" algn="l" rtl="0">
                        <a:spcBef>
                          <a:spcPts val="0"/>
                        </a:spcBef>
                        <a:spcAft>
                          <a:spcPts val="0"/>
                        </a:spcAft>
                        <a:buNone/>
                      </a:pPr>
                      <a:endParaRPr lang="en-US" sz="1800">
                        <a:solidFill>
                          <a:schemeClr val="dk1"/>
                        </a:solidFill>
                        <a:latin typeface="Arial"/>
                        <a:ea typeface="Arial"/>
                        <a:cs typeface="Arial"/>
                        <a:sym typeface="Arial"/>
                      </a:endParaRPr>
                    </a:p>
                    <a:p>
                      <a:pPr marL="0" marR="0" lvl="0" indent="0" algn="l" rtl="0">
                        <a:spcBef>
                          <a:spcPts val="0"/>
                        </a:spcBef>
                        <a:spcAft>
                          <a:spcPts val="0"/>
                        </a:spcAft>
                        <a:buNone/>
                      </a:pPr>
                      <a:endParaRPr lang="en-US" sz="1800">
                        <a:solidFill>
                          <a:schemeClr val="dk1"/>
                        </a:solidFill>
                        <a:latin typeface="Arial"/>
                        <a:ea typeface="Arial"/>
                        <a:cs typeface="Arial"/>
                        <a:sym typeface="Arial"/>
                      </a:endParaRPr>
                    </a:p>
                    <a:p>
                      <a:pPr marL="0" marR="0" lvl="0" indent="0" algn="l" rtl="0">
                        <a:spcBef>
                          <a:spcPts val="0"/>
                        </a:spcBef>
                        <a:spcAft>
                          <a:spcPts val="0"/>
                        </a:spcAft>
                        <a:buNone/>
                      </a:pPr>
                      <a:endParaRPr lang="en-US" sz="1800">
                        <a:solidFill>
                          <a:schemeClr val="dk1"/>
                        </a:solidFill>
                        <a:latin typeface="Arial"/>
                        <a:ea typeface="Arial"/>
                        <a:cs typeface="Arial"/>
                        <a:sym typeface="Arial"/>
                      </a:endParaRPr>
                    </a:p>
                    <a:p>
                      <a:pPr marL="0" marR="0" lvl="0" indent="0" algn="l" rtl="0">
                        <a:spcBef>
                          <a:spcPts val="0"/>
                        </a:spcBef>
                        <a:spcAft>
                          <a:spcPts val="0"/>
                        </a:spcAft>
                        <a:buNone/>
                      </a:pPr>
                      <a:endParaRPr lang="en-US" sz="1800">
                        <a:solidFill>
                          <a:schemeClr val="dk1"/>
                        </a:solidFill>
                        <a:latin typeface="Arial"/>
                        <a:ea typeface="Arial"/>
                        <a:cs typeface="Arial"/>
                        <a:sym typeface="Arial"/>
                      </a:endParaRPr>
                    </a:p>
                    <a:p>
                      <a:pPr marL="0" marR="0" lvl="0" indent="0" algn="l" rtl="0">
                        <a:spcBef>
                          <a:spcPts val="0"/>
                        </a:spcBef>
                        <a:spcAft>
                          <a:spcPts val="0"/>
                        </a:spcAft>
                        <a:buNone/>
                      </a:pPr>
                      <a:endParaRPr lang="en-US" sz="1800">
                        <a:solidFill>
                          <a:schemeClr val="dk1"/>
                        </a:solidFill>
                        <a:latin typeface="Arial"/>
                        <a:ea typeface="Arial"/>
                        <a:cs typeface="Arial"/>
                        <a:sym typeface="Arial"/>
                      </a:endParaRPr>
                    </a:p>
                    <a:p>
                      <a:pPr marL="0" marR="0" lvl="0" indent="0" algn="l" rtl="0">
                        <a:spcBef>
                          <a:spcPts val="0"/>
                        </a:spcBef>
                        <a:spcAft>
                          <a:spcPts val="0"/>
                        </a:spcAft>
                        <a:buNone/>
                      </a:pPr>
                      <a:endParaRPr lang="en-US" sz="1800">
                        <a:solidFill>
                          <a:schemeClr val="dk1"/>
                        </a:solidFill>
                        <a:latin typeface="Arial"/>
                        <a:ea typeface="Arial"/>
                        <a:cs typeface="Arial"/>
                        <a:sym typeface="Arial"/>
                      </a:endParaRPr>
                    </a:p>
                    <a:p>
                      <a:pPr marL="0" marR="0" lvl="0" indent="0" algn="l" rtl="0">
                        <a:spcBef>
                          <a:spcPts val="0"/>
                        </a:spcBef>
                        <a:spcAft>
                          <a:spcPts val="0"/>
                        </a:spcAft>
                        <a:buNone/>
                      </a:pPr>
                      <a:endParaRPr lang="en-US" sz="1800">
                        <a:solidFill>
                          <a:schemeClr val="dk1"/>
                        </a:solidFill>
                        <a:latin typeface="Arial"/>
                        <a:ea typeface="Arial"/>
                        <a:cs typeface="Arial"/>
                        <a:sym typeface="Arial"/>
                      </a:endParaRPr>
                    </a:p>
                    <a:p>
                      <a:pPr marL="0" marR="0" lvl="0" indent="0" algn="l" rtl="0">
                        <a:spcBef>
                          <a:spcPts val="0"/>
                        </a:spcBef>
                        <a:spcAft>
                          <a:spcPts val="0"/>
                        </a:spcAft>
                        <a:buNone/>
                      </a:pPr>
                      <a:endParaRPr lang="en-US" sz="1800">
                        <a:solidFill>
                          <a:schemeClr val="dk1"/>
                        </a:solidFill>
                        <a:latin typeface="Arial"/>
                        <a:ea typeface="Arial"/>
                        <a:cs typeface="Arial"/>
                        <a:sym typeface="Arial"/>
                      </a:endParaRPr>
                    </a:p>
                    <a:p>
                      <a:pPr marL="0" marR="0" lvl="0" indent="0" algn="l" rtl="0">
                        <a:spcBef>
                          <a:spcPts val="0"/>
                        </a:spcBef>
                        <a:spcAft>
                          <a:spcPts val="0"/>
                        </a:spcAft>
                        <a:buNone/>
                      </a:pPr>
                      <a:endParaRPr lang="en-US"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68575" marR="68575" marT="0" marB="0" anchor="ctr">
                    <a:lnB w="12700" cap="flat" cmpd="sng">
                      <a:solidFill>
                        <a:srgbClr val="2EBCF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68575" marR="68575" marT="0" marB="0" anchor="ctr">
                    <a:lnB w="12700" cap="flat" cmpd="sng">
                      <a:solidFill>
                        <a:srgbClr val="00B0F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68575" marR="68575" marT="0" marB="0" anchor="ctr">
                    <a:lnB w="12700" cap="flat" cmpd="sng">
                      <a:solidFill>
                        <a:srgbClr val="00B0F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pic>
        <p:nvPicPr>
          <p:cNvPr id="2" name="Picture 1">
            <a:extLst>
              <a:ext uri="{FF2B5EF4-FFF2-40B4-BE49-F238E27FC236}">
                <a16:creationId xmlns:a16="http://schemas.microsoft.com/office/drawing/2014/main" id="{3B459E2B-61A9-7040-9507-18EABF38C40E}"/>
              </a:ext>
            </a:extLst>
          </p:cNvPr>
          <p:cNvPicPr>
            <a:picLocks noChangeAspect="1"/>
          </p:cNvPicPr>
          <p:nvPr/>
        </p:nvPicPr>
        <p:blipFill>
          <a:blip r:embed="rId3"/>
          <a:stretch>
            <a:fillRect/>
          </a:stretch>
        </p:blipFill>
        <p:spPr>
          <a:xfrm>
            <a:off x="1376362" y="2405062"/>
            <a:ext cx="1600200" cy="2047875"/>
          </a:xfrm>
          <a:prstGeom prst="rect">
            <a:avLst/>
          </a:prstGeom>
        </p:spPr>
      </p:pic>
      <p:pic>
        <p:nvPicPr>
          <p:cNvPr id="3" name="Picture 2">
            <a:extLst>
              <a:ext uri="{FF2B5EF4-FFF2-40B4-BE49-F238E27FC236}">
                <a16:creationId xmlns:a16="http://schemas.microsoft.com/office/drawing/2014/main" id="{8BB48B5A-1A7B-EF48-806D-86D0DE906418}"/>
              </a:ext>
            </a:extLst>
          </p:cNvPr>
          <p:cNvPicPr>
            <a:picLocks noChangeAspect="1"/>
          </p:cNvPicPr>
          <p:nvPr/>
        </p:nvPicPr>
        <p:blipFill>
          <a:blip r:embed="rId4"/>
          <a:stretch>
            <a:fillRect/>
          </a:stretch>
        </p:blipFill>
        <p:spPr>
          <a:xfrm>
            <a:off x="4168774" y="2373465"/>
            <a:ext cx="1743075" cy="2533650"/>
          </a:xfrm>
          <a:prstGeom prst="rect">
            <a:avLst/>
          </a:prstGeom>
        </p:spPr>
      </p:pic>
      <p:pic>
        <p:nvPicPr>
          <p:cNvPr id="4" name="Picture 3">
            <a:extLst>
              <a:ext uri="{FF2B5EF4-FFF2-40B4-BE49-F238E27FC236}">
                <a16:creationId xmlns:a16="http://schemas.microsoft.com/office/drawing/2014/main" id="{4CFDA40B-8343-C445-B5CE-E8B90B2A230E}"/>
              </a:ext>
            </a:extLst>
          </p:cNvPr>
          <p:cNvPicPr>
            <a:picLocks noChangeAspect="1"/>
          </p:cNvPicPr>
          <p:nvPr/>
        </p:nvPicPr>
        <p:blipFill>
          <a:blip r:embed="rId5"/>
          <a:stretch>
            <a:fillRect/>
          </a:stretch>
        </p:blipFill>
        <p:spPr>
          <a:xfrm>
            <a:off x="7190580" y="2373465"/>
            <a:ext cx="2562225" cy="2924175"/>
          </a:xfrm>
          <a:prstGeom prst="rect">
            <a:avLst/>
          </a:prstGeom>
        </p:spPr>
      </p:pic>
    </p:spTree>
    <p:extLst>
      <p:ext uri="{BB962C8B-B14F-4D97-AF65-F5344CB8AC3E}">
        <p14:creationId xmlns:p14="http://schemas.microsoft.com/office/powerpoint/2010/main" val="1505306324"/>
      </p:ext>
    </p:extLst>
  </p:cSld>
  <p:clrMapOvr>
    <a:masterClrMapping/>
  </p:clrMapOvr>
</p:sld>
</file>

<file path=ppt/theme/theme1.xml><?xml version="1.0" encoding="utf-8"?>
<a:theme xmlns:a="http://schemas.openxmlformats.org/drawingml/2006/main" name="2_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4_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5_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7_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9_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11_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13_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16_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5_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6_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8_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0_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2_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14_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3_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676</Words>
  <Application>Microsoft Office PowerPoint</Application>
  <PresentationFormat>Widescreen</PresentationFormat>
  <Paragraphs>112</Paragraphs>
  <Slides>29</Slides>
  <Notes>29</Notes>
  <HiddenSlides>0</HiddenSlides>
  <MMClips>1</MMClips>
  <ScaleCrop>false</ScaleCrop>
  <HeadingPairs>
    <vt:vector size="6" baseType="variant">
      <vt:variant>
        <vt:lpstr>Fonts Used</vt:lpstr>
      </vt:variant>
      <vt:variant>
        <vt:i4>1</vt:i4>
      </vt:variant>
      <vt:variant>
        <vt:lpstr>Theme</vt:lpstr>
      </vt:variant>
      <vt:variant>
        <vt:i4>16</vt:i4>
      </vt:variant>
      <vt:variant>
        <vt:lpstr>Slide Titles</vt:lpstr>
      </vt:variant>
      <vt:variant>
        <vt:i4>29</vt:i4>
      </vt:variant>
    </vt:vector>
  </HeadingPairs>
  <TitlesOfParts>
    <vt:vector size="46" baseType="lpstr">
      <vt:lpstr>Arial</vt:lpstr>
      <vt:lpstr>2_Office 主题​​</vt:lpstr>
      <vt:lpstr>1_Office 主题​​</vt:lpstr>
      <vt:lpstr>15_Office 主题​​</vt:lpstr>
      <vt:lpstr>6_Office 主题​​</vt:lpstr>
      <vt:lpstr>8_Office 主题​​</vt:lpstr>
      <vt:lpstr>10_Office 主题​​</vt:lpstr>
      <vt:lpstr>12_Office 主题​​</vt:lpstr>
      <vt:lpstr>14_Office 主题​​</vt:lpstr>
      <vt:lpstr>3_Office 主题​​</vt:lpstr>
      <vt:lpstr>4_Office 主题​​</vt:lpstr>
      <vt:lpstr>5_Office 主题​​</vt:lpstr>
      <vt:lpstr>7_Office 主题​​</vt:lpstr>
      <vt:lpstr>9_Office 主题​​</vt:lpstr>
      <vt:lpstr>11_Office 主题​​</vt:lpstr>
      <vt:lpstr>13_Office 主题​​</vt:lpstr>
      <vt:lpstr>16_Office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Makeblock</dc:creator>
  <cp:lastModifiedBy>Rosemary Bianchi</cp:lastModifiedBy>
  <cp:revision>5</cp:revision>
  <dcterms:created xsi:type="dcterms:W3CDTF">2019-08-16T02:42:00Z</dcterms:created>
  <dcterms:modified xsi:type="dcterms:W3CDTF">2020-04-23T15:06:19Z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