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3" r:id="rId15"/>
    <p:sldId id="279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46BFB9-46A4-4F97-89EF-A5B4A3864368}">
  <a:tblStyle styleId="{DB46BFB9-46A4-4F97-89EF-A5B4A38643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2" autoAdjust="0"/>
    <p:restoredTop sz="94660"/>
  </p:normalViewPr>
  <p:slideViewPr>
    <p:cSldViewPr>
      <p:cViewPr varScale="1">
        <p:scale>
          <a:sx n="108" d="100"/>
          <a:sy n="108" d="100"/>
        </p:scale>
        <p:origin x="82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172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73399" y="1119942"/>
            <a:ext cx="4962600" cy="10157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tr-TR" dirty="0"/>
              <a:t>Kahramanınız</a:t>
            </a:r>
            <a:endParaRPr dirty="0"/>
          </a:p>
        </p:txBody>
      </p:sp>
      <p:pic>
        <p:nvPicPr>
          <p:cNvPr id="339" name="image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9451" y="9275"/>
            <a:ext cx="1658620" cy="1453515"/>
          </a:xfrm>
          <a:prstGeom prst="rect">
            <a:avLst/>
          </a:prstGeom>
          <a:ln/>
        </p:spPr>
      </p:pic>
      <p:sp>
        <p:nvSpPr>
          <p:cNvPr id="340" name="Google Shape;338;p12"/>
          <p:cNvSpPr txBox="1">
            <a:spLocks/>
          </p:cNvSpPr>
          <p:nvPr/>
        </p:nvSpPr>
        <p:spPr>
          <a:xfrm>
            <a:off x="813408" y="2055851"/>
            <a:ext cx="5235845" cy="98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tr-TR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ait bir kahraman hikayesi…</a:t>
            </a:r>
          </a:p>
        </p:txBody>
      </p:sp>
      <p:sp>
        <p:nvSpPr>
          <p:cNvPr id="341" name="Google Shape;338;p12"/>
          <p:cNvSpPr txBox="1">
            <a:spLocks/>
          </p:cNvSpPr>
          <p:nvPr/>
        </p:nvSpPr>
        <p:spPr>
          <a:xfrm>
            <a:off x="772601" y="2979122"/>
            <a:ext cx="4087432" cy="98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tr-T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Scratch</a:t>
            </a:r>
            <a:r>
              <a:rPr lang="tr-T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ile kodlayın…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67544" y="41151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sz="3600" dirty="0"/>
              <a:t>Binalar üzerinde uçmak</a:t>
            </a: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1131590"/>
            <a:ext cx="2736304" cy="3888432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>
          <a:blip r:embed="rId4"/>
          <a:stretch>
            <a:fillRect/>
          </a:stretch>
        </p:blipFill>
        <p:spPr>
          <a:xfrm>
            <a:off x="1557108" y="2571750"/>
            <a:ext cx="918210" cy="179324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89318" y="141962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Binayı, ekranın alt kısmında hareket edecek şekilde programlayın.</a:t>
            </a:r>
          </a:p>
          <a:p>
            <a:endParaRPr lang="tr-TR" dirty="0"/>
          </a:p>
          <a:p>
            <a:r>
              <a:rPr lang="tr-TR" b="1" dirty="0"/>
              <a:t>Bina Kuklası :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123478"/>
            <a:ext cx="16589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67544" y="339502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Arka Plan Müziği Ekle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" name="Resim 21"/>
          <p:cNvPicPr/>
          <p:nvPr/>
        </p:nvPicPr>
        <p:blipFill>
          <a:blip r:embed="rId3"/>
          <a:stretch>
            <a:fillRect/>
          </a:stretch>
        </p:blipFill>
        <p:spPr>
          <a:xfrm>
            <a:off x="3635896" y="1851670"/>
            <a:ext cx="4104456" cy="2951584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51520" y="170765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Projenizi fon müziği ile özelleştirin</a:t>
            </a:r>
          </a:p>
          <a:p>
            <a:r>
              <a:rPr lang="tr-TR" dirty="0"/>
              <a:t> </a:t>
            </a:r>
          </a:p>
          <a:p>
            <a:r>
              <a:rPr lang="tr-TR" b="1" dirty="0"/>
              <a:t>Sahne :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123478"/>
            <a:ext cx="16589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2569" y="34157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Süper Dönüş İle Gösteriş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408998" y="1678120"/>
            <a:ext cx="3008712" cy="2997468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Dikdörtgen 1"/>
          <p:cNvSpPr/>
          <p:nvPr/>
        </p:nvSpPr>
        <p:spPr>
          <a:xfrm>
            <a:off x="100904" y="1670097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Kahraman karakterinizi döndürmek için programlayın..</a:t>
            </a:r>
          </a:p>
        </p:txBody>
      </p:sp>
      <p:pic>
        <p:nvPicPr>
          <p:cNvPr id="100" name="Resim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173201"/>
            <a:ext cx="2736304" cy="240057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72" y="252609"/>
            <a:ext cx="16589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Skoru sakla</a:t>
            </a: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2" name="Resim 31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1603994"/>
            <a:ext cx="4468391" cy="3202211"/>
          </a:xfrm>
          <a:prstGeom prst="rect">
            <a:avLst/>
          </a:prstGeom>
        </p:spPr>
      </p:pic>
      <p:pic>
        <p:nvPicPr>
          <p:cNvPr id="36" name="Resim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9662"/>
            <a:ext cx="648072" cy="61047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67883" y="1296217"/>
            <a:ext cx="3966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Puan toplamak ve puan tutmak için kod ekleyin.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53254" y="2678807"/>
            <a:ext cx="2894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/>
              <a:t>( Burada </a:t>
            </a:r>
            <a:r>
              <a:rPr lang="tr-TR" i="1" dirty="0" err="1"/>
              <a:t>değişkenker</a:t>
            </a:r>
            <a:r>
              <a:rPr lang="tr-TR" i="1" dirty="0"/>
              <a:t> ve algılama bloklarından faydalanın)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755576" y="2054641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Nesne Kuklası  :</a:t>
            </a:r>
            <a:endParaRPr lang="tr-T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53019"/>
            <a:ext cx="16589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539552" y="41151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Kahramanını Destekle</a:t>
            </a:r>
            <a:endParaRPr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6" name="Resim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995936" y="2283719"/>
            <a:ext cx="4196546" cy="18002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79512" y="170765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Kahramanınızla etkileşime geçmek için yeni bir kukla ekleyin.</a:t>
            </a:r>
          </a:p>
          <a:p>
            <a:r>
              <a:rPr lang="tr-TR" dirty="0"/>
              <a:t> </a:t>
            </a:r>
          </a:p>
          <a:p>
            <a:r>
              <a:rPr lang="tr-TR" b="1" dirty="0"/>
              <a:t>Yeni kukla : </a:t>
            </a:r>
            <a:endParaRPr lang="tr-TR" dirty="0"/>
          </a:p>
        </p:txBody>
      </p:sp>
      <p:pic>
        <p:nvPicPr>
          <p:cNvPr id="18" name="Resim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1790"/>
            <a:ext cx="1656184" cy="864096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13" y="195486"/>
            <a:ext cx="16589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Kendi Kahramanını Çiz</a:t>
            </a:r>
            <a:endParaRPr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" name="Google Shape;2060;p34"/>
          <p:cNvGrpSpPr/>
          <p:nvPr/>
        </p:nvGrpSpPr>
        <p:grpSpPr>
          <a:xfrm>
            <a:off x="3637672" y="1239172"/>
            <a:ext cx="3356124" cy="3829046"/>
            <a:chOff x="2602525" y="317054"/>
            <a:chExt cx="4174283" cy="4762495"/>
          </a:xfrm>
        </p:grpSpPr>
        <p:sp>
          <p:nvSpPr>
            <p:cNvPr id="6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0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81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4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49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5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2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6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4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2" name="image26.png"/>
          <p:cNvPicPr/>
          <p:nvPr/>
        </p:nvPicPr>
        <p:blipFill>
          <a:blip r:embed="rId3"/>
          <a:srcRect t="22058"/>
          <a:stretch>
            <a:fillRect/>
          </a:stretch>
        </p:blipFill>
        <p:spPr>
          <a:xfrm>
            <a:off x="4505778" y="1194559"/>
            <a:ext cx="3954654" cy="3152563"/>
          </a:xfrm>
          <a:prstGeom prst="rect">
            <a:avLst/>
          </a:prstGeom>
          <a:ln/>
        </p:spPr>
      </p:pic>
      <p:sp>
        <p:nvSpPr>
          <p:cNvPr id="3" name="Dikdörtgen 2"/>
          <p:cNvSpPr/>
          <p:nvPr/>
        </p:nvSpPr>
        <p:spPr>
          <a:xfrm>
            <a:off x="258641" y="213269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Paint </a:t>
            </a:r>
            <a:r>
              <a:rPr lang="tr-TR" dirty="0" err="1"/>
              <a:t>Editor'ı</a:t>
            </a:r>
            <a:r>
              <a:rPr lang="tr-TR" dirty="0"/>
              <a:t> kullanarak kendi grafiğinizi çizin.</a:t>
            </a:r>
          </a:p>
          <a:p>
            <a:endParaRPr lang="tr-TR" dirty="0"/>
          </a:p>
          <a:p>
            <a:r>
              <a:rPr lang="tr-TR" dirty="0"/>
              <a:t>Paint Editor aracılığıyla yeni karakter: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Bilgisayar Bilimi </a:t>
            </a:r>
            <a:r>
              <a:rPr lang="tr-TR" sz="18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Scratch</a:t>
            </a:r>
            <a:r>
              <a:rPr lang="tr-TR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Kodlama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3662503" y="1563638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LYS-2020</a:t>
            </a:r>
          </a:p>
        </p:txBody>
      </p:sp>
      <p:pic>
        <p:nvPicPr>
          <p:cNvPr id="18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58369" y="318237"/>
            <a:ext cx="1347470" cy="817245"/>
          </a:xfrm>
          <a:prstGeom prst="rect">
            <a:avLst/>
          </a:prstGeom>
          <a:ln/>
        </p:spPr>
      </p:pic>
      <p:grpSp>
        <p:nvGrpSpPr>
          <p:cNvPr id="3" name="Grup 2"/>
          <p:cNvGrpSpPr/>
          <p:nvPr/>
        </p:nvGrpSpPr>
        <p:grpSpPr>
          <a:xfrm>
            <a:off x="2195736" y="2787774"/>
            <a:ext cx="4680520" cy="1512168"/>
            <a:chOff x="2195736" y="2643758"/>
            <a:chExt cx="4680520" cy="1512168"/>
          </a:xfrm>
        </p:grpSpPr>
        <p:grpSp>
          <p:nvGrpSpPr>
            <p:cNvPr id="19" name="Grup 18"/>
            <p:cNvGrpSpPr/>
            <p:nvPr/>
          </p:nvGrpSpPr>
          <p:grpSpPr>
            <a:xfrm>
              <a:off x="2195736" y="2643758"/>
              <a:ext cx="4680520" cy="1512168"/>
              <a:chOff x="152400" y="152400"/>
              <a:chExt cx="2813797" cy="1068904"/>
            </a:xfrm>
          </p:grpSpPr>
          <p:pic>
            <p:nvPicPr>
              <p:cNvPr id="20" name="Shape 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2400" y="152400"/>
                <a:ext cx="2571750" cy="981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Metin Kutusu 29"/>
              <p:cNvSpPr txBox="1"/>
              <p:nvPr/>
            </p:nvSpPr>
            <p:spPr>
              <a:xfrm>
                <a:off x="1229450" y="221250"/>
                <a:ext cx="1736747" cy="1000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tr-TR" sz="12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Google Sans Medium"/>
                    <a:ea typeface="Google Sans Medium"/>
                    <a:cs typeface="Google Sans Medium"/>
                  </a:rPr>
                  <a:t> </a:t>
                </a:r>
                <a:endParaRPr lang="tr-TR" sz="1200" dirty="0">
                  <a:effectLst/>
                  <a:highlight>
                    <a:srgbClr val="FFFFFF"/>
                  </a:highlight>
                  <a:latin typeface="Times New Roman"/>
                  <a:ea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tr-TR" sz="12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Google Sans Medium"/>
                    <a:ea typeface="Google Sans Medium"/>
                    <a:cs typeface="Google Sans Medium"/>
                  </a:rPr>
                  <a:t> </a:t>
                </a:r>
                <a:endParaRPr lang="tr-TR" sz="1200" dirty="0">
                  <a:effectLst/>
                  <a:highlight>
                    <a:srgbClr val="FFFFFF"/>
                  </a:highlight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" name="image7.png"/>
            <p:cNvPicPr/>
            <p:nvPr/>
          </p:nvPicPr>
          <p:blipFill>
            <a:blip r:embed="rId5"/>
            <a:srcRect l="-2432" t="-8823" r="-1979" b="-8823"/>
            <a:stretch>
              <a:fillRect/>
            </a:stretch>
          </p:blipFill>
          <p:spPr>
            <a:xfrm>
              <a:off x="4219354" y="2882296"/>
              <a:ext cx="2028825" cy="190500"/>
            </a:xfrm>
            <a:prstGeom prst="rect">
              <a:avLst/>
            </a:prstGeom>
            <a:ln/>
          </p:spPr>
        </p:pic>
      </p:grpSp>
      <p:sp>
        <p:nvSpPr>
          <p:cNvPr id="4" name="Dikdörtgen 3"/>
          <p:cNvSpPr/>
          <p:nvPr/>
        </p:nvSpPr>
        <p:spPr>
          <a:xfrm>
            <a:off x="2619566" y="4296029"/>
            <a:ext cx="3825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Açık Kaynak – Açık Geliştirilebilir Müfredat</a:t>
            </a:r>
          </a:p>
          <a:p>
            <a:pPr lvl="0" algn="ctr"/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Source - </a:t>
            </a:r>
            <a:r>
              <a:rPr lang="tr-TR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</a:t>
            </a:r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Circulium</a:t>
            </a:r>
            <a:r>
              <a:rPr lang="tr-T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Giriş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4596553" y="2571750"/>
            <a:ext cx="4166447" cy="15064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tr-TR" dirty="0"/>
              <a:t>Günlük </a:t>
            </a:r>
            <a:r>
              <a:rPr lang="tr-TR" dirty="0" err="1"/>
              <a:t>haytınızda</a:t>
            </a:r>
            <a:r>
              <a:rPr lang="tr-TR" dirty="0"/>
              <a:t> her zaman dikkatle gözlemlediğiniz kahramanlarınızı kodlayarak onları </a:t>
            </a:r>
            <a:r>
              <a:rPr lang="tr-TR" b="1" dirty="0"/>
              <a:t>süper kahramanlara </a:t>
            </a:r>
            <a:r>
              <a:rPr lang="tr-TR" dirty="0"/>
              <a:t>dönüştürebilirsiniz!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51520" y="1851670"/>
            <a:ext cx="3960440" cy="2127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tr-TR" b="1" dirty="0"/>
              <a:t>Kahramanınız </a:t>
            </a:r>
            <a:r>
              <a:rPr lang="tr-TR" dirty="0"/>
              <a:t>etkinliğinde, öğrenciler gündelik bir kahraman seçer ve gerçek hayat kahramanlarını bir süper kahramana dönüştürmek için bir </a:t>
            </a:r>
            <a:r>
              <a:rPr lang="tr-TR" b="1" u="sng" dirty="0"/>
              <a:t>hikaye</a:t>
            </a:r>
            <a:r>
              <a:rPr lang="tr-TR" dirty="0"/>
              <a:t> hatta bir </a:t>
            </a:r>
            <a:r>
              <a:rPr lang="tr-TR" b="1" u="sng" dirty="0"/>
              <a:t>oyun</a:t>
            </a:r>
            <a:r>
              <a:rPr lang="tr-TR" dirty="0"/>
              <a:t>  programlar</a:t>
            </a:r>
            <a:r>
              <a:rPr lang="tr-TR" sz="1600" dirty="0"/>
              <a:t>. </a:t>
            </a:r>
            <a:endParaRPr sz="24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5590295" y="667891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66" y="2447200"/>
            <a:ext cx="3384376" cy="2538282"/>
          </a:xfrm>
          <a:prstGeom prst="rect">
            <a:avLst/>
          </a:prstGeom>
        </p:spPr>
      </p:pic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323528" y="989332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200" dirty="0"/>
              <a:t>Selam 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251520" y="2021059"/>
            <a:ext cx="477798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tr-T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Bil bakalım </a:t>
            </a:r>
            <a:r>
              <a:rPr lang="tr-TR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"/>
                <a:ea typeface="Barlow"/>
                <a:cs typeface="Barlow"/>
                <a:sym typeface="Barlow"/>
              </a:rPr>
              <a:t>Ben</a:t>
            </a:r>
            <a:r>
              <a:rPr lang="tr-T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kimim 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sz="3600" b="1" dirty="0">
              <a:solidFill>
                <a:schemeClr val="accent1"/>
              </a:solidFill>
              <a:latin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>
                <a:sym typeface="Barlow"/>
              </a:rPr>
              <a:t>Haydi bir süper kahraman kodlayalım.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7869598" y="1443636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95" y="375706"/>
            <a:ext cx="2600247" cy="227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315983" y="128958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tr-TR" b="1" dirty="0"/>
              <a:t>Aktivite Detay</a:t>
            </a: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830222" y="1966320"/>
            <a:ext cx="5589610" cy="16443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tr-TR" dirty="0"/>
              <a:t>Bu aktivitede öğrenciler, günlük hayatlarında</a:t>
            </a:r>
          </a:p>
          <a:p>
            <a:r>
              <a:rPr lang="tr-TR" dirty="0"/>
              <a:t>Bir kahraman olarak gördükleri, birileri </a:t>
            </a:r>
          </a:p>
          <a:p>
            <a:r>
              <a:rPr lang="tr-TR" dirty="0"/>
              <a:t>hakkında bir hikaye veya oyunu kodlarlar.</a:t>
            </a:r>
          </a:p>
          <a:p>
            <a:endParaRPr lang="tr-TR" dirty="0"/>
          </a:p>
          <a:p>
            <a:r>
              <a:rPr lang="tr-TR" dirty="0"/>
              <a:t>Kendi hayatınızdan bir kahraman seçeceksiniz</a:t>
            </a:r>
          </a:p>
          <a:p>
            <a:r>
              <a:rPr lang="tr-TR" dirty="0"/>
              <a:t>ve kahramanınızı bir süper kahraman olarak</a:t>
            </a:r>
          </a:p>
          <a:p>
            <a:r>
              <a:rPr lang="tr-TR" dirty="0"/>
              <a:t>gösteren bir proje kodlayacaksınız.</a:t>
            </a:r>
          </a:p>
          <a:p>
            <a:endParaRPr lang="tr-TR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6001908" y="912423"/>
            <a:ext cx="3034588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80285" y="876006"/>
            <a:ext cx="6336704" cy="4144015"/>
          </a:xfrm>
        </p:spPr>
        <p:txBody>
          <a:bodyPr/>
          <a:lstStyle/>
          <a:p>
            <a:r>
              <a:rPr lang="tr-TR" b="1" u="sng" dirty="0"/>
              <a:t>Kahramanlarınız</a:t>
            </a:r>
            <a:r>
              <a:rPr lang="tr-TR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Sizi anlayana kadar destekleyici bir </a:t>
            </a:r>
          </a:p>
          <a:p>
            <a:r>
              <a:rPr lang="tr-TR" dirty="0"/>
              <a:t>şekilde size her şeyi açıklayan bir </a:t>
            </a:r>
            <a:r>
              <a:rPr lang="tr-TR" b="1" dirty="0"/>
              <a:t>öğretmen,</a:t>
            </a:r>
            <a:r>
              <a:rPr lang="tr-TR" dirty="0"/>
              <a:t> </a:t>
            </a:r>
          </a:p>
          <a:p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Hasta olduğunuzda sizi izleyen bir </a:t>
            </a:r>
            <a:r>
              <a:rPr lang="tr-TR" b="1" dirty="0"/>
              <a:t>büyükbaba</a:t>
            </a:r>
          </a:p>
          <a:p>
            <a:pPr marL="114300" indent="0"/>
            <a:r>
              <a:rPr lang="tr-TR" dirty="0"/>
              <a:t> veya </a:t>
            </a:r>
            <a:r>
              <a:rPr lang="tr-TR" b="1" dirty="0"/>
              <a:t>büyükanne,</a:t>
            </a:r>
          </a:p>
          <a:p>
            <a:pPr marL="114300" indent="0"/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Kör bir kişiyi destekleyici bir </a:t>
            </a:r>
            <a:r>
              <a:rPr lang="tr-TR" b="1" dirty="0"/>
              <a:t>yardımcı köpek</a:t>
            </a:r>
            <a:r>
              <a:rPr lang="tr-TR" dirty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Her şeyi yapabileceğinize inanan ve sizi </a:t>
            </a:r>
          </a:p>
          <a:p>
            <a:r>
              <a:rPr lang="tr-TR" dirty="0"/>
              <a:t>cesaretlendirerek çok çalışmanıza yardımcı olan  bir </a:t>
            </a:r>
          </a:p>
          <a:p>
            <a:r>
              <a:rPr lang="tr-TR" b="1" dirty="0"/>
              <a:t>yaşam koçu</a:t>
            </a:r>
            <a:r>
              <a:rPr lang="tr-TR" dirty="0"/>
              <a:t> gibi olabilirler.</a:t>
            </a:r>
          </a:p>
        </p:txBody>
      </p:sp>
      <p:sp>
        <p:nvSpPr>
          <p:cNvPr id="4" name="Google Shape;405;p15"/>
          <p:cNvSpPr txBox="1">
            <a:spLocks/>
          </p:cNvSpPr>
          <p:nvPr/>
        </p:nvSpPr>
        <p:spPr>
          <a:xfrm>
            <a:off x="253021" y="51470"/>
            <a:ext cx="4676700" cy="8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tr-TR" b="1" dirty="0"/>
              <a:t>Aktivite Detay</a:t>
            </a:r>
          </a:p>
        </p:txBody>
      </p:sp>
      <p:grpSp>
        <p:nvGrpSpPr>
          <p:cNvPr id="5" name="Google Shape;520;p16"/>
          <p:cNvGrpSpPr/>
          <p:nvPr/>
        </p:nvGrpSpPr>
        <p:grpSpPr>
          <a:xfrm>
            <a:off x="6729690" y="297617"/>
            <a:ext cx="2181796" cy="3593426"/>
            <a:chOff x="6661328" y="2103554"/>
            <a:chExt cx="850574" cy="1325339"/>
          </a:xfrm>
        </p:grpSpPr>
        <p:sp>
          <p:nvSpPr>
            <p:cNvPr id="6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8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0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tr-TR" b="1" dirty="0"/>
              <a:t>Aktivite Detay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22869" y="1339422"/>
            <a:ext cx="5640900" cy="3149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sz="1800" dirty="0" err="1"/>
              <a:t>Scratch</a:t>
            </a:r>
            <a:r>
              <a:rPr lang="tr-TR" sz="1800" dirty="0"/>
              <a:t>, bir karakterin(kukla) görünümünü değiştiren kostümleri içerir. Bu projede, kostümler seçebileceğiniz farklı kuklalar kullanacaksınız. </a:t>
            </a:r>
          </a:p>
          <a:p>
            <a:r>
              <a:rPr lang="tr-TR" sz="1800" dirty="0"/>
              <a:t>Kostümler sekmesini seçin ve kahramanınızı temsil etmek için bir tane kostüm seçin. </a:t>
            </a:r>
          </a:p>
          <a:p>
            <a:r>
              <a:rPr lang="tr-TR" sz="1800" dirty="0"/>
              <a:t>Sonra, </a:t>
            </a:r>
            <a:r>
              <a:rPr lang="tr-TR" sz="1800" dirty="0" err="1"/>
              <a:t>kuklanınızın</a:t>
            </a:r>
            <a:r>
              <a:rPr lang="tr-TR" sz="1800" dirty="0"/>
              <a:t> ne tür bir kahraman olduğu hakkında bir şeyler söylemesini sağlayın. Kahramanının kişiliğini ve gücünü göstermek için söyleme bloklarındaki metni değiştirin. </a:t>
            </a:r>
          </a:p>
          <a:p>
            <a:pPr lvl="0"/>
            <a:endParaRPr sz="18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97767" y="140512"/>
            <a:ext cx="5196519" cy="7611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tr-TR" b="1" dirty="0"/>
              <a:t>Aktivite Detay</a:t>
            </a: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208413" y="1393543"/>
            <a:ext cx="5527033" cy="3338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tr-TR" sz="1800" dirty="0"/>
              <a:t>Bu bloklar sırayla çalışır. Buna "</a:t>
            </a:r>
            <a:r>
              <a:rPr lang="tr-TR" sz="1800" b="1" dirty="0"/>
              <a:t>sıralama kodu</a:t>
            </a:r>
            <a:r>
              <a:rPr lang="tr-TR" sz="1800" dirty="0"/>
              <a:t>" denir.</a:t>
            </a:r>
          </a:p>
          <a:p>
            <a:r>
              <a:rPr lang="tr-TR" sz="1800" dirty="0"/>
              <a:t>İstediğiniz kadar “söyle” bloğu ekleyin ve </a:t>
            </a:r>
            <a:r>
              <a:rPr lang="tr-TR" sz="1800" dirty="0" err="1"/>
              <a:t>kuklanınızın</a:t>
            </a:r>
            <a:r>
              <a:rPr lang="tr-TR" sz="1800" dirty="0"/>
              <a:t> güçleri hakkında daha fazla şey söylemesini sağlamak için bir metin yazın. </a:t>
            </a:r>
          </a:p>
          <a:p>
            <a:r>
              <a:rPr lang="tr-TR" sz="1800" dirty="0"/>
              <a:t>Kahramanınızı güçleri hakkında konuşacak şekilde programladıktan sonra, projeye hareket ve diğer kahramanınızı ilginç kılacak özellikler ekleyin</a:t>
            </a:r>
            <a:r>
              <a:rPr lang="tr-TR" dirty="0"/>
              <a:t>.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502378" y="693168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09875" y="123478"/>
            <a:ext cx="693558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Kahramandan Süper Kahramana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740724" y="1691313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" name="Resim 139"/>
          <p:cNvPicPr/>
          <p:nvPr/>
        </p:nvPicPr>
        <p:blipFill>
          <a:blip r:embed="rId3"/>
          <a:stretch>
            <a:fillRect/>
          </a:stretch>
        </p:blipFill>
        <p:spPr>
          <a:xfrm>
            <a:off x="2450531" y="2298646"/>
            <a:ext cx="4176863" cy="1980878"/>
          </a:xfrm>
          <a:prstGeom prst="rect">
            <a:avLst/>
          </a:prstGeom>
        </p:spPr>
      </p:pic>
      <p:pic>
        <p:nvPicPr>
          <p:cNvPr id="141" name="Resim 14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51695"/>
            <a:ext cx="1800200" cy="152491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70956" y="1376888"/>
            <a:ext cx="5165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Kahramanınız olarak bir karakter seçin ve onları konuşturun.</a:t>
            </a:r>
          </a:p>
          <a:p>
            <a:endParaRPr lang="tr-TR" b="1" dirty="0"/>
          </a:p>
          <a:p>
            <a:r>
              <a:rPr lang="tr-TR" b="1" dirty="0"/>
              <a:t>Kahraman karakter :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67544" y="339502"/>
            <a:ext cx="605901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tr-TR" dirty="0"/>
              <a:t>Kahramanını  Hareketlendir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Resim 9"/>
          <p:cNvPicPr/>
          <p:nvPr/>
        </p:nvPicPr>
        <p:blipFill>
          <a:blip r:embed="rId3"/>
          <a:stretch>
            <a:fillRect/>
          </a:stretch>
        </p:blipFill>
        <p:spPr>
          <a:xfrm>
            <a:off x="3851920" y="2139702"/>
            <a:ext cx="4320480" cy="254778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51520" y="156363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Kahramanını ok tuşları ile yukarı, aşağı, sola ve sağa hareket etmeye programla.</a:t>
            </a:r>
          </a:p>
          <a:p>
            <a:endParaRPr lang="tr-TR" dirty="0"/>
          </a:p>
          <a:p>
            <a:r>
              <a:rPr lang="tr-TR" b="1" dirty="0"/>
              <a:t>Kahraman karakter :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31" y="267494"/>
            <a:ext cx="16589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413</Words>
  <Application>Microsoft Office PowerPoint</Application>
  <PresentationFormat>Ekran Gösterisi (16:9)</PresentationFormat>
  <Paragraphs>88</Paragraphs>
  <Slides>16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6" baseType="lpstr">
      <vt:lpstr>Arial</vt:lpstr>
      <vt:lpstr>Barlow</vt:lpstr>
      <vt:lpstr>Barlow Light</vt:lpstr>
      <vt:lpstr>Calibri</vt:lpstr>
      <vt:lpstr>Google Sans Medium</vt:lpstr>
      <vt:lpstr>Montserrat</vt:lpstr>
      <vt:lpstr>Raleway SemiBold</vt:lpstr>
      <vt:lpstr>Times New Roman</vt:lpstr>
      <vt:lpstr>Wingdings</vt:lpstr>
      <vt:lpstr>Gaoler template</vt:lpstr>
      <vt:lpstr>Kahramanınız</vt:lpstr>
      <vt:lpstr>Giriş</vt:lpstr>
      <vt:lpstr>Selam !</vt:lpstr>
      <vt:lpstr>Aktivite Detay</vt:lpstr>
      <vt:lpstr>PowerPoint Sunusu</vt:lpstr>
      <vt:lpstr>Aktivite Detay</vt:lpstr>
      <vt:lpstr>Aktivite Detay</vt:lpstr>
      <vt:lpstr>Kahramandan Süper Kahramana</vt:lpstr>
      <vt:lpstr>Kahramanını  Hareketlendir</vt:lpstr>
      <vt:lpstr>Binalar üzerinde uçmak</vt:lpstr>
      <vt:lpstr>Arka Plan Müziği Ekle</vt:lpstr>
      <vt:lpstr>Süper Dönüş İle Gösteriş</vt:lpstr>
      <vt:lpstr>Skoru sakla</vt:lpstr>
      <vt:lpstr>Kahramanını Destekle</vt:lpstr>
      <vt:lpstr>Kendi Kahramanını Çiz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ilyas</dc:creator>
  <cp:lastModifiedBy>ilyas</cp:lastModifiedBy>
  <cp:revision>11</cp:revision>
  <dcterms:modified xsi:type="dcterms:W3CDTF">2021-12-04T12:47:47Z</dcterms:modified>
</cp:coreProperties>
</file>