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6" r:id="rId6"/>
    <p:sldId id="261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9" r:id="rId15"/>
    <p:sldId id="28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B46BFB9-46A4-4F97-89EF-A5B4A3864368}">
  <a:tblStyle styleId="{DB46BFB9-46A4-4F97-89EF-A5B4A38643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94660"/>
  </p:normalViewPr>
  <p:slideViewPr>
    <p:cSldViewPr>
      <p:cViewPr varScale="1">
        <p:scale>
          <a:sx n="112" d="100"/>
          <a:sy n="112" d="100"/>
        </p:scale>
        <p:origin x="-69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172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4" name="Google Shape;47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image2.jpg"/>
          <p:cNvPicPr/>
          <p:nvPr/>
        </p:nvPicPr>
        <p:blipFill>
          <a:blip r:embed="rId3"/>
          <a:srcRect b="7572"/>
          <a:stretch>
            <a:fillRect/>
          </a:stretch>
        </p:blipFill>
        <p:spPr>
          <a:xfrm>
            <a:off x="7574733" y="14557"/>
            <a:ext cx="1558925" cy="1535430"/>
          </a:xfrm>
          <a:prstGeom prst="rect">
            <a:avLst/>
          </a:prstGeom>
          <a:ln/>
        </p:spPr>
      </p:pic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93577" y="485096"/>
            <a:ext cx="5453997" cy="16691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tr-TR" dirty="0" err="1" smtClean="0"/>
              <a:t>Sıradışı</a:t>
            </a:r>
            <a:r>
              <a:rPr lang="tr-TR" dirty="0" smtClean="0"/>
              <a:t> Bir </a:t>
            </a:r>
            <a:r>
              <a:rPr lang="tr-TR" dirty="0" smtClean="0"/>
              <a:t>Keşif… </a:t>
            </a:r>
            <a:r>
              <a:rPr lang="tr-TR" dirty="0"/>
              <a:t>Gizli </a:t>
            </a:r>
            <a:r>
              <a:rPr lang="tr-TR" dirty="0" smtClean="0"/>
              <a:t>Saklı</a:t>
            </a:r>
            <a:br>
              <a:rPr lang="tr-TR" dirty="0" smtClean="0"/>
            </a:br>
            <a:r>
              <a:rPr lang="tr-TR" dirty="0" smtClean="0"/>
              <a:t>Hazineler…</a:t>
            </a:r>
            <a:endParaRPr dirty="0"/>
          </a:p>
        </p:txBody>
      </p:sp>
      <p:sp>
        <p:nvSpPr>
          <p:cNvPr id="340" name="Google Shape;338;p12"/>
          <p:cNvSpPr txBox="1">
            <a:spLocks/>
          </p:cNvSpPr>
          <p:nvPr/>
        </p:nvSpPr>
        <p:spPr>
          <a:xfrm>
            <a:off x="410667" y="2868336"/>
            <a:ext cx="5235845" cy="98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tr-TR" sz="2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Benzersiz bir nesne keşif hikayesi…</a:t>
            </a:r>
            <a:endParaRPr lang="tr-TR" sz="2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1" name="Google Shape;338;p12"/>
          <p:cNvSpPr txBox="1">
            <a:spLocks/>
          </p:cNvSpPr>
          <p:nvPr/>
        </p:nvSpPr>
        <p:spPr>
          <a:xfrm>
            <a:off x="688392" y="3720529"/>
            <a:ext cx="4087432" cy="98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tr-T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Scratch</a:t>
            </a:r>
            <a:r>
              <a:rPr lang="tr-T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ile kodlayın…</a:t>
            </a:r>
            <a:endParaRPr lang="tr-T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67544" y="339502"/>
            <a:ext cx="604867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Kendi </a:t>
            </a:r>
            <a:r>
              <a:rPr lang="tr-TR" dirty="0" smtClean="0"/>
              <a:t>Animasyonunu </a:t>
            </a:r>
            <a:r>
              <a:rPr lang="tr-TR" dirty="0"/>
              <a:t>Boya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251520" y="170765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Yeni bir kostüm çizin ve farklı kostümlere geçin.</a:t>
            </a:r>
          </a:p>
          <a:p>
            <a:r>
              <a:rPr lang="tr-TR" dirty="0"/>
              <a:t> </a:t>
            </a:r>
          </a:p>
          <a:p>
            <a:r>
              <a:rPr lang="tr-TR" b="1" dirty="0"/>
              <a:t>Space </a:t>
            </a:r>
            <a:r>
              <a:rPr lang="tr-TR" b="1" dirty="0" err="1"/>
              <a:t>ship</a:t>
            </a:r>
            <a:r>
              <a:rPr lang="tr-TR" b="1" dirty="0"/>
              <a:t> :</a:t>
            </a:r>
            <a:endParaRPr lang="tr-TR" dirty="0"/>
          </a:p>
        </p:txBody>
      </p:sp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07904" y="2283718"/>
            <a:ext cx="2736304" cy="2448272"/>
          </a:xfrm>
          <a:prstGeom prst="rect">
            <a:avLst/>
          </a:prstGeom>
        </p:spPr>
      </p:pic>
      <p:pic>
        <p:nvPicPr>
          <p:cNvPr id="8" name="Resim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15766"/>
            <a:ext cx="1080120" cy="2232247"/>
          </a:xfrm>
          <a:prstGeom prst="rect">
            <a:avLst/>
          </a:prstGeom>
        </p:spPr>
      </p:pic>
      <p:pic>
        <p:nvPicPr>
          <p:cNvPr id="4100" name="Picture 4" descr="unusual discovery ile ilgili görsel sonu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9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357088" y="555526"/>
            <a:ext cx="5640900" cy="636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Nesnenizi Sıçratın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179512" y="1228062"/>
            <a:ext cx="4331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Hareketli grafiği sahnenin her yerinde hareket ettirin</a:t>
            </a:r>
            <a:r>
              <a:rPr lang="tr-TR" dirty="0" smtClean="0"/>
              <a:t>,</a:t>
            </a:r>
          </a:p>
          <a:p>
            <a:r>
              <a:rPr lang="tr-TR" dirty="0" smtClean="0"/>
              <a:t> </a:t>
            </a:r>
            <a:r>
              <a:rPr lang="tr-TR" dirty="0"/>
              <a:t>ardından belirli bir noktaya geri dönmesini sağlayın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95536" y="1923678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Space </a:t>
            </a:r>
            <a:r>
              <a:rPr lang="tr-TR" b="1" dirty="0" err="1"/>
              <a:t>ship</a:t>
            </a:r>
            <a:r>
              <a:rPr lang="tr-TR" b="1" dirty="0"/>
              <a:t> :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5" y="2499742"/>
            <a:ext cx="1079500" cy="223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2242624"/>
            <a:ext cx="3816424" cy="221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unusual discovery ile ilgili görsel sonu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98700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sz="4000" dirty="0"/>
              <a:t>Darbeli Nesne </a:t>
            </a:r>
            <a:r>
              <a:rPr lang="tr-TR" sz="4000" dirty="0" smtClean="0"/>
              <a:t>Oluşturma</a:t>
            </a:r>
            <a:endParaRPr sz="4000"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Dikdörtgen 3"/>
          <p:cNvSpPr/>
          <p:nvPr/>
        </p:nvSpPr>
        <p:spPr>
          <a:xfrm>
            <a:off x="251520" y="1203598"/>
            <a:ext cx="4036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Nesnenin </a:t>
            </a:r>
            <a:r>
              <a:rPr lang="tr-TR" dirty="0"/>
              <a:t>büyümesini ve küçülmesini </a:t>
            </a:r>
            <a:r>
              <a:rPr lang="tr-TR" dirty="0" smtClean="0"/>
              <a:t>sağlayarak</a:t>
            </a:r>
          </a:p>
          <a:p>
            <a:r>
              <a:rPr lang="tr-TR" dirty="0" smtClean="0"/>
              <a:t>nesneyi </a:t>
            </a:r>
            <a:r>
              <a:rPr lang="tr-TR" dirty="0"/>
              <a:t>hayata geçirin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395536" y="1923678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Space </a:t>
            </a:r>
            <a:r>
              <a:rPr lang="tr-TR" b="1" dirty="0" err="1"/>
              <a:t>ship</a:t>
            </a:r>
            <a:r>
              <a:rPr lang="tr-TR" b="1" dirty="0"/>
              <a:t> :</a:t>
            </a:r>
            <a:endParaRPr lang="tr-T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5" y="2499742"/>
            <a:ext cx="1079500" cy="223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Resim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059832" y="1726819"/>
            <a:ext cx="2016224" cy="336521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9582"/>
            <a:ext cx="2694478" cy="163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539552" y="41151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Hikaye Başlığını Canlandırın</a:t>
            </a:r>
            <a:endParaRPr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Dikdörtgen 7"/>
          <p:cNvSpPr/>
          <p:nvPr/>
        </p:nvSpPr>
        <p:spPr>
          <a:xfrm>
            <a:off x="179512" y="170765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Hikayenin başlığı için bir nesne çizin ve ona animasyon programlayın.</a:t>
            </a:r>
          </a:p>
          <a:p>
            <a:r>
              <a:rPr lang="tr-TR" dirty="0"/>
              <a:t> </a:t>
            </a:r>
          </a:p>
        </p:txBody>
      </p:sp>
      <p:pic>
        <p:nvPicPr>
          <p:cNvPr id="9" name="Resim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3075806"/>
            <a:ext cx="2678430" cy="486410"/>
          </a:xfrm>
          <a:prstGeom prst="rect">
            <a:avLst/>
          </a:prstGeom>
        </p:spPr>
      </p:pic>
      <p:pic>
        <p:nvPicPr>
          <p:cNvPr id="10" name="Resim 9"/>
          <p:cNvPicPr/>
          <p:nvPr/>
        </p:nvPicPr>
        <p:blipFill>
          <a:blip r:embed="rId4"/>
          <a:stretch>
            <a:fillRect/>
          </a:stretch>
        </p:blipFill>
        <p:spPr>
          <a:xfrm>
            <a:off x="3707904" y="2087503"/>
            <a:ext cx="2736304" cy="246301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5486"/>
            <a:ext cx="31718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Nesne Ekleme</a:t>
            </a:r>
            <a:endParaRPr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Dikdörtgen 2"/>
          <p:cNvSpPr/>
          <p:nvPr/>
        </p:nvSpPr>
        <p:spPr>
          <a:xfrm>
            <a:off x="258641" y="13703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Daha fazla eylem oluşturmak için hikayeye başka bir hareketli grafik ekleyin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539552" y="2139589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Planet 2:</a:t>
            </a:r>
            <a:endParaRPr lang="tr-TR" dirty="0"/>
          </a:p>
        </p:txBody>
      </p:sp>
      <p:pic>
        <p:nvPicPr>
          <p:cNvPr id="153" name="Resim 152"/>
          <p:cNvPicPr/>
          <p:nvPr/>
        </p:nvPicPr>
        <p:blipFill>
          <a:blip r:embed="rId3"/>
          <a:stretch>
            <a:fillRect/>
          </a:stretch>
        </p:blipFill>
        <p:spPr>
          <a:xfrm>
            <a:off x="1957342" y="2211710"/>
            <a:ext cx="2880320" cy="2838386"/>
          </a:xfrm>
          <a:prstGeom prst="rect">
            <a:avLst/>
          </a:prstGeom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7709"/>
            <a:ext cx="3891587" cy="230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" name="Google Shape;4707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Bilgisayar Bilimi </a:t>
            </a:r>
            <a:r>
              <a:rPr lang="tr-TR" sz="1800" b="1" dirty="0" err="1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Scratch</a:t>
            </a:r>
            <a:r>
              <a:rPr lang="tr-TR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Kodlama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3662503" y="1563638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LYS-2020</a:t>
            </a:r>
            <a:endParaRPr lang="tr-TR" sz="2400" b="1" dirty="0"/>
          </a:p>
        </p:txBody>
      </p:sp>
      <p:pic>
        <p:nvPicPr>
          <p:cNvPr id="18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8369" y="339502"/>
            <a:ext cx="1347470" cy="817245"/>
          </a:xfrm>
          <a:prstGeom prst="rect">
            <a:avLst/>
          </a:prstGeom>
          <a:ln/>
        </p:spPr>
      </p:pic>
      <p:grpSp>
        <p:nvGrpSpPr>
          <p:cNvPr id="3" name="Grup 2"/>
          <p:cNvGrpSpPr/>
          <p:nvPr/>
        </p:nvGrpSpPr>
        <p:grpSpPr>
          <a:xfrm>
            <a:off x="2195736" y="2787774"/>
            <a:ext cx="4680520" cy="1512168"/>
            <a:chOff x="2195736" y="2643758"/>
            <a:chExt cx="4680520" cy="1512168"/>
          </a:xfrm>
        </p:grpSpPr>
        <p:grpSp>
          <p:nvGrpSpPr>
            <p:cNvPr id="19" name="Grup 18"/>
            <p:cNvGrpSpPr/>
            <p:nvPr/>
          </p:nvGrpSpPr>
          <p:grpSpPr>
            <a:xfrm>
              <a:off x="2195736" y="2643758"/>
              <a:ext cx="4680520" cy="1512168"/>
              <a:chOff x="152400" y="152400"/>
              <a:chExt cx="2813797" cy="1068904"/>
            </a:xfrm>
          </p:grpSpPr>
          <p:pic>
            <p:nvPicPr>
              <p:cNvPr id="20" name="Shape 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52400" y="152400"/>
                <a:ext cx="2571750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Metin Kutusu 29"/>
              <p:cNvSpPr txBox="1"/>
              <p:nvPr/>
            </p:nvSpPr>
            <p:spPr>
              <a:xfrm>
                <a:off x="1229450" y="221250"/>
                <a:ext cx="1736747" cy="1000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tr-TR" sz="12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Google Sans Medium"/>
                    <a:ea typeface="Google Sans Medium"/>
                    <a:cs typeface="Google Sans Medium"/>
                  </a:rPr>
                  <a:t> </a:t>
                </a:r>
                <a:endParaRPr lang="tr-TR" sz="1200" dirty="0">
                  <a:effectLst/>
                  <a:highlight>
                    <a:srgbClr val="FFFFFF"/>
                  </a:highlight>
                  <a:latin typeface="Times New Roman"/>
                  <a:ea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tr-TR" sz="12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Google Sans Medium"/>
                    <a:ea typeface="Google Sans Medium"/>
                    <a:cs typeface="Google Sans Medium"/>
                  </a:rPr>
                  <a:t> </a:t>
                </a:r>
                <a:endParaRPr lang="tr-TR" sz="1200" dirty="0">
                  <a:effectLst/>
                  <a:highlight>
                    <a:srgbClr val="FFFFFF"/>
                  </a:highlight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22" name="image7.png"/>
            <p:cNvPicPr/>
            <p:nvPr/>
          </p:nvPicPr>
          <p:blipFill>
            <a:blip r:embed="rId5"/>
            <a:srcRect l="-2432" t="-8823" r="-1979" b="-8823"/>
            <a:stretch>
              <a:fillRect/>
            </a:stretch>
          </p:blipFill>
          <p:spPr>
            <a:xfrm>
              <a:off x="4219354" y="2882296"/>
              <a:ext cx="2028825" cy="190500"/>
            </a:xfrm>
            <a:prstGeom prst="rect">
              <a:avLst/>
            </a:prstGeom>
            <a:ln/>
          </p:spPr>
        </p:pic>
      </p:grpSp>
      <p:sp>
        <p:nvSpPr>
          <p:cNvPr id="4" name="Dikdörtgen 3"/>
          <p:cNvSpPr/>
          <p:nvPr/>
        </p:nvSpPr>
        <p:spPr>
          <a:xfrm>
            <a:off x="2549836" y="4296029"/>
            <a:ext cx="3964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Açık Kaynak – Özgür Geliştirilebilir Müfredat</a:t>
            </a:r>
          </a:p>
          <a:p>
            <a:pPr lvl="0" algn="ctr"/>
            <a:r>
              <a:rPr lang="tr-TR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Source - </a:t>
            </a:r>
            <a:r>
              <a:rPr lang="tr-TR" b="1" dirty="0" err="1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</a:t>
            </a:r>
            <a:r>
              <a:rPr lang="tr-TR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Circulium</a:t>
            </a:r>
            <a:r>
              <a:rPr lang="tr-T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Giriş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4596553" y="2571750"/>
            <a:ext cx="4166447" cy="172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tr-TR" dirty="0"/>
              <a:t>Öğrenciler kendi benzersiz hikayelerini oluşturmak için farklı </a:t>
            </a:r>
            <a:r>
              <a:rPr lang="tr-TR" dirty="0" err="1"/>
              <a:t>Scratch</a:t>
            </a:r>
            <a:r>
              <a:rPr lang="tr-TR" dirty="0"/>
              <a:t> bloklarını kullanır ve iki karakter arasındaki  konuşmaları devam edecek şekilde </a:t>
            </a:r>
            <a:r>
              <a:rPr lang="tr-TR" dirty="0" smtClean="0"/>
              <a:t>programlarlar.</a:t>
            </a:r>
            <a:endParaRPr sz="12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51520" y="1851670"/>
            <a:ext cx="3960440" cy="2127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tr-TR" b="1" u="sng" dirty="0" err="1"/>
              <a:t>Sıradışı</a:t>
            </a:r>
            <a:r>
              <a:rPr lang="tr-TR" b="1" u="sng" dirty="0"/>
              <a:t> Bir Keşif </a:t>
            </a:r>
            <a:r>
              <a:rPr lang="tr-TR" dirty="0" smtClean="0"/>
              <a:t>etkinliğinde , </a:t>
            </a:r>
            <a:r>
              <a:rPr lang="tr-TR" dirty="0"/>
              <a:t>öğrenciler bir hikaye anlatmak için diyaloğu sıralarlar. Karakterler, arka planları ve şaşırtıcı bir nesne arasındaki etkileşimleri canlandırırlar.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24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5590295" y="667891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1336358" y="405295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200" dirty="0" smtClean="0"/>
              <a:t>Selam </a:t>
            </a:r>
            <a:r>
              <a:rPr lang="en" sz="7200" dirty="0" smtClean="0"/>
              <a:t>!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924640" y="1261758"/>
            <a:ext cx="5112568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tr-TR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Hiç hayal ettin mi?</a:t>
            </a:r>
          </a:p>
          <a:p>
            <a:pPr marL="0" lvl="0" indent="0">
              <a:buNone/>
            </a:pPr>
            <a:r>
              <a:rPr lang="tr-TR" sz="3600" b="1" dirty="0" err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Omayanı</a:t>
            </a:r>
            <a:r>
              <a:rPr lang="tr-TR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keşfetmeyi…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sz="3600" b="1" dirty="0">
              <a:solidFill>
                <a:schemeClr val="accent1"/>
              </a:solidFill>
              <a:latin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dirty="0" smtClean="0"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dirty="0"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 smtClean="0">
                <a:sym typeface="Barlow"/>
              </a:rPr>
              <a:t>Hayal et canlandır ve kodla.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83" name="Google Shape;383;p14"/>
          <p:cNvGrpSpPr/>
          <p:nvPr/>
        </p:nvGrpSpPr>
        <p:grpSpPr>
          <a:xfrm flipH="1">
            <a:off x="10436" y="438544"/>
            <a:ext cx="914204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unusual discovery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373" y="160338"/>
            <a:ext cx="2919731" cy="233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315983" y="128958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tr-TR" b="1" dirty="0"/>
              <a:t>Aktivite Detay</a:t>
            </a: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734242" y="1764796"/>
            <a:ext cx="5736264" cy="28376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tr-TR" dirty="0"/>
              <a:t>Konuşma veya diyalog, hikaye </a:t>
            </a:r>
            <a:r>
              <a:rPr lang="tr-TR" dirty="0" smtClean="0"/>
              <a:t>anlatımının</a:t>
            </a:r>
          </a:p>
          <a:p>
            <a:r>
              <a:rPr lang="tr-TR" dirty="0" smtClean="0"/>
              <a:t>Önemli bir </a:t>
            </a:r>
            <a:r>
              <a:rPr lang="tr-TR" dirty="0"/>
              <a:t>parçasıdır. </a:t>
            </a:r>
            <a:r>
              <a:rPr lang="tr-TR" dirty="0" smtClean="0"/>
              <a:t>Karakterlerinizin</a:t>
            </a:r>
          </a:p>
          <a:p>
            <a:r>
              <a:rPr lang="tr-TR" dirty="0" smtClean="0"/>
              <a:t>benzersiz </a:t>
            </a:r>
            <a:r>
              <a:rPr lang="tr-TR" dirty="0"/>
              <a:t>bir </a:t>
            </a:r>
            <a:r>
              <a:rPr lang="tr-TR" dirty="0" smtClean="0"/>
              <a:t>nesneyi </a:t>
            </a:r>
            <a:r>
              <a:rPr lang="tr-TR" dirty="0"/>
              <a:t>keşfettiklerinde nasıl </a:t>
            </a:r>
            <a:r>
              <a:rPr lang="tr-TR" dirty="0" smtClean="0"/>
              <a:t>tepki</a:t>
            </a:r>
          </a:p>
          <a:p>
            <a:r>
              <a:rPr lang="tr-TR" dirty="0" smtClean="0"/>
              <a:t>verebileceğini düşünün;</a:t>
            </a:r>
          </a:p>
          <a:p>
            <a:r>
              <a:rPr lang="tr-TR" dirty="0" smtClean="0"/>
              <a:t>Korkuyorlar </a:t>
            </a:r>
            <a:r>
              <a:rPr lang="tr-TR" dirty="0"/>
              <a:t>mı?  </a:t>
            </a:r>
            <a:r>
              <a:rPr lang="tr-TR" dirty="0" smtClean="0"/>
              <a:t>Sürpriz mi </a:t>
            </a:r>
            <a:r>
              <a:rPr lang="tr-TR" dirty="0"/>
              <a:t>yaşadılar? </a:t>
            </a:r>
            <a:endParaRPr lang="tr-TR" dirty="0" smtClean="0"/>
          </a:p>
          <a:p>
            <a:r>
              <a:rPr lang="tr-TR" dirty="0" smtClean="0"/>
              <a:t>Heyecanlandılar </a:t>
            </a:r>
            <a:r>
              <a:rPr lang="tr-TR" dirty="0"/>
              <a:t>mı? </a:t>
            </a:r>
            <a:endParaRPr lang="tr-TR" dirty="0" smtClean="0"/>
          </a:p>
          <a:p>
            <a:r>
              <a:rPr lang="tr-TR" dirty="0" smtClean="0"/>
              <a:t>Hikayeyi </a:t>
            </a:r>
            <a:r>
              <a:rPr lang="tr-TR" dirty="0"/>
              <a:t>kurgulayan olarak, </a:t>
            </a:r>
            <a:r>
              <a:rPr lang="tr-TR" dirty="0" smtClean="0"/>
              <a:t>karakterlerinizin </a:t>
            </a:r>
            <a:r>
              <a:rPr lang="tr-TR" dirty="0"/>
              <a:t>ne </a:t>
            </a:r>
          </a:p>
          <a:p>
            <a:r>
              <a:rPr lang="tr-TR" dirty="0" smtClean="0"/>
              <a:t>söyleyeceğine </a:t>
            </a:r>
            <a:r>
              <a:rPr lang="tr-TR" dirty="0"/>
              <a:t>karar vermek </a:t>
            </a:r>
            <a:r>
              <a:rPr lang="tr-TR" dirty="0" smtClean="0"/>
              <a:t>size </a:t>
            </a:r>
            <a:r>
              <a:rPr lang="tr-TR" dirty="0"/>
              <a:t>kalmış.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6086476" y="912423"/>
            <a:ext cx="3034588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80285" y="876006"/>
            <a:ext cx="6336704" cy="4144015"/>
          </a:xfrm>
        </p:spPr>
        <p:txBody>
          <a:bodyPr/>
          <a:lstStyle/>
          <a:p>
            <a:r>
              <a:rPr lang="tr-TR" dirty="0"/>
              <a:t>Karakterlerinizin olağandışı nesneyi keşfettiklerinde </a:t>
            </a:r>
            <a:endParaRPr lang="tr-TR" dirty="0" smtClean="0"/>
          </a:p>
          <a:p>
            <a:r>
              <a:rPr lang="tr-TR" dirty="0" smtClean="0"/>
              <a:t>nasıl </a:t>
            </a:r>
            <a:r>
              <a:rPr lang="tr-TR" dirty="0"/>
              <a:t>tepki verdiklerini göstermek için diyalog kullanın. </a:t>
            </a:r>
            <a:endParaRPr lang="tr-TR" dirty="0" smtClean="0"/>
          </a:p>
          <a:p>
            <a:r>
              <a:rPr lang="tr-TR" dirty="0" smtClean="0"/>
              <a:t>Diyalog </a:t>
            </a:r>
            <a:r>
              <a:rPr lang="tr-TR" dirty="0"/>
              <a:t>ile ilgili kod bloklarına  yazdıklarınız, kitlenizin </a:t>
            </a:r>
            <a:endParaRPr lang="tr-TR" dirty="0" smtClean="0"/>
          </a:p>
          <a:p>
            <a:r>
              <a:rPr lang="tr-TR" dirty="0" smtClean="0"/>
              <a:t>hikayenizde </a:t>
            </a:r>
            <a:r>
              <a:rPr lang="tr-TR" dirty="0"/>
              <a:t>neler olduğunu anlamasına yardımcı </a:t>
            </a:r>
            <a:endParaRPr lang="tr-TR" dirty="0" smtClean="0"/>
          </a:p>
          <a:p>
            <a:r>
              <a:rPr lang="tr-TR" dirty="0" smtClean="0"/>
              <a:t>olacaktır.</a:t>
            </a:r>
          </a:p>
          <a:p>
            <a:endParaRPr lang="tr-TR" dirty="0"/>
          </a:p>
          <a:p>
            <a:r>
              <a:rPr lang="tr-TR" dirty="0"/>
              <a:t>İlginç bir diyalog oluşturmanın bir yolu da farklı  </a:t>
            </a:r>
            <a:endParaRPr lang="tr-TR" dirty="0" smtClean="0"/>
          </a:p>
          <a:p>
            <a:r>
              <a:rPr lang="tr-TR" dirty="0" smtClean="0"/>
              <a:t>düşünceleri </a:t>
            </a:r>
            <a:r>
              <a:rPr lang="tr-TR" dirty="0"/>
              <a:t>eklemektir. Karakterlerin farklı fikirlerde </a:t>
            </a:r>
            <a:endParaRPr lang="tr-TR" dirty="0" smtClean="0"/>
          </a:p>
          <a:p>
            <a:r>
              <a:rPr lang="tr-TR" dirty="0" smtClean="0"/>
              <a:t>olmaları </a:t>
            </a:r>
            <a:r>
              <a:rPr lang="tr-TR" dirty="0"/>
              <a:t>halinde ne söyleyeceklerini hayal edin. Ayrıca, </a:t>
            </a:r>
            <a:endParaRPr lang="tr-TR" dirty="0" smtClean="0"/>
          </a:p>
          <a:p>
            <a:r>
              <a:rPr lang="tr-TR" dirty="0" smtClean="0"/>
              <a:t>daha </a:t>
            </a:r>
            <a:r>
              <a:rPr lang="tr-TR" dirty="0"/>
              <a:t>ilgi çekici olması için yeni bir arka plan veya </a:t>
            </a:r>
            <a:endParaRPr lang="tr-TR" dirty="0" smtClean="0"/>
          </a:p>
          <a:p>
            <a:r>
              <a:rPr lang="tr-TR" dirty="0" smtClean="0"/>
              <a:t>başka </a:t>
            </a:r>
            <a:r>
              <a:rPr lang="tr-TR" dirty="0"/>
              <a:t>ilginç bir karakter eklemeyi de deneyebilirsiniz.</a:t>
            </a:r>
          </a:p>
        </p:txBody>
      </p:sp>
      <p:sp>
        <p:nvSpPr>
          <p:cNvPr id="4" name="Google Shape;405;p15"/>
          <p:cNvSpPr txBox="1">
            <a:spLocks/>
          </p:cNvSpPr>
          <p:nvPr/>
        </p:nvSpPr>
        <p:spPr>
          <a:xfrm>
            <a:off x="253021" y="51470"/>
            <a:ext cx="4676700" cy="8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tr-TR" b="1" dirty="0" smtClean="0"/>
              <a:t>Aktivite Detay</a:t>
            </a:r>
            <a:endParaRPr lang="tr-TR" b="1" dirty="0"/>
          </a:p>
        </p:txBody>
      </p:sp>
      <p:grpSp>
        <p:nvGrpSpPr>
          <p:cNvPr id="5" name="Google Shape;520;p16"/>
          <p:cNvGrpSpPr/>
          <p:nvPr/>
        </p:nvGrpSpPr>
        <p:grpSpPr>
          <a:xfrm>
            <a:off x="6856185" y="297617"/>
            <a:ext cx="2181796" cy="3593426"/>
            <a:chOff x="6661328" y="2103554"/>
            <a:chExt cx="850574" cy="1325339"/>
          </a:xfrm>
        </p:grpSpPr>
        <p:sp>
          <p:nvSpPr>
            <p:cNvPr id="6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00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tr-TR" dirty="0"/>
              <a:t>Öğrenme Hedefleri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22869" y="1339422"/>
            <a:ext cx="5640900" cy="3149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sz="1800" dirty="0" smtClean="0"/>
              <a:t>Bir </a:t>
            </a:r>
            <a:r>
              <a:rPr lang="tr-TR" sz="1800" dirty="0"/>
              <a:t>dizi kodu tetiklemek için olay bloklarının (“bayrak tıklandığında” gibi) kullanımı.</a:t>
            </a:r>
          </a:p>
          <a:p>
            <a:pPr lvl="0"/>
            <a:r>
              <a:rPr lang="tr-TR" sz="1800" dirty="0"/>
              <a:t>Bir diyalog oluşturmak için iki karakter  arasında en az 3 “söyleme” bloğunu sıralamak.</a:t>
            </a:r>
          </a:p>
          <a:p>
            <a:pPr lvl="0"/>
            <a:r>
              <a:rPr lang="tr-TR" sz="1800" dirty="0"/>
              <a:t>Bilgisayarın kullanıcı yanıtına göre karar verebilmesi </a:t>
            </a:r>
            <a:r>
              <a:rPr lang="tr-TR" sz="1800" b="1" u="sng" dirty="0"/>
              <a:t>için bir koşulu </a:t>
            </a:r>
            <a:r>
              <a:rPr lang="tr-TR" sz="1800" dirty="0"/>
              <a:t>programlamak.</a:t>
            </a:r>
          </a:p>
          <a:p>
            <a:pPr lvl="0"/>
            <a:r>
              <a:rPr lang="tr-TR" sz="1800" dirty="0"/>
              <a:t>Programa kontrol blokları uygulayarak tekrarlanan hareketler üretmek.</a:t>
            </a:r>
          </a:p>
          <a:p>
            <a:pPr marL="114300" lvl="0" indent="0">
              <a:buNone/>
            </a:pPr>
            <a:endParaRPr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48376" y="555526"/>
            <a:ext cx="6935588" cy="5760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 err="1"/>
              <a:t>Sıradışı</a:t>
            </a:r>
            <a:r>
              <a:rPr lang="tr-TR" dirty="0"/>
              <a:t> Bir Keşif 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662514" y="248130"/>
            <a:ext cx="2159307" cy="2515151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Dikdörtgen 3"/>
          <p:cNvSpPr/>
          <p:nvPr/>
        </p:nvSpPr>
        <p:spPr>
          <a:xfrm>
            <a:off x="270956" y="1167307"/>
            <a:ext cx="51651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u="sng" dirty="0"/>
              <a:t>Sohbet </a:t>
            </a:r>
            <a:r>
              <a:rPr lang="tr-TR" b="1" u="sng" dirty="0" smtClean="0"/>
              <a:t>Başlat:</a:t>
            </a:r>
          </a:p>
          <a:p>
            <a:r>
              <a:rPr lang="tr-TR" dirty="0"/>
              <a:t>Konuşmalarına devam etmek için her iki karaktere uygun söyleme blokları ekleyin</a:t>
            </a:r>
          </a:p>
          <a:p>
            <a:endParaRPr lang="tr-TR" b="1" dirty="0" smtClean="0"/>
          </a:p>
          <a:p>
            <a:r>
              <a:rPr lang="tr-TR" b="1" dirty="0" err="1"/>
              <a:t>Goblin</a:t>
            </a:r>
            <a:r>
              <a:rPr lang="tr-TR" b="1" dirty="0"/>
              <a:t> :</a:t>
            </a:r>
            <a:endParaRPr lang="tr-TR" dirty="0"/>
          </a:p>
        </p:txBody>
      </p:sp>
      <p:pic>
        <p:nvPicPr>
          <p:cNvPr id="139" name="Resim 1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65101"/>
            <a:ext cx="936104" cy="1978857"/>
          </a:xfrm>
          <a:prstGeom prst="rect">
            <a:avLst/>
          </a:prstGeom>
        </p:spPr>
      </p:pic>
      <p:pic>
        <p:nvPicPr>
          <p:cNvPr id="142" name="Resim 141"/>
          <p:cNvPicPr/>
          <p:nvPr/>
        </p:nvPicPr>
        <p:blipFill>
          <a:blip r:embed="rId4"/>
          <a:stretch>
            <a:fillRect/>
          </a:stretch>
        </p:blipFill>
        <p:spPr>
          <a:xfrm>
            <a:off x="1108150" y="2446392"/>
            <a:ext cx="2304256" cy="128774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818395" y="2081585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Ben :</a:t>
            </a:r>
            <a:r>
              <a:rPr lang="tr-TR" dirty="0"/>
              <a:t> </a:t>
            </a:r>
          </a:p>
        </p:txBody>
      </p:sp>
      <p:pic>
        <p:nvPicPr>
          <p:cNvPr id="143" name="Resim 14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7" y="2446392"/>
            <a:ext cx="1312974" cy="1997566"/>
          </a:xfrm>
          <a:prstGeom prst="rect">
            <a:avLst/>
          </a:prstGeom>
        </p:spPr>
      </p:pic>
      <p:pic>
        <p:nvPicPr>
          <p:cNvPr id="144" name="Resim 143"/>
          <p:cNvPicPr/>
          <p:nvPr/>
        </p:nvPicPr>
        <p:blipFill>
          <a:blip r:embed="rId6"/>
          <a:stretch>
            <a:fillRect/>
          </a:stretch>
        </p:blipFill>
        <p:spPr>
          <a:xfrm>
            <a:off x="5216858" y="2423442"/>
            <a:ext cx="3075141" cy="1650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67544" y="339502"/>
            <a:ext cx="640871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Renk Değişikliğini Kodlama</a:t>
            </a: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Dikdörtgen 4"/>
          <p:cNvSpPr/>
          <p:nvPr/>
        </p:nvSpPr>
        <p:spPr>
          <a:xfrm>
            <a:off x="251520" y="156363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Nesnenin rengini tekrar tekrar değiştirin.</a:t>
            </a:r>
          </a:p>
          <a:p>
            <a:endParaRPr lang="tr-TR" dirty="0"/>
          </a:p>
          <a:p>
            <a:r>
              <a:rPr lang="tr-TR" b="1" dirty="0"/>
              <a:t>Space </a:t>
            </a:r>
            <a:r>
              <a:rPr lang="tr-TR" b="1" dirty="0" err="1"/>
              <a:t>ship</a:t>
            </a:r>
            <a:r>
              <a:rPr lang="tr-TR" b="1" dirty="0"/>
              <a:t> :</a:t>
            </a:r>
            <a:endParaRPr lang="tr-TR" dirty="0"/>
          </a:p>
        </p:txBody>
      </p:sp>
      <p:pic>
        <p:nvPicPr>
          <p:cNvPr id="7" name="Resi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55727"/>
            <a:ext cx="1296144" cy="2520280"/>
          </a:xfrm>
          <a:prstGeom prst="rect">
            <a:avLst/>
          </a:prstGeom>
        </p:spPr>
      </p:pic>
      <p:pic>
        <p:nvPicPr>
          <p:cNvPr id="8" name="Resim 7"/>
          <p:cNvPicPr/>
          <p:nvPr/>
        </p:nvPicPr>
        <p:blipFill>
          <a:blip r:embed="rId4"/>
          <a:stretch>
            <a:fillRect/>
          </a:stretch>
        </p:blipFill>
        <p:spPr>
          <a:xfrm>
            <a:off x="3059832" y="2355728"/>
            <a:ext cx="2736304" cy="208823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2951"/>
            <a:ext cx="3428904" cy="192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67544" y="630237"/>
            <a:ext cx="3667200" cy="4374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sz="3600" dirty="0"/>
              <a:t>Karar Verme</a:t>
            </a:r>
            <a:endParaRPr sz="36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Dikdörtgen 2"/>
          <p:cNvSpPr/>
          <p:nvPr/>
        </p:nvSpPr>
        <p:spPr>
          <a:xfrm>
            <a:off x="189318" y="120359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İzleyiciye bir soru sorun ve yanıtlarına göre </a:t>
            </a:r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/>
              <a:t>şeyler yapın.</a:t>
            </a:r>
          </a:p>
          <a:p>
            <a:endParaRPr lang="tr-TR" dirty="0"/>
          </a:p>
          <a:p>
            <a:r>
              <a:rPr lang="tr-TR" b="1" dirty="0" err="1"/>
              <a:t>Goblin</a:t>
            </a:r>
            <a:r>
              <a:rPr lang="tr-TR" b="1" dirty="0"/>
              <a:t> :</a:t>
            </a:r>
            <a:endParaRPr lang="tr-TR" dirty="0"/>
          </a:p>
        </p:txBody>
      </p:sp>
      <p:pic>
        <p:nvPicPr>
          <p:cNvPr id="9" name="Resim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65101"/>
            <a:ext cx="936104" cy="1978857"/>
          </a:xfrm>
          <a:prstGeom prst="rect">
            <a:avLst/>
          </a:prstGeom>
        </p:spPr>
      </p:pic>
      <p:pic>
        <p:nvPicPr>
          <p:cNvPr id="10" name="Resim 9"/>
          <p:cNvPicPr/>
          <p:nvPr/>
        </p:nvPicPr>
        <p:blipFill>
          <a:blip r:embed="rId4"/>
          <a:stretch>
            <a:fillRect/>
          </a:stretch>
        </p:blipFill>
        <p:spPr>
          <a:xfrm>
            <a:off x="3707904" y="1491630"/>
            <a:ext cx="2931706" cy="355082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30" y="267494"/>
            <a:ext cx="2246809" cy="177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399</Words>
  <Application>Microsoft Office PowerPoint</Application>
  <PresentationFormat>Ekran Gösterisi (16:9)</PresentationFormat>
  <Paragraphs>90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Gaoler template</vt:lpstr>
      <vt:lpstr>Sıradışı Bir Keşif… Gizli Saklı Hazineler…</vt:lpstr>
      <vt:lpstr>Giriş</vt:lpstr>
      <vt:lpstr>Selam !</vt:lpstr>
      <vt:lpstr>Aktivite Detay</vt:lpstr>
      <vt:lpstr>PowerPoint Sunusu</vt:lpstr>
      <vt:lpstr>Öğrenme Hedefleri</vt:lpstr>
      <vt:lpstr>Sıradışı Bir Keşif </vt:lpstr>
      <vt:lpstr>Renk Değişikliğini Kodlama</vt:lpstr>
      <vt:lpstr>Karar Verme</vt:lpstr>
      <vt:lpstr>Kendi Animasyonunu Boya</vt:lpstr>
      <vt:lpstr>Nesnenizi Sıçratın</vt:lpstr>
      <vt:lpstr>Darbeli Nesne Oluşturma</vt:lpstr>
      <vt:lpstr>Hikaye Başlığını Canlandırın</vt:lpstr>
      <vt:lpstr>Nesne Ekleme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ilyas</dc:creator>
  <cp:lastModifiedBy>ilyas</cp:lastModifiedBy>
  <cp:revision>22</cp:revision>
  <dcterms:modified xsi:type="dcterms:W3CDTF">2020-03-07T15:07:29Z</dcterms:modified>
</cp:coreProperties>
</file>