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BACC6"/>
    <a:srgbClr val="4AAAC4"/>
    <a:srgbClr val="D11566"/>
    <a:srgbClr val="9CBF2B"/>
    <a:srgbClr val="494949"/>
    <a:srgbClr val="8BAA26"/>
    <a:srgbClr val="8CAC26"/>
    <a:srgbClr val="EAEAE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6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1302" y="-2382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2BCE7-100F-4C12-81CE-D314812ECEEA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2E0CB-1A6E-4DEA-8F58-FAE0DBA1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42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909090"/>
                </a:solidFill>
                <a:effectLst/>
                <a:latin typeface="Lato"/>
              </a:rPr>
              <a:t>Cvexemple.com © Tous droits réservés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2E0CB-1A6E-4DEA-8F58-FAE0DBA1BF3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20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titre 1">
            <a:extLst>
              <a:ext uri="{FF2B5EF4-FFF2-40B4-BE49-F238E27FC236}">
                <a16:creationId xmlns:a16="http://schemas.microsoft.com/office/drawing/2014/main" id="{38A6FF3F-C4F1-FECF-6BF4-8D2E4B444BBF}"/>
              </a:ext>
            </a:extLst>
          </p:cNvPr>
          <p:cNvSpPr txBox="1">
            <a:spLocks/>
          </p:cNvSpPr>
          <p:nvPr userDrawn="1"/>
        </p:nvSpPr>
        <p:spPr>
          <a:xfrm>
            <a:off x="98059" y="10771206"/>
            <a:ext cx="7371151" cy="398650"/>
          </a:xfrm>
          <a:prstGeom prst="rect">
            <a:avLst/>
          </a:prstGeom>
        </p:spPr>
        <p:txBody>
          <a:bodyPr vert="horz" wrap="none" lIns="98694" tIns="49347" rIns="98694" bIns="49347" rtlCol="0" anchor="ctr">
            <a:spAutoFit/>
          </a:bodyPr>
          <a:lstStyle>
            <a:lvl1pPr algn="ctr" defTabSz="457337" rtl="0" eaLnBrk="1" latinLnBrk="0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943" b="0" i="0" dirty="0">
                <a:solidFill>
                  <a:schemeClr val="tx1"/>
                </a:solidFill>
                <a:effectLst/>
                <a:latin typeface="montserrat" panose="02000505000000020004" pitchFamily="2" charset="0"/>
              </a:rPr>
              <a:t>© Copyright www.Cvexemple.com - Tous droits réservés</a:t>
            </a:r>
            <a:endParaRPr lang="fr-FR" sz="194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ADCBDF-453A-4E3B-94FD-A20AE960EEC8}"/>
              </a:ext>
            </a:extLst>
          </p:cNvPr>
          <p:cNvSpPr/>
          <p:nvPr/>
        </p:nvSpPr>
        <p:spPr>
          <a:xfrm>
            <a:off x="2006" y="741"/>
            <a:ext cx="2556388" cy="10688639"/>
          </a:xfrm>
          <a:prstGeom prst="rect">
            <a:avLst/>
          </a:prstGeom>
          <a:solidFill>
            <a:srgbClr val="2E3A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537E7BF-9DD6-4C2E-8E04-56863A1A257F}"/>
              </a:ext>
            </a:extLst>
          </p:cNvPr>
          <p:cNvSpPr/>
          <p:nvPr/>
        </p:nvSpPr>
        <p:spPr>
          <a:xfrm>
            <a:off x="79671" y="5339226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b="1" smtClean="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Arabe : Langue natale </a:t>
            </a:r>
            <a:endParaRPr lang="fr-FR" sz="1100" dirty="0">
              <a:solidFill>
                <a:srgbClr val="FFFFFF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709BF36-3DBE-432D-89AD-9EA0313652BB}"/>
              </a:ext>
            </a:extLst>
          </p:cNvPr>
          <p:cNvSpPr/>
          <p:nvPr/>
        </p:nvSpPr>
        <p:spPr>
          <a:xfrm>
            <a:off x="158990" y="6041771"/>
            <a:ext cx="2237710" cy="143596"/>
          </a:xfrm>
          <a:prstGeom prst="roundRect">
            <a:avLst/>
          </a:prstGeom>
          <a:noFill/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B9F8A21-02F0-4162-9959-0C95426CEF7F}"/>
              </a:ext>
            </a:extLst>
          </p:cNvPr>
          <p:cNvSpPr/>
          <p:nvPr/>
        </p:nvSpPr>
        <p:spPr>
          <a:xfrm>
            <a:off x="148001" y="5580434"/>
            <a:ext cx="2231967" cy="143596"/>
          </a:xfrm>
          <a:prstGeom prst="roundRect">
            <a:avLst/>
          </a:prstGeom>
          <a:solidFill>
            <a:srgbClr val="FFFFFF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70FAB0A-2229-49FD-8875-486E80CE8893}"/>
              </a:ext>
            </a:extLst>
          </p:cNvPr>
          <p:cNvSpPr/>
          <p:nvPr/>
        </p:nvSpPr>
        <p:spPr>
          <a:xfrm>
            <a:off x="79671" y="5777527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b="1" smtClean="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Francais </a:t>
            </a:r>
            <a:r>
              <a:rPr lang="fr-FR" sz="1000" b="1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fr-FR" sz="1000" smtClean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Bon niveau</a:t>
            </a:r>
            <a:endParaRPr lang="fr-FR" sz="1100" dirty="0">
              <a:solidFill>
                <a:srgbClr val="FFFFFF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9B7A2FE-9B49-4B68-A784-DF9A5EFD6285}"/>
              </a:ext>
            </a:extLst>
          </p:cNvPr>
          <p:cNvSpPr/>
          <p:nvPr/>
        </p:nvSpPr>
        <p:spPr>
          <a:xfrm>
            <a:off x="156632" y="6048712"/>
            <a:ext cx="1891365" cy="143596"/>
          </a:xfrm>
          <a:prstGeom prst="roundRect">
            <a:avLst/>
          </a:prstGeom>
          <a:solidFill>
            <a:srgbClr val="FFFFFF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10A964F-B825-4013-B361-CCE8A57D95BC}"/>
              </a:ext>
            </a:extLst>
          </p:cNvPr>
          <p:cNvSpPr/>
          <p:nvPr/>
        </p:nvSpPr>
        <p:spPr>
          <a:xfrm>
            <a:off x="91799" y="6257219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b="1" smtClean="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Anglais </a:t>
            </a:r>
            <a:r>
              <a:rPr lang="fr-FR" sz="1000" b="1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fr-FR" sz="1000" smtClean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Bon niveau</a:t>
            </a:r>
            <a:endParaRPr lang="fr-FR" sz="1100" dirty="0">
              <a:solidFill>
                <a:srgbClr val="FFFFFF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AC895A12-73EB-486F-A205-AFA5792F25D8}"/>
              </a:ext>
            </a:extLst>
          </p:cNvPr>
          <p:cNvSpPr/>
          <p:nvPr/>
        </p:nvSpPr>
        <p:spPr>
          <a:xfrm>
            <a:off x="162228" y="6488295"/>
            <a:ext cx="2237710" cy="143596"/>
          </a:xfrm>
          <a:prstGeom prst="roundRect">
            <a:avLst/>
          </a:prstGeom>
          <a:noFill/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DD9A427C-737A-407F-ABB8-A1924BC4711F}"/>
              </a:ext>
            </a:extLst>
          </p:cNvPr>
          <p:cNvSpPr/>
          <p:nvPr/>
        </p:nvSpPr>
        <p:spPr>
          <a:xfrm>
            <a:off x="161543" y="6481301"/>
            <a:ext cx="1893589" cy="153066"/>
          </a:xfrm>
          <a:prstGeom prst="roundRect">
            <a:avLst/>
          </a:prstGeom>
          <a:solidFill>
            <a:srgbClr val="FFFFFF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0687BC-8C6D-641B-914C-5BD87C67F86A}"/>
              </a:ext>
            </a:extLst>
          </p:cNvPr>
          <p:cNvGrpSpPr/>
          <p:nvPr/>
        </p:nvGrpSpPr>
        <p:grpSpPr>
          <a:xfrm>
            <a:off x="2667696" y="3909598"/>
            <a:ext cx="4175286" cy="486196"/>
            <a:chOff x="2615479" y="2870517"/>
            <a:chExt cx="4175286" cy="486196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17B5605-204B-4B8C-A617-E695E173F810}"/>
                </a:ext>
              </a:extLst>
            </p:cNvPr>
            <p:cNvSpPr/>
            <p:nvPr/>
          </p:nvSpPr>
          <p:spPr>
            <a:xfrm>
              <a:off x="2964176" y="2954914"/>
              <a:ext cx="3826589" cy="342601"/>
            </a:xfrm>
            <a:prstGeom prst="roundRect">
              <a:avLst/>
            </a:prstGeom>
            <a:noFill/>
            <a:ln>
              <a:solidFill>
                <a:srgbClr val="4BACC6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87313"/>
              <a:r>
                <a:rPr lang="fr-FR" sz="1600" b="1" smtClean="0">
                  <a:solidFill>
                    <a:srgbClr val="4BACC6"/>
                  </a:solidFill>
                </a:rPr>
                <a:t>COMPETENCES INFORMATIQUES</a:t>
              </a:r>
              <a:endParaRPr lang="fr-FR" sz="1600" b="1" dirty="0">
                <a:solidFill>
                  <a:srgbClr val="4BACC6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D331ADB-8038-4586-BB9C-E7C5DEC637F4}"/>
                </a:ext>
              </a:extLst>
            </p:cNvPr>
            <p:cNvSpPr/>
            <p:nvPr/>
          </p:nvSpPr>
          <p:spPr>
            <a:xfrm>
              <a:off x="2615479" y="2870517"/>
              <a:ext cx="486196" cy="486196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2" name="Isosceles Triangle 68">
              <a:extLst>
                <a:ext uri="{FF2B5EF4-FFF2-40B4-BE49-F238E27FC236}">
                  <a16:creationId xmlns:a16="http://schemas.microsoft.com/office/drawing/2014/main" id="{7F0CF6DE-390F-7112-3453-4B2FEDB78F0C}"/>
                </a:ext>
              </a:extLst>
            </p:cNvPr>
            <p:cNvSpPr/>
            <p:nvPr/>
          </p:nvSpPr>
          <p:spPr>
            <a:xfrm rot="10800000" flipH="1">
              <a:off x="2801986" y="2969302"/>
              <a:ext cx="112492" cy="290518"/>
            </a:xfrm>
            <a:custGeom>
              <a:avLst/>
              <a:gdLst/>
              <a:ahLst/>
              <a:cxnLst/>
              <a:rect l="l" t="t" r="r" b="b"/>
              <a:pathLst>
                <a:path w="1040400" h="3240000">
                  <a:moveTo>
                    <a:pt x="41345" y="940666"/>
                  </a:moveTo>
                  <a:lnTo>
                    <a:pt x="1242" y="653403"/>
                  </a:lnTo>
                  <a:lnTo>
                    <a:pt x="0" y="653403"/>
                  </a:lnTo>
                  <a:lnTo>
                    <a:pt x="1057" y="652077"/>
                  </a:lnTo>
                  <a:lnTo>
                    <a:pt x="447" y="647712"/>
                  </a:lnTo>
                  <a:lnTo>
                    <a:pt x="4531" y="647712"/>
                  </a:lnTo>
                  <a:lnTo>
                    <a:pt x="520200" y="0"/>
                  </a:lnTo>
                  <a:lnTo>
                    <a:pt x="659109" y="174478"/>
                  </a:lnTo>
                  <a:close/>
                  <a:moveTo>
                    <a:pt x="101622" y="1372451"/>
                  </a:moveTo>
                  <a:lnTo>
                    <a:pt x="61820" y="1087335"/>
                  </a:lnTo>
                  <a:lnTo>
                    <a:pt x="728036" y="261055"/>
                  </a:lnTo>
                  <a:lnTo>
                    <a:pt x="870500" y="439998"/>
                  </a:lnTo>
                  <a:lnTo>
                    <a:pt x="860164" y="431664"/>
                  </a:lnTo>
                  <a:close/>
                  <a:moveTo>
                    <a:pt x="161365" y="1800403"/>
                  </a:moveTo>
                  <a:lnTo>
                    <a:pt x="122098" y="1519120"/>
                  </a:lnTo>
                  <a:lnTo>
                    <a:pt x="930953" y="515931"/>
                  </a:lnTo>
                  <a:lnTo>
                    <a:pt x="1035869" y="647712"/>
                  </a:lnTo>
                  <a:lnTo>
                    <a:pt x="1039954" y="647712"/>
                  </a:lnTo>
                  <a:lnTo>
                    <a:pt x="1039345" y="652078"/>
                  </a:lnTo>
                  <a:lnTo>
                    <a:pt x="1040400" y="653403"/>
                  </a:lnTo>
                  <a:lnTo>
                    <a:pt x="1039160" y="653403"/>
                  </a:lnTo>
                  <a:lnTo>
                    <a:pt x="1029316" y="723920"/>
                  </a:lnTo>
                  <a:close/>
                  <a:moveTo>
                    <a:pt x="217894" y="2205330"/>
                  </a:moveTo>
                  <a:lnTo>
                    <a:pt x="181840" y="1947070"/>
                  </a:lnTo>
                  <a:lnTo>
                    <a:pt x="1000266" y="932012"/>
                  </a:lnTo>
                  <a:lnTo>
                    <a:pt x="949113" y="1298429"/>
                  </a:lnTo>
                  <a:close/>
                  <a:moveTo>
                    <a:pt x="330192" y="2564220"/>
                  </a:moveTo>
                  <a:lnTo>
                    <a:pt x="267995" y="2564220"/>
                  </a:lnTo>
                  <a:lnTo>
                    <a:pt x="237100" y="2342912"/>
                  </a:lnTo>
                  <a:lnTo>
                    <a:pt x="242309" y="2347112"/>
                  </a:lnTo>
                  <a:lnTo>
                    <a:pt x="920063" y="1506522"/>
                  </a:lnTo>
                  <a:lnTo>
                    <a:pt x="865005" y="1900914"/>
                  </a:lnTo>
                  <a:close/>
                  <a:moveTo>
                    <a:pt x="772406" y="2564220"/>
                  </a:moveTo>
                  <a:lnTo>
                    <a:pt x="468924" y="2564220"/>
                  </a:lnTo>
                  <a:lnTo>
                    <a:pt x="835955" y="2109008"/>
                  </a:lnTo>
                  <a:close/>
                  <a:moveTo>
                    <a:pt x="892044" y="3240000"/>
                  </a:moveTo>
                  <a:lnTo>
                    <a:pt x="148356" y="3240000"/>
                  </a:lnTo>
                  <a:lnTo>
                    <a:pt x="276144" y="2663936"/>
                  </a:lnTo>
                  <a:lnTo>
                    <a:pt x="764256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B14EAC0-9C5B-CC4F-C1D4-D087619DAF95}"/>
              </a:ext>
            </a:extLst>
          </p:cNvPr>
          <p:cNvGrpSpPr/>
          <p:nvPr/>
        </p:nvGrpSpPr>
        <p:grpSpPr>
          <a:xfrm>
            <a:off x="2650397" y="1379118"/>
            <a:ext cx="4206134" cy="486196"/>
            <a:chOff x="2615479" y="4663841"/>
            <a:chExt cx="4206134" cy="48619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9FDD790-775B-42D4-9D84-6F90AA64992C}"/>
                </a:ext>
              </a:extLst>
            </p:cNvPr>
            <p:cNvSpPr/>
            <p:nvPr/>
          </p:nvSpPr>
          <p:spPr>
            <a:xfrm>
              <a:off x="2964176" y="4726637"/>
              <a:ext cx="3857437" cy="342601"/>
            </a:xfrm>
            <a:prstGeom prst="roundRect">
              <a:avLst/>
            </a:prstGeom>
            <a:noFill/>
            <a:ln>
              <a:solidFill>
                <a:srgbClr val="4BACC6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87313"/>
              <a:r>
                <a:rPr lang="fr-FR" sz="1600" b="1" smtClean="0">
                  <a:solidFill>
                    <a:srgbClr val="4BACC6"/>
                  </a:solidFill>
                </a:rPr>
                <a:t>FORMATION ACADEMIQUE</a:t>
              </a:r>
              <a:endParaRPr lang="fr-FR" sz="1600" b="1" dirty="0">
                <a:solidFill>
                  <a:srgbClr val="4BACC6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6D4DB64-113E-47F3-B9EA-27C77E6DFBD1}"/>
                </a:ext>
              </a:extLst>
            </p:cNvPr>
            <p:cNvSpPr/>
            <p:nvPr/>
          </p:nvSpPr>
          <p:spPr>
            <a:xfrm>
              <a:off x="2615479" y="4663841"/>
              <a:ext cx="486196" cy="486196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3" name="Parallelogram 15">
              <a:extLst>
                <a:ext uri="{FF2B5EF4-FFF2-40B4-BE49-F238E27FC236}">
                  <a16:creationId xmlns:a16="http://schemas.microsoft.com/office/drawing/2014/main" id="{ADEF4753-D4ED-12BB-1A92-748AAA69D8F1}"/>
                </a:ext>
              </a:extLst>
            </p:cNvPr>
            <p:cNvSpPr/>
            <p:nvPr/>
          </p:nvSpPr>
          <p:spPr>
            <a:xfrm rot="16200000">
              <a:off x="2752614" y="4787295"/>
              <a:ext cx="203185" cy="219940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284A1D1-721B-A796-A857-FBB9D7D61510}"/>
              </a:ext>
            </a:extLst>
          </p:cNvPr>
          <p:cNvGrpSpPr/>
          <p:nvPr/>
        </p:nvGrpSpPr>
        <p:grpSpPr>
          <a:xfrm>
            <a:off x="26787" y="2369635"/>
            <a:ext cx="2389576" cy="406983"/>
            <a:chOff x="81019" y="2211056"/>
            <a:chExt cx="2389576" cy="406983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2F7C1514-9BC1-495E-8C93-6D7FC2903B01}"/>
                </a:ext>
              </a:extLst>
            </p:cNvPr>
            <p:cNvSpPr/>
            <p:nvPr/>
          </p:nvSpPr>
          <p:spPr>
            <a:xfrm>
              <a:off x="363467" y="2265978"/>
              <a:ext cx="2107128" cy="294082"/>
            </a:xfrm>
            <a:prstGeom prst="round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87313"/>
              <a:r>
                <a:rPr lang="fr-FR" sz="1600" b="1" dirty="0">
                  <a:solidFill>
                    <a:srgbClr val="FFFFFF"/>
                  </a:solidFill>
                </a:rPr>
                <a:t>CONTACT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ED6EA80-84CD-4137-8C6B-F785B64940BD}"/>
                </a:ext>
              </a:extLst>
            </p:cNvPr>
            <p:cNvSpPr/>
            <p:nvPr/>
          </p:nvSpPr>
          <p:spPr>
            <a:xfrm>
              <a:off x="81019" y="2211056"/>
              <a:ext cx="406800" cy="40698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Isosceles Triangle 51">
              <a:extLst>
                <a:ext uri="{FF2B5EF4-FFF2-40B4-BE49-F238E27FC236}">
                  <a16:creationId xmlns:a16="http://schemas.microsoft.com/office/drawing/2014/main" id="{D497BB16-9184-6E27-4570-AC57C33E64D1}"/>
                </a:ext>
              </a:extLst>
            </p:cNvPr>
            <p:cNvSpPr/>
            <p:nvPr/>
          </p:nvSpPr>
          <p:spPr>
            <a:xfrm>
              <a:off x="172892" y="2329905"/>
              <a:ext cx="215126" cy="157753"/>
            </a:xfrm>
            <a:custGeom>
              <a:avLst/>
              <a:gdLst/>
              <a:ahLst/>
              <a:cxnLst/>
              <a:rect l="l" t="t" r="r" b="b"/>
              <a:pathLst>
                <a:path w="3240001" h="2375905">
                  <a:moveTo>
                    <a:pt x="1974640" y="1379575"/>
                  </a:moveTo>
                  <a:lnTo>
                    <a:pt x="3240001" y="2375905"/>
                  </a:lnTo>
                  <a:lnTo>
                    <a:pt x="1" y="2375905"/>
                  </a:lnTo>
                  <a:lnTo>
                    <a:pt x="1269863" y="1399042"/>
                  </a:lnTo>
                  <a:lnTo>
                    <a:pt x="1610574" y="1745545"/>
                  </a:lnTo>
                  <a:close/>
                  <a:moveTo>
                    <a:pt x="3240001" y="126952"/>
                  </a:moveTo>
                  <a:lnTo>
                    <a:pt x="3240001" y="2258912"/>
                  </a:lnTo>
                  <a:lnTo>
                    <a:pt x="2032457" y="1334195"/>
                  </a:lnTo>
                  <a:close/>
                  <a:moveTo>
                    <a:pt x="0" y="117525"/>
                  </a:moveTo>
                  <a:lnTo>
                    <a:pt x="1207545" y="1324768"/>
                  </a:lnTo>
                  <a:lnTo>
                    <a:pt x="0" y="2249485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1610572" y="1620513"/>
                  </a:lnTo>
                  <a:close/>
                </a:path>
              </a:pathLst>
            </a:custGeom>
            <a:solidFill>
              <a:srgbClr val="4BA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81" name="Title 1">
            <a:extLst>
              <a:ext uri="{FF2B5EF4-FFF2-40B4-BE49-F238E27FC236}">
                <a16:creationId xmlns:a16="http://schemas.microsoft.com/office/drawing/2014/main" id="{5D79C692-1E8C-423B-7344-E0D7FD4581B4}"/>
              </a:ext>
            </a:extLst>
          </p:cNvPr>
          <p:cNvSpPr txBox="1">
            <a:spLocks noChangeAspect="1"/>
          </p:cNvSpPr>
          <p:nvPr/>
        </p:nvSpPr>
        <p:spPr>
          <a:xfrm>
            <a:off x="2674755" y="180658"/>
            <a:ext cx="2451849" cy="76944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000"/>
              </a:lnSpc>
            </a:pPr>
            <a:r>
              <a:rPr lang="fr-FR" sz="3601" b="1" kern="700" smtClean="0">
                <a:solidFill>
                  <a:srgbClr val="4BACC6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ILYAS</a:t>
            </a:r>
            <a:endParaRPr lang="fr-FR" sz="3601" b="1" kern="700" dirty="0">
              <a:solidFill>
                <a:srgbClr val="4BACC6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ts val="3000"/>
              </a:lnSpc>
            </a:pPr>
            <a:r>
              <a:rPr lang="fr-FR" sz="3601" kern="7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BENISMAEL</a:t>
            </a:r>
            <a:endParaRPr lang="fr-FR" sz="3601" kern="700" dirty="0"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0D68D64C-66F7-B5F5-AE77-F8275F1CFE0C}"/>
              </a:ext>
            </a:extLst>
          </p:cNvPr>
          <p:cNvSpPr/>
          <p:nvPr/>
        </p:nvSpPr>
        <p:spPr>
          <a:xfrm>
            <a:off x="2690716" y="890966"/>
            <a:ext cx="2428048" cy="32178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fr-MA" sz="1600"/>
              <a:t>D</a:t>
            </a:r>
            <a:r>
              <a:rPr lang="fr-MA" sz="1600" smtClean="0"/>
              <a:t>éveloppeur </a:t>
            </a:r>
            <a:r>
              <a:rPr lang="fr-MA" sz="1600"/>
              <a:t>de logiciels</a:t>
            </a:r>
            <a:endParaRPr lang="fr-FR" sz="1200" dirty="0">
              <a:solidFill>
                <a:srgbClr val="FFFF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C105913-C56C-19E4-DF35-F4E8717E7D75}"/>
              </a:ext>
            </a:extLst>
          </p:cNvPr>
          <p:cNvSpPr/>
          <p:nvPr/>
        </p:nvSpPr>
        <p:spPr>
          <a:xfrm>
            <a:off x="2751543" y="1917178"/>
            <a:ext cx="4558086" cy="19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540"/>
              </a:spcBef>
              <a:spcAft>
                <a:spcPts val="216"/>
              </a:spcAft>
            </a:pPr>
            <a:r>
              <a:rPr lang="fr-FR" sz="1300" b="1" smtClean="0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2023 : </a:t>
            </a:r>
            <a:r>
              <a:rPr lang="fr-FR" sz="1300" b="1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Licence – FSTG MARRAKECH </a:t>
            </a:r>
            <a:endParaRPr lang="fr-FR" sz="1300" b="1" smtClean="0">
              <a:latin typeface="Calibri" panose="020F0502020204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15000"/>
              </a:lnSpc>
              <a:spcBef>
                <a:spcPts val="540"/>
              </a:spcBef>
              <a:spcAft>
                <a:spcPts val="216"/>
              </a:spcAft>
            </a:pPr>
            <a:r>
              <a:rPr lang="fr-FR" sz="1300" i="1" smtClean="0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300" i="1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Filière : </a:t>
            </a:r>
            <a:r>
              <a:rPr lang="fr-FR" sz="1300" i="1" smtClean="0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Systèmes Informatiques répartis</a:t>
            </a:r>
            <a:endParaRPr lang="fr-FR" sz="1300" i="1">
              <a:latin typeface="Calibri" panose="020F0502020204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15000"/>
              </a:lnSpc>
              <a:spcBef>
                <a:spcPts val="540"/>
              </a:spcBef>
              <a:spcAft>
                <a:spcPts val="216"/>
              </a:spcAft>
            </a:pPr>
            <a:r>
              <a:rPr lang="fr-FR" sz="1300" b="1" smtClean="0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2022 : DEUST – FSTG MARRAKECH </a:t>
            </a:r>
            <a:endParaRPr lang="fr-FR" sz="1300" b="1">
              <a:latin typeface="Calibri" panose="020F0502020204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15000"/>
              </a:lnSpc>
              <a:spcBef>
                <a:spcPts val="540"/>
              </a:spcBef>
              <a:spcAft>
                <a:spcPts val="216"/>
              </a:spcAft>
            </a:pPr>
            <a:r>
              <a:rPr lang="fr-FR" sz="1300" i="1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Filière : Mathématique Informatique Physique Chimie (MIPC)</a:t>
            </a:r>
          </a:p>
          <a:p>
            <a:pPr>
              <a:lnSpc>
                <a:spcPct val="115000"/>
              </a:lnSpc>
              <a:spcBef>
                <a:spcPts val="540"/>
              </a:spcBef>
              <a:spcAft>
                <a:spcPts val="216"/>
              </a:spcAft>
            </a:pPr>
            <a:r>
              <a:rPr lang="fr-FR" sz="1300" b="1" smtClean="0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 : BACCALAUREAT - </a:t>
            </a:r>
            <a:r>
              <a:rPr lang="fr-MA" sz="1300" b="1" smtClean="0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Nour El Mohammadia</a:t>
            </a:r>
            <a:r>
              <a:rPr lang="fr-FR" sz="1300" b="1" smtClean="0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lnSpc>
                <a:spcPct val="115000"/>
              </a:lnSpc>
              <a:spcBef>
                <a:spcPts val="540"/>
              </a:spcBef>
              <a:spcAft>
                <a:spcPts val="216"/>
              </a:spcAft>
            </a:pPr>
            <a:r>
              <a:rPr lang="fr-FR" sz="1300" i="1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Filière : Science Physique - Mention très bien 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9C759DB-65EA-A7CC-3B6C-89904FA08748}"/>
              </a:ext>
            </a:extLst>
          </p:cNvPr>
          <p:cNvGrpSpPr/>
          <p:nvPr/>
        </p:nvGrpSpPr>
        <p:grpSpPr>
          <a:xfrm>
            <a:off x="136487" y="2928943"/>
            <a:ext cx="2262107" cy="1661747"/>
            <a:chOff x="-1665733" y="2512676"/>
            <a:chExt cx="2095227" cy="153915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C8E9352-4391-A6CE-2BC3-2C93FAF103A2}"/>
                </a:ext>
              </a:extLst>
            </p:cNvPr>
            <p:cNvGrpSpPr/>
            <p:nvPr/>
          </p:nvGrpSpPr>
          <p:grpSpPr>
            <a:xfrm>
              <a:off x="-1304966" y="2512676"/>
              <a:ext cx="1734460" cy="1539156"/>
              <a:chOff x="401605" y="893122"/>
              <a:chExt cx="1772672" cy="1573063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CB9E8DD-02B5-6937-D650-8EBFA73C3624}"/>
                  </a:ext>
                </a:extLst>
              </p:cNvPr>
              <p:cNvSpPr/>
              <p:nvPr/>
            </p:nvSpPr>
            <p:spPr>
              <a:xfrm>
                <a:off x="401606" y="1917231"/>
                <a:ext cx="1772668" cy="54895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fr-MA" sz="1200" b="1" smtClean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Adresse: </a:t>
                </a:r>
              </a:p>
              <a:p>
                <a:pPr>
                  <a:lnSpc>
                    <a:spcPct val="107000"/>
                  </a:lnSpc>
                  <a:spcAft>
                    <a:spcPts val="722"/>
                  </a:spcAft>
                </a:pPr>
                <a:r>
                  <a:rPr lang="fr-MA" sz="1200" smtClean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108, CMS Bloc 52 Daoudiate, Marrakech</a:t>
                </a:r>
                <a:endParaRPr lang="fr-FR" sz="12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DDA8198-BC1F-7EFA-D710-E127C78D426E}"/>
                  </a:ext>
                </a:extLst>
              </p:cNvPr>
              <p:cNvSpPr/>
              <p:nvPr/>
            </p:nvSpPr>
            <p:spPr>
              <a:xfrm>
                <a:off x="401605" y="893122"/>
                <a:ext cx="1772669" cy="3496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b="1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Mobile:</a:t>
                </a:r>
              </a:p>
              <a:p>
                <a:pPr algn="l"/>
                <a:r>
                  <a:rPr lang="en-US" sz="1200" smtClean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06 64 01 16 36</a:t>
                </a:r>
                <a:endParaRPr lang="en-US" sz="12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823323A-C639-50ED-A728-544771ADAEB8}"/>
                  </a:ext>
                </a:extLst>
              </p:cNvPr>
              <p:cNvSpPr/>
              <p:nvPr/>
            </p:nvSpPr>
            <p:spPr>
              <a:xfrm>
                <a:off x="401606" y="1430593"/>
                <a:ext cx="1772671" cy="3496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b="1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Email:</a:t>
                </a:r>
              </a:p>
              <a:p>
                <a:pPr algn="l"/>
                <a:r>
                  <a:rPr lang="en-US" sz="1200" smtClean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Benismael.ilyas@gmail.com</a:t>
                </a:r>
                <a:endParaRPr lang="fr-FR" sz="12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669FC26-B506-D2DC-18FF-519C9879700E}"/>
                </a:ext>
              </a:extLst>
            </p:cNvPr>
            <p:cNvSpPr/>
            <p:nvPr/>
          </p:nvSpPr>
          <p:spPr>
            <a:xfrm>
              <a:off x="-1657473" y="2536173"/>
              <a:ext cx="284281" cy="284281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22">
                <a:solidFill>
                  <a:schemeClr val="bg1"/>
                </a:solidFill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C635513-5477-AB04-47B6-A4F757CD0314}"/>
                </a:ext>
              </a:extLst>
            </p:cNvPr>
            <p:cNvSpPr/>
            <p:nvPr/>
          </p:nvSpPr>
          <p:spPr>
            <a:xfrm>
              <a:off x="-1661603" y="3036249"/>
              <a:ext cx="284281" cy="284281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22" dirty="0">
                <a:solidFill>
                  <a:schemeClr val="bg1"/>
                </a:solidFill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FA44A21-8691-E33D-5DB9-A7C584FD833A}"/>
                </a:ext>
              </a:extLst>
            </p:cNvPr>
            <p:cNvSpPr/>
            <p:nvPr/>
          </p:nvSpPr>
          <p:spPr>
            <a:xfrm>
              <a:off x="-1665733" y="3536325"/>
              <a:ext cx="284281" cy="284281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22">
                <a:solidFill>
                  <a:schemeClr val="bg1"/>
                </a:solidFill>
              </a:endParaRPr>
            </a:p>
          </p:txBody>
        </p:sp>
        <p:sp>
          <p:nvSpPr>
            <p:cNvPr id="131" name="شكل حر 78">
              <a:extLst>
                <a:ext uri="{FF2B5EF4-FFF2-40B4-BE49-F238E27FC236}">
                  <a16:creationId xmlns:a16="http://schemas.microsoft.com/office/drawing/2014/main" id="{C6C5EDE3-A854-EC63-7F17-61058863BA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564494" y="3616330"/>
              <a:ext cx="71523" cy="108000"/>
            </a:xfrm>
            <a:custGeom>
              <a:avLst/>
              <a:gdLst>
                <a:gd name="connsiteX0" fmla="*/ 1316986 w 2647950"/>
                <a:gd name="connsiteY0" fmla="*/ 704850 h 3976070"/>
                <a:gd name="connsiteX1" fmla="*/ 776597 w 2647950"/>
                <a:gd name="connsiteY1" fmla="*/ 1245239 h 3976070"/>
                <a:gd name="connsiteX2" fmla="*/ 1316986 w 2647950"/>
                <a:gd name="connsiteY2" fmla="*/ 1785628 h 3976070"/>
                <a:gd name="connsiteX3" fmla="*/ 1857375 w 2647950"/>
                <a:gd name="connsiteY3" fmla="*/ 1245239 h 3976070"/>
                <a:gd name="connsiteX4" fmla="*/ 1316986 w 2647950"/>
                <a:gd name="connsiteY4" fmla="*/ 704850 h 3976070"/>
                <a:gd name="connsiteX5" fmla="*/ 1323975 w 2647950"/>
                <a:gd name="connsiteY5" fmla="*/ 0 h 3976070"/>
                <a:gd name="connsiteX6" fmla="*/ 2647950 w 2647950"/>
                <a:gd name="connsiteY6" fmla="*/ 1323975 h 3976070"/>
                <a:gd name="connsiteX7" fmla="*/ 2421836 w 2647950"/>
                <a:gd name="connsiteY7" fmla="*/ 2064222 h 3976070"/>
                <a:gd name="connsiteX8" fmla="*/ 2358543 w 2647950"/>
                <a:gd name="connsiteY8" fmla="*/ 2148863 h 3976070"/>
                <a:gd name="connsiteX9" fmla="*/ 1334733 w 2647950"/>
                <a:gd name="connsiteY9" fmla="*/ 3976070 h 3976070"/>
                <a:gd name="connsiteX10" fmla="*/ 273757 w 2647950"/>
                <a:gd name="connsiteY10" fmla="*/ 2127934 h 3976070"/>
                <a:gd name="connsiteX11" fmla="*/ 226114 w 2647950"/>
                <a:gd name="connsiteY11" fmla="*/ 2064222 h 3976070"/>
                <a:gd name="connsiteX12" fmla="*/ 0 w 2647950"/>
                <a:gd name="connsiteY12" fmla="*/ 1323975 h 3976070"/>
                <a:gd name="connsiteX13" fmla="*/ 1323975 w 2647950"/>
                <a:gd name="connsiteY13" fmla="*/ 0 h 397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7950" h="3976070">
                  <a:moveTo>
                    <a:pt x="1316986" y="704850"/>
                  </a:moveTo>
                  <a:cubicBezTo>
                    <a:pt x="1018537" y="704850"/>
                    <a:pt x="776597" y="946790"/>
                    <a:pt x="776597" y="1245239"/>
                  </a:cubicBezTo>
                  <a:cubicBezTo>
                    <a:pt x="776597" y="1543688"/>
                    <a:pt x="1018537" y="1785628"/>
                    <a:pt x="1316986" y="1785628"/>
                  </a:cubicBezTo>
                  <a:cubicBezTo>
                    <a:pt x="1615435" y="1785628"/>
                    <a:pt x="1857375" y="1543688"/>
                    <a:pt x="1857375" y="1245239"/>
                  </a:cubicBezTo>
                  <a:cubicBezTo>
                    <a:pt x="1857375" y="946790"/>
                    <a:pt x="1615435" y="704850"/>
                    <a:pt x="1316986" y="704850"/>
                  </a:cubicBezTo>
                  <a:close/>
                  <a:moveTo>
                    <a:pt x="1323975" y="0"/>
                  </a:moveTo>
                  <a:cubicBezTo>
                    <a:pt x="2055186" y="0"/>
                    <a:pt x="2647950" y="592764"/>
                    <a:pt x="2647950" y="1323975"/>
                  </a:cubicBezTo>
                  <a:cubicBezTo>
                    <a:pt x="2647950" y="1598179"/>
                    <a:pt x="2564593" y="1852914"/>
                    <a:pt x="2421836" y="2064222"/>
                  </a:cubicBezTo>
                  <a:lnTo>
                    <a:pt x="2358543" y="2148863"/>
                  </a:lnTo>
                  <a:lnTo>
                    <a:pt x="1334733" y="3976070"/>
                  </a:lnTo>
                  <a:lnTo>
                    <a:pt x="273757" y="2127934"/>
                  </a:lnTo>
                  <a:lnTo>
                    <a:pt x="226114" y="2064222"/>
                  </a:lnTo>
                  <a:cubicBezTo>
                    <a:pt x="83358" y="1852914"/>
                    <a:pt x="0" y="1598179"/>
                    <a:pt x="0" y="1323975"/>
                  </a:cubicBezTo>
                  <a:cubicBezTo>
                    <a:pt x="0" y="592764"/>
                    <a:pt x="592764" y="0"/>
                    <a:pt x="1323975" y="0"/>
                  </a:cubicBezTo>
                  <a:close/>
                </a:path>
              </a:pathLst>
            </a:custGeom>
            <a:solidFill>
              <a:schemeClr val="bg1"/>
            </a:solidFill>
            <a:ln w="793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6595" tIns="48297" rIns="96595" bIns="48297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4317">
                <a:solidFill>
                  <a:schemeClr val="bg1"/>
                </a:solidFill>
              </a:endParaRPr>
            </a:p>
          </p:txBody>
        </p:sp>
        <p:sp>
          <p:nvSpPr>
            <p:cNvPr id="132" name="شكل حر 85">
              <a:extLst>
                <a:ext uri="{FF2B5EF4-FFF2-40B4-BE49-F238E27FC236}">
                  <a16:creationId xmlns:a16="http://schemas.microsoft.com/office/drawing/2014/main" id="{81AB41E1-6522-9C9B-4D59-00B0ED0C91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592464" y="3127052"/>
              <a:ext cx="144000" cy="102674"/>
            </a:xfrm>
            <a:custGeom>
              <a:avLst/>
              <a:gdLst>
                <a:gd name="connsiteX0" fmla="*/ 3316236 w 8372474"/>
                <a:gd name="connsiteY0" fmla="*/ 3531540 h 5981701"/>
                <a:gd name="connsiteX1" fmla="*/ 1307076 w 8372474"/>
                <a:gd name="connsiteY1" fmla="*/ 5537782 h 5981701"/>
                <a:gd name="connsiteX2" fmla="*/ 7035211 w 8372474"/>
                <a:gd name="connsiteY2" fmla="*/ 5534939 h 5981701"/>
                <a:gd name="connsiteX3" fmla="*/ 5064612 w 8372474"/>
                <a:gd name="connsiteY3" fmla="*/ 3558654 h 5981701"/>
                <a:gd name="connsiteX4" fmla="*/ 4317667 w 8372474"/>
                <a:gd name="connsiteY4" fmla="*/ 4306522 h 5981701"/>
                <a:gd name="connsiteX5" fmla="*/ 4091217 w 8372474"/>
                <a:gd name="connsiteY5" fmla="*/ 4308903 h 5981701"/>
                <a:gd name="connsiteX6" fmla="*/ 7887285 w 8372474"/>
                <a:gd name="connsiteY6" fmla="*/ 736631 h 5981701"/>
                <a:gd name="connsiteX7" fmla="*/ 5379748 w 8372474"/>
                <a:gd name="connsiteY7" fmla="*/ 3243523 h 5981701"/>
                <a:gd name="connsiteX8" fmla="*/ 7665088 w 8372474"/>
                <a:gd name="connsiteY8" fmla="*/ 5527516 h 5981701"/>
                <a:gd name="connsiteX9" fmla="*/ 7884020 w 8372474"/>
                <a:gd name="connsiteY9" fmla="*/ 5078798 h 5981701"/>
                <a:gd name="connsiteX10" fmla="*/ 7887285 w 8372474"/>
                <a:gd name="connsiteY10" fmla="*/ 736631 h 5981701"/>
                <a:gd name="connsiteX11" fmla="*/ 494711 w 8372474"/>
                <a:gd name="connsiteY11" fmla="*/ 712818 h 5981701"/>
                <a:gd name="connsiteX12" fmla="*/ 497974 w 8372474"/>
                <a:gd name="connsiteY12" fmla="*/ 5054986 h 5981701"/>
                <a:gd name="connsiteX13" fmla="*/ 716862 w 8372474"/>
                <a:gd name="connsiteY13" fmla="*/ 5503704 h 5981701"/>
                <a:gd name="connsiteX14" fmla="*/ 3001739 w 8372474"/>
                <a:gd name="connsiteY14" fmla="*/ 3219711 h 5981701"/>
                <a:gd name="connsiteX15" fmla="*/ 881060 w 8372474"/>
                <a:gd name="connsiteY15" fmla="*/ 472017 h 5981701"/>
                <a:gd name="connsiteX16" fmla="*/ 4067173 w 8372474"/>
                <a:gd name="connsiteY16" fmla="*/ 3655748 h 5981701"/>
                <a:gd name="connsiteX17" fmla="*/ 4212429 w 8372474"/>
                <a:gd name="connsiteY17" fmla="*/ 3729567 h 5981701"/>
                <a:gd name="connsiteX18" fmla="*/ 4348161 w 8372474"/>
                <a:gd name="connsiteY18" fmla="*/ 3641461 h 5981701"/>
                <a:gd name="connsiteX19" fmla="*/ 7519985 w 8372474"/>
                <a:gd name="connsiteY19" fmla="*/ 472017 h 5981701"/>
                <a:gd name="connsiteX20" fmla="*/ 892290 w 8372474"/>
                <a:gd name="connsiteY20" fmla="*/ 0 h 5981701"/>
                <a:gd name="connsiteX21" fmla="*/ 7480184 w 8372474"/>
                <a:gd name="connsiteY21" fmla="*/ 0 h 5981701"/>
                <a:gd name="connsiteX22" fmla="*/ 8372474 w 8372474"/>
                <a:gd name="connsiteY22" fmla="*/ 892290 h 5981701"/>
                <a:gd name="connsiteX23" fmla="*/ 8372474 w 8372474"/>
                <a:gd name="connsiteY23" fmla="*/ 5089411 h 5981701"/>
                <a:gd name="connsiteX24" fmla="*/ 7480184 w 8372474"/>
                <a:gd name="connsiteY24" fmla="*/ 5981701 h 5981701"/>
                <a:gd name="connsiteX25" fmla="*/ 892290 w 8372474"/>
                <a:gd name="connsiteY25" fmla="*/ 5981701 h 5981701"/>
                <a:gd name="connsiteX26" fmla="*/ 0 w 8372474"/>
                <a:gd name="connsiteY26" fmla="*/ 5089411 h 5981701"/>
                <a:gd name="connsiteX27" fmla="*/ 0 w 8372474"/>
                <a:gd name="connsiteY27" fmla="*/ 892290 h 5981701"/>
                <a:gd name="connsiteX28" fmla="*/ 892290 w 8372474"/>
                <a:gd name="connsiteY28" fmla="*/ 0 h 598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72474" h="5981701">
                  <a:moveTo>
                    <a:pt x="3316236" y="3531540"/>
                  </a:moveTo>
                  <a:lnTo>
                    <a:pt x="1307076" y="5537782"/>
                  </a:lnTo>
                  <a:lnTo>
                    <a:pt x="7035211" y="5534939"/>
                  </a:lnTo>
                  <a:lnTo>
                    <a:pt x="5064612" y="3558654"/>
                  </a:lnTo>
                  <a:lnTo>
                    <a:pt x="4317667" y="4306522"/>
                  </a:lnTo>
                  <a:cubicBezTo>
                    <a:pt x="4246947" y="4383516"/>
                    <a:pt x="4152413" y="4365259"/>
                    <a:pt x="4091217" y="4308903"/>
                  </a:cubicBezTo>
                  <a:close/>
                  <a:moveTo>
                    <a:pt x="7887285" y="736631"/>
                  </a:moveTo>
                  <a:lnTo>
                    <a:pt x="5379748" y="3243523"/>
                  </a:lnTo>
                  <a:lnTo>
                    <a:pt x="7665088" y="5527516"/>
                  </a:lnTo>
                  <a:cubicBezTo>
                    <a:pt x="7783318" y="5489862"/>
                    <a:pt x="7896785" y="5392677"/>
                    <a:pt x="7884020" y="5078798"/>
                  </a:cubicBezTo>
                  <a:cubicBezTo>
                    <a:pt x="7877170" y="3582196"/>
                    <a:pt x="7894135" y="2233232"/>
                    <a:pt x="7887285" y="736631"/>
                  </a:cubicBezTo>
                  <a:close/>
                  <a:moveTo>
                    <a:pt x="494711" y="712818"/>
                  </a:moveTo>
                  <a:cubicBezTo>
                    <a:pt x="487861" y="2209420"/>
                    <a:pt x="504824" y="3558384"/>
                    <a:pt x="497974" y="5054986"/>
                  </a:cubicBezTo>
                  <a:cubicBezTo>
                    <a:pt x="485212" y="5368865"/>
                    <a:pt x="598656" y="5466050"/>
                    <a:pt x="716862" y="5503704"/>
                  </a:cubicBezTo>
                  <a:lnTo>
                    <a:pt x="3001739" y="3219711"/>
                  </a:lnTo>
                  <a:close/>
                  <a:moveTo>
                    <a:pt x="881060" y="472017"/>
                  </a:moveTo>
                  <a:lnTo>
                    <a:pt x="4067173" y="3655748"/>
                  </a:lnTo>
                  <a:cubicBezTo>
                    <a:pt x="4101304" y="3685117"/>
                    <a:pt x="4099716" y="3719248"/>
                    <a:pt x="4212429" y="3729567"/>
                  </a:cubicBezTo>
                  <a:cubicBezTo>
                    <a:pt x="4298154" y="3712104"/>
                    <a:pt x="4312442" y="3685118"/>
                    <a:pt x="4348161" y="3641461"/>
                  </a:cubicBezTo>
                  <a:lnTo>
                    <a:pt x="7519985" y="472017"/>
                  </a:lnTo>
                  <a:close/>
                  <a:moveTo>
                    <a:pt x="892290" y="0"/>
                  </a:moveTo>
                  <a:lnTo>
                    <a:pt x="7480184" y="0"/>
                  </a:lnTo>
                  <a:cubicBezTo>
                    <a:pt x="7972982" y="0"/>
                    <a:pt x="8372474" y="399492"/>
                    <a:pt x="8372474" y="892290"/>
                  </a:cubicBezTo>
                  <a:lnTo>
                    <a:pt x="8372474" y="5089411"/>
                  </a:lnTo>
                  <a:cubicBezTo>
                    <a:pt x="8372474" y="5582209"/>
                    <a:pt x="7972982" y="5981701"/>
                    <a:pt x="7480184" y="5981701"/>
                  </a:cubicBezTo>
                  <a:lnTo>
                    <a:pt x="892290" y="5981701"/>
                  </a:lnTo>
                  <a:cubicBezTo>
                    <a:pt x="399492" y="5981701"/>
                    <a:pt x="0" y="5582209"/>
                    <a:pt x="0" y="5089411"/>
                  </a:cubicBezTo>
                  <a:lnTo>
                    <a:pt x="0" y="892290"/>
                  </a:lnTo>
                  <a:cubicBezTo>
                    <a:pt x="0" y="399492"/>
                    <a:pt x="399492" y="0"/>
                    <a:pt x="8922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6595" tIns="48297" rIns="96595" bIns="48297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4317">
                <a:solidFill>
                  <a:schemeClr val="bg1"/>
                </a:solidFill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101741D-7437-9BFF-BC2C-21E96533C9D3}"/>
                </a:ext>
              </a:extLst>
            </p:cNvPr>
            <p:cNvSpPr/>
            <p:nvPr/>
          </p:nvSpPr>
          <p:spPr>
            <a:xfrm>
              <a:off x="-1569333" y="2624313"/>
              <a:ext cx="108000" cy="108000"/>
            </a:xfrm>
            <a:custGeom>
              <a:avLst/>
              <a:gdLst>
                <a:gd name="connsiteX0" fmla="*/ 67377 w 108660"/>
                <a:gd name="connsiteY0" fmla="*/ 71902 h 115365"/>
                <a:gd name="connsiteX1" fmla="*/ 70853 w 108660"/>
                <a:gd name="connsiteY1" fmla="*/ 73629 h 115365"/>
                <a:gd name="connsiteX2" fmla="*/ 86114 w 108660"/>
                <a:gd name="connsiteY2" fmla="*/ 100034 h 115365"/>
                <a:gd name="connsiteX3" fmla="*/ 84836 w 108660"/>
                <a:gd name="connsiteY3" fmla="*/ 104841 h 115365"/>
                <a:gd name="connsiteX4" fmla="*/ 76774 w 108660"/>
                <a:gd name="connsiteY4" fmla="*/ 109523 h 115365"/>
                <a:gd name="connsiteX5" fmla="*/ 71978 w 108660"/>
                <a:gd name="connsiteY5" fmla="*/ 108243 h 115365"/>
                <a:gd name="connsiteX6" fmla="*/ 56717 w 108660"/>
                <a:gd name="connsiteY6" fmla="*/ 81838 h 115365"/>
                <a:gd name="connsiteX7" fmla="*/ 57995 w 108660"/>
                <a:gd name="connsiteY7" fmla="*/ 77031 h 115365"/>
                <a:gd name="connsiteX8" fmla="*/ 66057 w 108660"/>
                <a:gd name="connsiteY8" fmla="*/ 72349 h 115365"/>
                <a:gd name="connsiteX9" fmla="*/ 67377 w 108660"/>
                <a:gd name="connsiteY9" fmla="*/ 71902 h 115365"/>
                <a:gd name="connsiteX10" fmla="*/ 90660 w 108660"/>
                <a:gd name="connsiteY10" fmla="*/ 11963 h 115365"/>
                <a:gd name="connsiteX11" fmla="*/ 108660 w 108660"/>
                <a:gd name="connsiteY11" fmla="*/ 29963 h 115365"/>
                <a:gd name="connsiteX12" fmla="*/ 90660 w 108660"/>
                <a:gd name="connsiteY12" fmla="*/ 47963 h 115365"/>
                <a:gd name="connsiteX13" fmla="*/ 72660 w 108660"/>
                <a:gd name="connsiteY13" fmla="*/ 29963 h 115365"/>
                <a:gd name="connsiteX14" fmla="*/ 90660 w 108660"/>
                <a:gd name="connsiteY14" fmla="*/ 11963 h 115365"/>
                <a:gd name="connsiteX15" fmla="*/ 12883 w 108660"/>
                <a:gd name="connsiteY15" fmla="*/ 10583 h 115365"/>
                <a:gd name="connsiteX16" fmla="*/ 28856 w 108660"/>
                <a:gd name="connsiteY16" fmla="*/ 38492 h 115365"/>
                <a:gd name="connsiteX17" fmla="*/ 29670 w 108660"/>
                <a:gd name="connsiteY17" fmla="*/ 68633 h 115365"/>
                <a:gd name="connsiteX18" fmla="*/ 54537 w 108660"/>
                <a:gd name="connsiteY18" fmla="*/ 82872 h 115365"/>
                <a:gd name="connsiteX19" fmla="*/ 70535 w 108660"/>
                <a:gd name="connsiteY19" fmla="*/ 110710 h 115365"/>
                <a:gd name="connsiteX20" fmla="*/ 56894 w 108660"/>
                <a:gd name="connsiteY20" fmla="*/ 115365 h 115365"/>
                <a:gd name="connsiteX21" fmla="*/ 45294 w 108660"/>
                <a:gd name="connsiteY21" fmla="*/ 110850 h 115365"/>
                <a:gd name="connsiteX22" fmla="*/ 20 w 108660"/>
                <a:gd name="connsiteY22" fmla="*/ 26785 h 115365"/>
                <a:gd name="connsiteX23" fmla="*/ 3356 w 108660"/>
                <a:gd name="connsiteY23" fmla="*/ 17711 h 115365"/>
                <a:gd name="connsiteX24" fmla="*/ 12883 w 108660"/>
                <a:gd name="connsiteY24" fmla="*/ 10583 h 115365"/>
                <a:gd name="connsiteX25" fmla="*/ 26146 w 108660"/>
                <a:gd name="connsiteY25" fmla="*/ 27 h 115365"/>
                <a:gd name="connsiteX26" fmla="*/ 29622 w 108660"/>
                <a:gd name="connsiteY26" fmla="*/ 1755 h 115365"/>
                <a:gd name="connsiteX27" fmla="*/ 44882 w 108660"/>
                <a:gd name="connsiteY27" fmla="*/ 28160 h 115365"/>
                <a:gd name="connsiteX28" fmla="*/ 43605 w 108660"/>
                <a:gd name="connsiteY28" fmla="*/ 32967 h 115365"/>
                <a:gd name="connsiteX29" fmla="*/ 35542 w 108660"/>
                <a:gd name="connsiteY29" fmla="*/ 37649 h 115365"/>
                <a:gd name="connsiteX30" fmla="*/ 30747 w 108660"/>
                <a:gd name="connsiteY30" fmla="*/ 36368 h 115365"/>
                <a:gd name="connsiteX31" fmla="*/ 15486 w 108660"/>
                <a:gd name="connsiteY31" fmla="*/ 9963 h 115365"/>
                <a:gd name="connsiteX32" fmla="*/ 16764 w 108660"/>
                <a:gd name="connsiteY32" fmla="*/ 5156 h 115365"/>
                <a:gd name="connsiteX33" fmla="*/ 24826 w 108660"/>
                <a:gd name="connsiteY33" fmla="*/ 474 h 115365"/>
                <a:gd name="connsiteX34" fmla="*/ 26146 w 108660"/>
                <a:gd name="connsiteY34" fmla="*/ 27 h 1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660" h="115365">
                  <a:moveTo>
                    <a:pt x="67377" y="71902"/>
                  </a:moveTo>
                  <a:cubicBezTo>
                    <a:pt x="68734" y="71731"/>
                    <a:pt x="70124" y="72369"/>
                    <a:pt x="70853" y="73629"/>
                  </a:cubicBezTo>
                  <a:lnTo>
                    <a:pt x="86114" y="100034"/>
                  </a:lnTo>
                  <a:cubicBezTo>
                    <a:pt x="87085" y="101715"/>
                    <a:pt x="86513" y="103867"/>
                    <a:pt x="84836" y="104841"/>
                  </a:cubicBezTo>
                  <a:lnTo>
                    <a:pt x="76774" y="109523"/>
                  </a:lnTo>
                  <a:cubicBezTo>
                    <a:pt x="75097" y="110497"/>
                    <a:pt x="72950" y="109924"/>
                    <a:pt x="71978" y="108243"/>
                  </a:cubicBezTo>
                  <a:lnTo>
                    <a:pt x="56717" y="81838"/>
                  </a:lnTo>
                  <a:cubicBezTo>
                    <a:pt x="55746" y="80157"/>
                    <a:pt x="56318" y="78005"/>
                    <a:pt x="57995" y="77031"/>
                  </a:cubicBezTo>
                  <a:lnTo>
                    <a:pt x="66057" y="72349"/>
                  </a:lnTo>
                  <a:cubicBezTo>
                    <a:pt x="66477" y="72106"/>
                    <a:pt x="66925" y="71959"/>
                    <a:pt x="67377" y="71902"/>
                  </a:cubicBezTo>
                  <a:close/>
                  <a:moveTo>
                    <a:pt x="90660" y="11963"/>
                  </a:moveTo>
                  <a:cubicBezTo>
                    <a:pt x="100601" y="11963"/>
                    <a:pt x="108660" y="20022"/>
                    <a:pt x="108660" y="29963"/>
                  </a:cubicBezTo>
                  <a:cubicBezTo>
                    <a:pt x="108660" y="39904"/>
                    <a:pt x="100601" y="47963"/>
                    <a:pt x="90660" y="47963"/>
                  </a:cubicBezTo>
                  <a:cubicBezTo>
                    <a:pt x="80719" y="47963"/>
                    <a:pt x="72660" y="39904"/>
                    <a:pt x="72660" y="29963"/>
                  </a:cubicBezTo>
                  <a:cubicBezTo>
                    <a:pt x="72660" y="20022"/>
                    <a:pt x="80719" y="11963"/>
                    <a:pt x="90660" y="11963"/>
                  </a:cubicBezTo>
                  <a:close/>
                  <a:moveTo>
                    <a:pt x="12883" y="10583"/>
                  </a:moveTo>
                  <a:lnTo>
                    <a:pt x="28856" y="38492"/>
                  </a:lnTo>
                  <a:cubicBezTo>
                    <a:pt x="19525" y="44628"/>
                    <a:pt x="25413" y="61107"/>
                    <a:pt x="29670" y="68633"/>
                  </a:cubicBezTo>
                  <a:cubicBezTo>
                    <a:pt x="34137" y="76158"/>
                    <a:pt x="44638" y="88577"/>
                    <a:pt x="54537" y="82872"/>
                  </a:cubicBezTo>
                  <a:lnTo>
                    <a:pt x="70535" y="110710"/>
                  </a:lnTo>
                  <a:cubicBezTo>
                    <a:pt x="62330" y="115705"/>
                    <a:pt x="59819" y="115213"/>
                    <a:pt x="56894" y="115365"/>
                  </a:cubicBezTo>
                  <a:cubicBezTo>
                    <a:pt x="52780" y="115307"/>
                    <a:pt x="47969" y="112616"/>
                    <a:pt x="45294" y="110850"/>
                  </a:cubicBezTo>
                  <a:cubicBezTo>
                    <a:pt x="32483" y="102989"/>
                    <a:pt x="-936" y="61099"/>
                    <a:pt x="20" y="26785"/>
                  </a:cubicBezTo>
                  <a:cubicBezTo>
                    <a:pt x="137" y="22672"/>
                    <a:pt x="1794" y="19675"/>
                    <a:pt x="3356" y="17711"/>
                  </a:cubicBezTo>
                  <a:cubicBezTo>
                    <a:pt x="5476" y="15116"/>
                    <a:pt x="9518" y="12492"/>
                    <a:pt x="12883" y="10583"/>
                  </a:cubicBezTo>
                  <a:close/>
                  <a:moveTo>
                    <a:pt x="26146" y="27"/>
                  </a:moveTo>
                  <a:cubicBezTo>
                    <a:pt x="27503" y="-144"/>
                    <a:pt x="28893" y="494"/>
                    <a:pt x="29622" y="1755"/>
                  </a:cubicBezTo>
                  <a:lnTo>
                    <a:pt x="44882" y="28160"/>
                  </a:lnTo>
                  <a:cubicBezTo>
                    <a:pt x="45854" y="29841"/>
                    <a:pt x="45282" y="31993"/>
                    <a:pt x="43605" y="32967"/>
                  </a:cubicBezTo>
                  <a:lnTo>
                    <a:pt x="35542" y="37649"/>
                  </a:lnTo>
                  <a:cubicBezTo>
                    <a:pt x="33866" y="38622"/>
                    <a:pt x="31719" y="38049"/>
                    <a:pt x="30747" y="36368"/>
                  </a:cubicBezTo>
                  <a:lnTo>
                    <a:pt x="15486" y="9963"/>
                  </a:lnTo>
                  <a:cubicBezTo>
                    <a:pt x="14515" y="8282"/>
                    <a:pt x="15087" y="6130"/>
                    <a:pt x="16764" y="5156"/>
                  </a:cubicBezTo>
                  <a:lnTo>
                    <a:pt x="24826" y="474"/>
                  </a:lnTo>
                  <a:cubicBezTo>
                    <a:pt x="25245" y="231"/>
                    <a:pt x="25694" y="84"/>
                    <a:pt x="2614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4317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6EFAA9-ED99-15A6-4AB1-0B7E9C937033}"/>
              </a:ext>
            </a:extLst>
          </p:cNvPr>
          <p:cNvGrpSpPr/>
          <p:nvPr/>
        </p:nvGrpSpPr>
        <p:grpSpPr>
          <a:xfrm>
            <a:off x="16490" y="4873934"/>
            <a:ext cx="2413400" cy="406983"/>
            <a:chOff x="67284" y="6808688"/>
            <a:chExt cx="2413400" cy="40698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A06D3DA-8397-8DF5-D7A3-1D70E3BB3072}"/>
                </a:ext>
              </a:extLst>
            </p:cNvPr>
            <p:cNvGrpSpPr/>
            <p:nvPr/>
          </p:nvGrpSpPr>
          <p:grpSpPr>
            <a:xfrm>
              <a:off x="67284" y="6808688"/>
              <a:ext cx="2413400" cy="406983"/>
              <a:chOff x="73374" y="4820800"/>
              <a:chExt cx="2413400" cy="406983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F05F98F2-1686-E4D2-7A47-E0C65F5A7113}"/>
                  </a:ext>
                </a:extLst>
              </p:cNvPr>
              <p:cNvSpPr/>
              <p:nvPr/>
            </p:nvSpPr>
            <p:spPr>
              <a:xfrm>
                <a:off x="379646" y="4872304"/>
                <a:ext cx="2107128" cy="294082"/>
              </a:xfrm>
              <a:prstGeom prst="round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7313"/>
                <a:r>
                  <a:rPr lang="fr-FR" sz="1600" b="1" dirty="0">
                    <a:solidFill>
                      <a:schemeClr val="bg1"/>
                    </a:solidFill>
                  </a:rPr>
                  <a:t>LANGUES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92FCA516-7870-C7F2-61C3-3115929D4E52}"/>
                  </a:ext>
                </a:extLst>
              </p:cNvPr>
              <p:cNvSpPr/>
              <p:nvPr/>
            </p:nvSpPr>
            <p:spPr>
              <a:xfrm>
                <a:off x="73374" y="4820800"/>
                <a:ext cx="406800" cy="4069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8" name="Block Arc 14">
              <a:extLst>
                <a:ext uri="{FF2B5EF4-FFF2-40B4-BE49-F238E27FC236}">
                  <a16:creationId xmlns:a16="http://schemas.microsoft.com/office/drawing/2014/main" id="{7FAFD9ED-AF0B-1BA7-9BF7-0D18AE3890DD}"/>
                </a:ext>
              </a:extLst>
            </p:cNvPr>
            <p:cNvSpPr/>
            <p:nvPr/>
          </p:nvSpPr>
          <p:spPr>
            <a:xfrm rot="16200000">
              <a:off x="165837" y="6904196"/>
              <a:ext cx="207650" cy="207787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solidFill>
              <a:srgbClr val="4BA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4369C93-6AA5-89B6-63A8-1621ACD395EE}"/>
              </a:ext>
            </a:extLst>
          </p:cNvPr>
          <p:cNvSpPr/>
          <p:nvPr/>
        </p:nvSpPr>
        <p:spPr>
          <a:xfrm>
            <a:off x="76227" y="7275107"/>
            <a:ext cx="2368720" cy="211686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07000"/>
              </a:lnSpc>
              <a:spcBef>
                <a:spcPts val="317"/>
              </a:spcBef>
              <a:spcAft>
                <a:spcPts val="722"/>
              </a:spcAft>
            </a:pPr>
            <a:endParaRPr lang="fr-FR" sz="1200" smtClean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07000"/>
              </a:lnSpc>
              <a:spcBef>
                <a:spcPts val="317"/>
              </a:spcBef>
              <a:spcAft>
                <a:spcPts val="722"/>
              </a:spcAft>
              <a:buFont typeface="Wingdings" panose="05000000000000000000" pitchFamily="2" charset="2"/>
              <a:buChar char="§"/>
            </a:pPr>
            <a:r>
              <a:rPr lang="fr-FR" sz="120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Design</a:t>
            </a:r>
          </a:p>
          <a:p>
            <a:pPr marL="171450" indent="-171450">
              <a:lnSpc>
                <a:spcPct val="107000"/>
              </a:lnSpc>
              <a:spcBef>
                <a:spcPts val="317"/>
              </a:spcBef>
              <a:spcAft>
                <a:spcPts val="722"/>
              </a:spcAft>
              <a:buFont typeface="Wingdings" panose="05000000000000000000" pitchFamily="2" charset="2"/>
              <a:buChar char="§"/>
            </a:pPr>
            <a:r>
              <a:rPr lang="fr-FR" sz="120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Surf</a:t>
            </a:r>
          </a:p>
          <a:p>
            <a:pPr marL="171450" indent="-171450">
              <a:lnSpc>
                <a:spcPct val="107000"/>
              </a:lnSpc>
              <a:spcBef>
                <a:spcPts val="317"/>
              </a:spcBef>
              <a:spcAft>
                <a:spcPts val="722"/>
              </a:spcAft>
              <a:buFont typeface="Wingdings" panose="05000000000000000000" pitchFamily="2" charset="2"/>
              <a:buChar char="§"/>
            </a:pPr>
            <a:r>
              <a:rPr lang="fr-FR" sz="12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Membre dans les clubs Enactus et </a:t>
            </a:r>
            <a:r>
              <a:rPr lang="fr-FR" sz="120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IAII (</a:t>
            </a:r>
            <a:r>
              <a:rPr lang="fr-FR" sz="12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club d’intelligence Artificiel)</a:t>
            </a:r>
          </a:p>
          <a:p>
            <a:pPr marL="171450" indent="-171450">
              <a:lnSpc>
                <a:spcPct val="107000"/>
              </a:lnSpc>
              <a:spcBef>
                <a:spcPts val="317"/>
              </a:spcBef>
              <a:spcAft>
                <a:spcPts val="722"/>
              </a:spcAft>
              <a:buFont typeface="Wingdings" panose="05000000000000000000" pitchFamily="2" charset="2"/>
              <a:buChar char="§"/>
            </a:pPr>
            <a:endParaRPr lang="fr-FR" sz="120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07000"/>
              </a:lnSpc>
              <a:spcBef>
                <a:spcPts val="317"/>
              </a:spcBef>
              <a:spcAft>
                <a:spcPts val="722"/>
              </a:spcAft>
              <a:buFont typeface="Wingdings" panose="05000000000000000000" pitchFamily="2" charset="2"/>
              <a:buChar char="§"/>
            </a:pPr>
            <a:endParaRPr lang="fr-FR" sz="1200" smtClean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6E53F0-3972-B38A-CC98-01CF528654ED}"/>
              </a:ext>
            </a:extLst>
          </p:cNvPr>
          <p:cNvGrpSpPr/>
          <p:nvPr/>
        </p:nvGrpSpPr>
        <p:grpSpPr>
          <a:xfrm>
            <a:off x="26787" y="7089533"/>
            <a:ext cx="2389576" cy="406983"/>
            <a:chOff x="67284" y="8862507"/>
            <a:chExt cx="2389576" cy="406983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EE6716B-443F-3C1A-9DE7-6E597272553E}"/>
                </a:ext>
              </a:extLst>
            </p:cNvPr>
            <p:cNvGrpSpPr/>
            <p:nvPr/>
          </p:nvGrpSpPr>
          <p:grpSpPr>
            <a:xfrm>
              <a:off x="67284" y="8862507"/>
              <a:ext cx="2389576" cy="406983"/>
              <a:chOff x="73374" y="4820800"/>
              <a:chExt cx="2389576" cy="406983"/>
            </a:xfrm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C79C2B86-89E5-9A8F-A324-657FEDDB17DA}"/>
                  </a:ext>
                </a:extLst>
              </p:cNvPr>
              <p:cNvSpPr/>
              <p:nvPr/>
            </p:nvSpPr>
            <p:spPr>
              <a:xfrm>
                <a:off x="355822" y="4880510"/>
                <a:ext cx="2107128" cy="294082"/>
              </a:xfrm>
              <a:prstGeom prst="round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7313"/>
                <a:r>
                  <a:rPr lang="fr-FR" sz="1600" b="1" dirty="0">
                    <a:solidFill>
                      <a:srgbClr val="FFFFFF"/>
                    </a:solidFill>
                    <a:effectLst/>
                    <a:ea typeface="Open Sans" panose="020B0606030504020204" pitchFamily="34" charset="0"/>
                    <a:cs typeface="Open Sans" panose="020B0606030504020204" pitchFamily="34" charset="0"/>
                  </a:rPr>
                  <a:t>CENTRES D’INTERET</a:t>
                </a:r>
                <a:endParaRPr lang="fr-FR" sz="1600" dirty="0">
                  <a:effectLst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12CF26C-42F4-A9E6-1582-303CA5A280C0}"/>
                  </a:ext>
                </a:extLst>
              </p:cNvPr>
              <p:cNvSpPr/>
              <p:nvPr/>
            </p:nvSpPr>
            <p:spPr>
              <a:xfrm>
                <a:off x="73374" y="4820800"/>
                <a:ext cx="406800" cy="4069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BB4DFDA2-35F0-9F2B-C1AC-5C23FF394694}"/>
                </a:ext>
              </a:extLst>
            </p:cNvPr>
            <p:cNvSpPr/>
            <p:nvPr/>
          </p:nvSpPr>
          <p:spPr>
            <a:xfrm>
              <a:off x="187909" y="8990758"/>
              <a:ext cx="146766" cy="150480"/>
            </a:xfrm>
            <a:custGeom>
              <a:avLst/>
              <a:gdLst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38125 w 2305050"/>
                <a:gd name="connsiteY16" fmla="*/ 217170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60071 w 2305050"/>
                <a:gd name="connsiteY16" fmla="*/ 2087575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6647 w 2305050"/>
                <a:gd name="connsiteY16" fmla="*/ 209489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81480 w 2305050"/>
                <a:gd name="connsiteY2" fmla="*/ 476174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04671 w 2305050"/>
                <a:gd name="connsiteY2" fmla="*/ 468859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70609 w 2305050"/>
                <a:gd name="connsiteY3" fmla="*/ 649910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82725 w 2305050"/>
                <a:gd name="connsiteY2" fmla="*/ 494463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294077"/>
                <a:gd name="connsiteY0" fmla="*/ 0 h 2363647"/>
                <a:gd name="connsiteX1" fmla="*/ 760552 w 2294077"/>
                <a:gd name="connsiteY1" fmla="*/ 572947 h 2363647"/>
                <a:gd name="connsiteX2" fmla="*/ 2030273 w 2294077"/>
                <a:gd name="connsiteY2" fmla="*/ 509092 h 2363647"/>
                <a:gd name="connsiteX3" fmla="*/ 2285239 w 2294077"/>
                <a:gd name="connsiteY3" fmla="*/ 657224 h 2363647"/>
                <a:gd name="connsiteX4" fmla="*/ 1132027 w 2294077"/>
                <a:gd name="connsiteY4" fmla="*/ 1020622 h 2363647"/>
                <a:gd name="connsiteX5" fmla="*/ 1617802 w 2294077"/>
                <a:gd name="connsiteY5" fmla="*/ 1544497 h 2363647"/>
                <a:gd name="connsiteX6" fmla="*/ 2065477 w 2294077"/>
                <a:gd name="connsiteY6" fmla="*/ 1544497 h 2363647"/>
                <a:gd name="connsiteX7" fmla="*/ 2294077 w 2294077"/>
                <a:gd name="connsiteY7" fmla="*/ 1734997 h 2363647"/>
                <a:gd name="connsiteX8" fmla="*/ 1827352 w 2294077"/>
                <a:gd name="connsiteY8" fmla="*/ 1868347 h 2363647"/>
                <a:gd name="connsiteX9" fmla="*/ 1998802 w 2294077"/>
                <a:gd name="connsiteY9" fmla="*/ 2115997 h 2363647"/>
                <a:gd name="connsiteX10" fmla="*/ 1722577 w 2294077"/>
                <a:gd name="connsiteY10" fmla="*/ 1982647 h 2363647"/>
                <a:gd name="connsiteX11" fmla="*/ 1532077 w 2294077"/>
                <a:gd name="connsiteY11" fmla="*/ 2363647 h 2363647"/>
                <a:gd name="connsiteX12" fmla="*/ 1303477 w 2294077"/>
                <a:gd name="connsiteY12" fmla="*/ 2144572 h 2363647"/>
                <a:gd name="connsiteX13" fmla="*/ 1436827 w 2294077"/>
                <a:gd name="connsiteY13" fmla="*/ 1782622 h 2363647"/>
                <a:gd name="connsiteX14" fmla="*/ 912952 w 2294077"/>
                <a:gd name="connsiteY14" fmla="*/ 1201597 h 2363647"/>
                <a:gd name="connsiteX15" fmla="*/ 403784 w 2294077"/>
                <a:gd name="connsiteY15" fmla="*/ 2316707 h 2363647"/>
                <a:gd name="connsiteX16" fmla="*/ 282017 w 2294077"/>
                <a:gd name="connsiteY16" fmla="*/ 2047340 h 2363647"/>
                <a:gd name="connsiteX17" fmla="*/ 509244 w 2294077"/>
                <a:gd name="connsiteY17" fmla="*/ 761923 h 2363647"/>
                <a:gd name="connsiteX18" fmla="*/ 0 w 2294077"/>
                <a:gd name="connsiteY18" fmla="*/ 0 h 2363647"/>
                <a:gd name="connsiteX0" fmla="*/ 6569 w 2300646"/>
                <a:gd name="connsiteY0" fmla="*/ 0 h 2363647"/>
                <a:gd name="connsiteX1" fmla="*/ 767121 w 2300646"/>
                <a:gd name="connsiteY1" fmla="*/ 572947 h 2363647"/>
                <a:gd name="connsiteX2" fmla="*/ 2036842 w 2300646"/>
                <a:gd name="connsiteY2" fmla="*/ 509092 h 2363647"/>
                <a:gd name="connsiteX3" fmla="*/ 2291808 w 2300646"/>
                <a:gd name="connsiteY3" fmla="*/ 657224 h 2363647"/>
                <a:gd name="connsiteX4" fmla="*/ 1138596 w 2300646"/>
                <a:gd name="connsiteY4" fmla="*/ 1020622 h 2363647"/>
                <a:gd name="connsiteX5" fmla="*/ 1624371 w 2300646"/>
                <a:gd name="connsiteY5" fmla="*/ 1544497 h 2363647"/>
                <a:gd name="connsiteX6" fmla="*/ 2072046 w 2300646"/>
                <a:gd name="connsiteY6" fmla="*/ 1544497 h 2363647"/>
                <a:gd name="connsiteX7" fmla="*/ 2300646 w 2300646"/>
                <a:gd name="connsiteY7" fmla="*/ 1734997 h 2363647"/>
                <a:gd name="connsiteX8" fmla="*/ 1833921 w 2300646"/>
                <a:gd name="connsiteY8" fmla="*/ 1868347 h 2363647"/>
                <a:gd name="connsiteX9" fmla="*/ 2005371 w 2300646"/>
                <a:gd name="connsiteY9" fmla="*/ 2115997 h 2363647"/>
                <a:gd name="connsiteX10" fmla="*/ 1729146 w 2300646"/>
                <a:gd name="connsiteY10" fmla="*/ 1982647 h 2363647"/>
                <a:gd name="connsiteX11" fmla="*/ 1538646 w 2300646"/>
                <a:gd name="connsiteY11" fmla="*/ 2363647 h 2363647"/>
                <a:gd name="connsiteX12" fmla="*/ 1310046 w 2300646"/>
                <a:gd name="connsiteY12" fmla="*/ 2144572 h 2363647"/>
                <a:gd name="connsiteX13" fmla="*/ 1443396 w 2300646"/>
                <a:gd name="connsiteY13" fmla="*/ 1782622 h 2363647"/>
                <a:gd name="connsiteX14" fmla="*/ 919521 w 2300646"/>
                <a:gd name="connsiteY14" fmla="*/ 1201597 h 2363647"/>
                <a:gd name="connsiteX15" fmla="*/ 410353 w 2300646"/>
                <a:gd name="connsiteY15" fmla="*/ 2316707 h 2363647"/>
                <a:gd name="connsiteX16" fmla="*/ 288586 w 2300646"/>
                <a:gd name="connsiteY16" fmla="*/ 2047340 h 2363647"/>
                <a:gd name="connsiteX17" fmla="*/ 515813 w 2300646"/>
                <a:gd name="connsiteY17" fmla="*/ 761923 h 2363647"/>
                <a:gd name="connsiteX18" fmla="*/ 6569 w 2300646"/>
                <a:gd name="connsiteY18" fmla="*/ 0 h 2363647"/>
                <a:gd name="connsiteX0" fmla="*/ 6569 w 2300646"/>
                <a:gd name="connsiteY0" fmla="*/ 5505 h 2369152"/>
                <a:gd name="connsiteX1" fmla="*/ 767121 w 2300646"/>
                <a:gd name="connsiteY1" fmla="*/ 578452 h 2369152"/>
                <a:gd name="connsiteX2" fmla="*/ 2036842 w 2300646"/>
                <a:gd name="connsiteY2" fmla="*/ 514597 h 2369152"/>
                <a:gd name="connsiteX3" fmla="*/ 2291808 w 2300646"/>
                <a:gd name="connsiteY3" fmla="*/ 662729 h 2369152"/>
                <a:gd name="connsiteX4" fmla="*/ 1138596 w 2300646"/>
                <a:gd name="connsiteY4" fmla="*/ 1026127 h 2369152"/>
                <a:gd name="connsiteX5" fmla="*/ 1624371 w 2300646"/>
                <a:gd name="connsiteY5" fmla="*/ 1550002 h 2369152"/>
                <a:gd name="connsiteX6" fmla="*/ 2072046 w 2300646"/>
                <a:gd name="connsiteY6" fmla="*/ 1550002 h 2369152"/>
                <a:gd name="connsiteX7" fmla="*/ 2300646 w 2300646"/>
                <a:gd name="connsiteY7" fmla="*/ 1740502 h 2369152"/>
                <a:gd name="connsiteX8" fmla="*/ 1833921 w 2300646"/>
                <a:gd name="connsiteY8" fmla="*/ 1873852 h 2369152"/>
                <a:gd name="connsiteX9" fmla="*/ 2005371 w 2300646"/>
                <a:gd name="connsiteY9" fmla="*/ 2121502 h 2369152"/>
                <a:gd name="connsiteX10" fmla="*/ 1729146 w 2300646"/>
                <a:gd name="connsiteY10" fmla="*/ 1988152 h 2369152"/>
                <a:gd name="connsiteX11" fmla="*/ 1538646 w 2300646"/>
                <a:gd name="connsiteY11" fmla="*/ 2369152 h 2369152"/>
                <a:gd name="connsiteX12" fmla="*/ 1310046 w 2300646"/>
                <a:gd name="connsiteY12" fmla="*/ 2150077 h 2369152"/>
                <a:gd name="connsiteX13" fmla="*/ 1443396 w 2300646"/>
                <a:gd name="connsiteY13" fmla="*/ 1788127 h 2369152"/>
                <a:gd name="connsiteX14" fmla="*/ 919521 w 2300646"/>
                <a:gd name="connsiteY14" fmla="*/ 1207102 h 2369152"/>
                <a:gd name="connsiteX15" fmla="*/ 410353 w 2300646"/>
                <a:gd name="connsiteY15" fmla="*/ 2322212 h 2369152"/>
                <a:gd name="connsiteX16" fmla="*/ 288586 w 2300646"/>
                <a:gd name="connsiteY16" fmla="*/ 2052845 h 2369152"/>
                <a:gd name="connsiteX17" fmla="*/ 515813 w 2300646"/>
                <a:gd name="connsiteY17" fmla="*/ 767428 h 2369152"/>
                <a:gd name="connsiteX18" fmla="*/ 6569 w 2300646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24119 w 2305244"/>
                <a:gd name="connsiteY14" fmla="*/ 1207102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73597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513830 w 2305244"/>
                <a:gd name="connsiteY13" fmla="*/ 1784469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50914 w 2305244"/>
                <a:gd name="connsiteY5" fmla="*/ 1597551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32752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24192 w 2305244"/>
                <a:gd name="connsiteY17" fmla="*/ 1641442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02246 w 2305244"/>
                <a:gd name="connsiteY17" fmla="*/ 1579262 h 2369152"/>
                <a:gd name="connsiteX0" fmla="*/ 2275983 w 2296406"/>
                <a:gd name="connsiteY0" fmla="*/ 1747817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7707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57695 w 2296406"/>
                <a:gd name="connsiteY0" fmla="*/ 1755133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9145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80482 w 2296406"/>
                <a:gd name="connsiteY5" fmla="*/ 2120816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733744 w 2296406"/>
                <a:gd name="connsiteY3" fmla="*/ 1988152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91681 w 2296406"/>
                <a:gd name="connsiteY2" fmla="*/ 2136133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42887 w 2296406"/>
                <a:gd name="connsiteY2" fmla="*/ 2194655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3889 w 2296406"/>
                <a:gd name="connsiteY1" fmla="*/ 183727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7546 w 2296406"/>
                <a:gd name="connsiteY1" fmla="*/ 1826304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96406" h="2354521">
                  <a:moveTo>
                    <a:pt x="2279640" y="1747818"/>
                  </a:moveTo>
                  <a:lnTo>
                    <a:pt x="1827546" y="1826304"/>
                  </a:lnTo>
                  <a:cubicBezTo>
                    <a:pt x="1873723" y="1907635"/>
                    <a:pt x="1985737" y="2047488"/>
                    <a:pt x="1955104" y="2095900"/>
                  </a:cubicBezTo>
                  <a:cubicBezTo>
                    <a:pt x="1897166" y="2139232"/>
                    <a:pt x="1773393" y="2006999"/>
                    <a:pt x="1682537" y="1962549"/>
                  </a:cubicBezTo>
                  <a:lnTo>
                    <a:pt x="1528613" y="2354521"/>
                  </a:lnTo>
                  <a:lnTo>
                    <a:pt x="1380482" y="2120816"/>
                  </a:lnTo>
                  <a:lnTo>
                    <a:pt x="1495542" y="1788127"/>
                  </a:lnTo>
                  <a:lnTo>
                    <a:pt x="909489" y="1225390"/>
                  </a:lnTo>
                  <a:lnTo>
                    <a:pt x="414951" y="2322212"/>
                  </a:lnTo>
                  <a:lnTo>
                    <a:pt x="293184" y="2052845"/>
                  </a:lnTo>
                  <a:lnTo>
                    <a:pt x="520411" y="767428"/>
                  </a:lnTo>
                  <a:cubicBezTo>
                    <a:pt x="325060" y="542715"/>
                    <a:pt x="-71458" y="102202"/>
                    <a:pt x="11167" y="5505"/>
                  </a:cubicBezTo>
                  <a:cubicBezTo>
                    <a:pt x="111065" y="-52229"/>
                    <a:pt x="554777" y="358209"/>
                    <a:pt x="771719" y="578452"/>
                  </a:cubicBezTo>
                  <a:lnTo>
                    <a:pt x="2041440" y="514597"/>
                  </a:lnTo>
                  <a:lnTo>
                    <a:pt x="2296406" y="662729"/>
                  </a:lnTo>
                  <a:lnTo>
                    <a:pt x="1124906" y="1004182"/>
                  </a:lnTo>
                  <a:lnTo>
                    <a:pt x="1676517" y="1608523"/>
                  </a:lnTo>
                  <a:cubicBezTo>
                    <a:pt x="1795262" y="1589016"/>
                    <a:pt x="2094931" y="1557316"/>
                    <a:pt x="2094931" y="1557316"/>
                  </a:cubicBezTo>
                </a:path>
              </a:pathLst>
            </a:custGeom>
            <a:solidFill>
              <a:srgbClr val="4BA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94369C93-6AA5-89B6-63A8-1621ACD395EE}"/>
              </a:ext>
            </a:extLst>
          </p:cNvPr>
          <p:cNvSpPr/>
          <p:nvPr/>
        </p:nvSpPr>
        <p:spPr>
          <a:xfrm>
            <a:off x="2779154" y="7149243"/>
            <a:ext cx="4255416" cy="417550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indent="-171450">
              <a:lnSpc>
                <a:spcPct val="115000"/>
              </a:lnSpc>
              <a:spcBef>
                <a:spcPts val="540"/>
              </a:spcBef>
              <a:spcAft>
                <a:spcPts val="216"/>
              </a:spcAft>
              <a:buFont typeface="Wingdings" panose="05000000000000000000" pitchFamily="2" charset="2"/>
              <a:buChar char="§"/>
            </a:pPr>
            <a:r>
              <a:rPr lang="fr-FR" sz="1300" b="1" smtClean="0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Création de deux applications mobiles  : </a:t>
            </a:r>
          </a:p>
          <a:p>
            <a:pPr>
              <a:lnSpc>
                <a:spcPct val="115000"/>
              </a:lnSpc>
              <a:spcBef>
                <a:spcPts val="540"/>
              </a:spcBef>
              <a:spcAft>
                <a:spcPts val="216"/>
              </a:spcAft>
            </a:pPr>
            <a:r>
              <a:rPr lang="fr-FR" sz="1200" b="1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200" b="1" smtClean="0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fr-FR" sz="1200" smtClean="0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ANDROID STUDIO-JAVA-FIREBASE</a:t>
            </a:r>
            <a:endParaRPr lang="fr-FR" sz="1200" b="1" smtClean="0">
              <a:latin typeface="Calibri" panose="020F0502020204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171450">
              <a:lnSpc>
                <a:spcPct val="115000"/>
              </a:lnSpc>
              <a:spcBef>
                <a:spcPts val="540"/>
              </a:spcBef>
              <a:spcAft>
                <a:spcPts val="216"/>
              </a:spcAft>
              <a:buFont typeface="Wingdings" panose="05000000000000000000" pitchFamily="2" charset="2"/>
              <a:buChar char="ü"/>
            </a:pPr>
            <a:r>
              <a:rPr lang="fr-FR" sz="1300" b="1" i="1" smtClean="0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 d’E-commerce </a:t>
            </a:r>
          </a:p>
          <a:p>
            <a:pPr lvl="1" indent="-171450">
              <a:lnSpc>
                <a:spcPct val="115000"/>
              </a:lnSpc>
              <a:spcBef>
                <a:spcPts val="540"/>
              </a:spcBef>
              <a:spcAft>
                <a:spcPts val="216"/>
              </a:spcAft>
              <a:buFont typeface="Wingdings" panose="05000000000000000000" pitchFamily="2" charset="2"/>
              <a:buChar char="ü"/>
            </a:pPr>
            <a:r>
              <a:rPr lang="fr-FR" sz="1300" b="1" i="1" smtClean="0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 de revue des films </a:t>
            </a:r>
          </a:p>
          <a:p>
            <a:pPr marL="171450" indent="-171450">
              <a:lnSpc>
                <a:spcPct val="115000"/>
              </a:lnSpc>
              <a:spcBef>
                <a:spcPts val="540"/>
              </a:spcBef>
              <a:spcAft>
                <a:spcPts val="216"/>
              </a:spcAft>
              <a:buFont typeface="Wingdings" panose="05000000000000000000" pitchFamily="2" charset="2"/>
              <a:buChar char="§"/>
            </a:pPr>
            <a:r>
              <a:rPr lang="fr-FR" sz="1300" b="1" smtClean="0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</a:t>
            </a:r>
            <a:r>
              <a:rPr lang="fr-FR" sz="1300" b="1" smtClean="0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Unity/ C#: </a:t>
            </a:r>
            <a:r>
              <a:rPr lang="fr-FR" sz="1300" b="1" smtClean="0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Création d’un </a:t>
            </a:r>
            <a:r>
              <a:rPr lang="fr-FR" sz="1300" b="1" smtClean="0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jeu nity </a:t>
            </a:r>
            <a:endParaRPr lang="fr-FR" sz="1300" b="1" smtClean="0">
              <a:latin typeface="Calibri" panose="020F0502020204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15000"/>
              </a:lnSpc>
              <a:spcBef>
                <a:spcPts val="540"/>
              </a:spcBef>
              <a:spcAft>
                <a:spcPts val="216"/>
              </a:spcAft>
              <a:buFont typeface="Wingdings" panose="05000000000000000000" pitchFamily="2" charset="2"/>
              <a:buChar char="§"/>
            </a:pPr>
            <a:r>
              <a:rPr lang="fr-FR" sz="1300" b="1" smtClean="0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Spring : Création </a:t>
            </a:r>
            <a:r>
              <a:rPr lang="fr-FR" sz="1300" b="1" smtClean="0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d’une application web de taxe de </a:t>
            </a:r>
            <a:r>
              <a:rPr lang="fr-FR" sz="1300" b="1" smtClean="0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séjour</a:t>
            </a:r>
          </a:p>
          <a:p>
            <a:pPr marL="171450" indent="-171450">
              <a:lnSpc>
                <a:spcPct val="115000"/>
              </a:lnSpc>
              <a:spcBef>
                <a:spcPts val="540"/>
              </a:spcBef>
              <a:spcAft>
                <a:spcPts val="216"/>
              </a:spcAft>
              <a:buFont typeface="Wingdings" panose="05000000000000000000" pitchFamily="2" charset="2"/>
              <a:buChar char="§"/>
            </a:pPr>
            <a:r>
              <a:rPr lang="fr-FR" sz="1300" b="1" smtClean="0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html, css, bootstrap : Création d’un site web responsive d’une restaurant</a:t>
            </a:r>
            <a:endParaRPr lang="fr-FR" sz="1300" b="1">
              <a:latin typeface="Calibri" panose="020F0502020204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15000"/>
              </a:lnSpc>
              <a:spcBef>
                <a:spcPts val="540"/>
              </a:spcBef>
              <a:spcAft>
                <a:spcPts val="216"/>
              </a:spcAft>
              <a:buFont typeface="Wingdings" panose="05000000000000000000" pitchFamily="2" charset="2"/>
              <a:buChar char="§"/>
            </a:pPr>
            <a:r>
              <a:rPr lang="fr-MA" sz="1300" b="1" smtClean="0">
                <a:ea typeface="Open Sans" panose="020B0606030504020204" pitchFamily="34" charset="0"/>
                <a:cs typeface="Open Sans" panose="020B0606030504020204" pitchFamily="34" charset="0"/>
              </a:rPr>
              <a:t>Certificat en Developpement</a:t>
            </a:r>
            <a:r>
              <a:rPr lang="fr-MA" sz="1300" b="1"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fr-MA" sz="1300" b="1" smtClean="0">
                <a:ea typeface="Open Sans" panose="020B0606030504020204" pitchFamily="34" charset="0"/>
                <a:cs typeface="Open Sans" panose="020B0606030504020204" pitchFamily="34" charset="0"/>
              </a:rPr>
              <a:t>Android : «</a:t>
            </a:r>
            <a:r>
              <a:rPr lang="fr-MA" sz="1300" b="1">
                <a:ea typeface="Open Sans" panose="020B0606030504020204" pitchFamily="34" charset="0"/>
                <a:cs typeface="Open Sans" panose="020B0606030504020204" pitchFamily="34" charset="0"/>
              </a:rPr>
              <a:t> One million arab coders </a:t>
            </a:r>
            <a:r>
              <a:rPr lang="fr-MA" sz="1300" b="1" smtClean="0">
                <a:ea typeface="Open Sans" panose="020B0606030504020204" pitchFamily="34" charset="0"/>
                <a:cs typeface="Open Sans" panose="020B0606030504020204" pitchFamily="34" charset="0"/>
              </a:rPr>
              <a:t>» - udacity</a:t>
            </a:r>
          </a:p>
          <a:p>
            <a:pPr marL="171450" indent="-171450">
              <a:lnSpc>
                <a:spcPct val="115000"/>
              </a:lnSpc>
              <a:spcBef>
                <a:spcPts val="540"/>
              </a:spcBef>
              <a:spcAft>
                <a:spcPts val="216"/>
              </a:spcAft>
              <a:buFont typeface="Wingdings" panose="05000000000000000000" pitchFamily="2" charset="2"/>
              <a:buChar char="§"/>
            </a:pPr>
            <a:r>
              <a:rPr lang="fr-FR" sz="1300" b="1"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Chef de projet dans le club Enactus</a:t>
            </a:r>
          </a:p>
          <a:p>
            <a:pPr marL="171450" indent="-171450">
              <a:lnSpc>
                <a:spcPct val="115000"/>
              </a:lnSpc>
              <a:spcBef>
                <a:spcPts val="540"/>
              </a:spcBef>
              <a:spcAft>
                <a:spcPts val="216"/>
              </a:spcAft>
              <a:buFont typeface="Wingdings" panose="05000000000000000000" pitchFamily="2" charset="2"/>
              <a:buChar char="§"/>
            </a:pPr>
            <a:endParaRPr lang="fr-FR" sz="1300" b="1">
              <a:latin typeface="Calibri" panose="020F0502020204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171450">
              <a:lnSpc>
                <a:spcPct val="115000"/>
              </a:lnSpc>
              <a:spcBef>
                <a:spcPts val="540"/>
              </a:spcBef>
              <a:spcAft>
                <a:spcPts val="216"/>
              </a:spcAft>
              <a:buFont typeface="Wingdings" panose="05000000000000000000" pitchFamily="2" charset="2"/>
              <a:buChar char="§"/>
            </a:pPr>
            <a:endParaRPr lang="fr-FR" sz="1100" b="1" dirty="0">
              <a:solidFill>
                <a:srgbClr val="595959"/>
              </a:solidFill>
              <a:latin typeface="Calibri" panose="020F0502020204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4369C93-6AA5-89B6-63A8-1621ACD395EE}"/>
              </a:ext>
            </a:extLst>
          </p:cNvPr>
          <p:cNvSpPr/>
          <p:nvPr/>
        </p:nvSpPr>
        <p:spPr>
          <a:xfrm>
            <a:off x="2766919" y="4465040"/>
            <a:ext cx="4542710" cy="210352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317"/>
              </a:spcBef>
              <a:spcAft>
                <a:spcPts val="722"/>
              </a:spcAft>
              <a:buFont typeface="Wingdings" panose="05000000000000000000" pitchFamily="2" charset="2"/>
              <a:buChar char="§"/>
            </a:pPr>
            <a:r>
              <a:rPr lang="fr-FR" sz="1300" b="1" smtClean="0">
                <a:ea typeface="Open Sans" panose="020B0606030504020204" pitchFamily="34" charset="0"/>
                <a:cs typeface="Open Sans" panose="020B0606030504020204" pitchFamily="34" charset="0"/>
              </a:rPr>
              <a:t>Languages </a:t>
            </a:r>
            <a:r>
              <a:rPr lang="fr-FR" sz="1300" i="1" smtClean="0">
                <a:ea typeface="Open Sans" panose="020B0606030504020204" pitchFamily="34" charset="0"/>
                <a:cs typeface="Open Sans" panose="020B0606030504020204" pitchFamily="34" charset="0"/>
              </a:rPr>
              <a:t>: JAVA - JAVASCRIPT - C - PHP – PL/SQL - C# - shell scripting</a:t>
            </a:r>
          </a:p>
          <a:p>
            <a:pPr marL="171450" indent="-171450">
              <a:lnSpc>
                <a:spcPct val="107000"/>
              </a:lnSpc>
              <a:spcBef>
                <a:spcPts val="317"/>
              </a:spcBef>
              <a:spcAft>
                <a:spcPts val="722"/>
              </a:spcAft>
              <a:buFont typeface="Wingdings" panose="05000000000000000000" pitchFamily="2" charset="2"/>
              <a:buChar char="§"/>
            </a:pPr>
            <a:r>
              <a:rPr lang="fr-FR" sz="1300" b="1" smtClean="0">
                <a:ea typeface="Open Sans" panose="020B0606030504020204" pitchFamily="34" charset="0"/>
                <a:cs typeface="Open Sans" panose="020B0606030504020204" pitchFamily="34" charset="0"/>
              </a:rPr>
              <a:t>Developpement Web : </a:t>
            </a:r>
            <a:r>
              <a:rPr lang="fr-FR" sz="1300" i="1" smtClean="0">
                <a:ea typeface="Open Sans" panose="020B0606030504020204" pitchFamily="34" charset="0"/>
                <a:cs typeface="Open Sans" panose="020B0606030504020204" pitchFamily="34" charset="0"/>
              </a:rPr>
              <a:t>HTML - CSS - BOOTSTRAP - Angular - Spring</a:t>
            </a:r>
          </a:p>
          <a:p>
            <a:pPr marL="171450" indent="-171450">
              <a:lnSpc>
                <a:spcPct val="107000"/>
              </a:lnSpc>
              <a:spcBef>
                <a:spcPts val="317"/>
              </a:spcBef>
              <a:spcAft>
                <a:spcPts val="722"/>
              </a:spcAft>
              <a:buFont typeface="Wingdings" panose="05000000000000000000" pitchFamily="2" charset="2"/>
              <a:buChar char="§"/>
            </a:pPr>
            <a:r>
              <a:rPr lang="fr-FR" sz="1300" b="1" smtClean="0">
                <a:ea typeface="Open Sans" panose="020B0606030504020204" pitchFamily="34" charset="0"/>
                <a:cs typeface="Open Sans" panose="020B0606030504020204" pitchFamily="34" charset="0"/>
              </a:rPr>
              <a:t>Developpement Mobile </a:t>
            </a:r>
            <a:r>
              <a:rPr lang="fr-FR" sz="1300" b="1" i="1" smtClean="0"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fr-FR" sz="1300" i="1" smtClean="0">
                <a:ea typeface="Open Sans" panose="020B0606030504020204" pitchFamily="34" charset="0"/>
                <a:cs typeface="Open Sans" panose="020B0606030504020204" pitchFamily="34" charset="0"/>
              </a:rPr>
              <a:t>ANDROID STUDIO - JAVA – FIREBASE</a:t>
            </a:r>
          </a:p>
          <a:p>
            <a:pPr marL="171450" indent="-171450">
              <a:lnSpc>
                <a:spcPct val="107000"/>
              </a:lnSpc>
              <a:spcBef>
                <a:spcPts val="317"/>
              </a:spcBef>
              <a:spcAft>
                <a:spcPts val="722"/>
              </a:spcAft>
              <a:buFont typeface="Wingdings" panose="05000000000000000000" pitchFamily="2" charset="2"/>
              <a:buChar char="§"/>
            </a:pPr>
            <a:r>
              <a:rPr lang="fr-FR" sz="1300" b="1" smtClean="0">
                <a:ea typeface="Open Sans" panose="020B0606030504020204" pitchFamily="34" charset="0"/>
                <a:cs typeface="Open Sans" panose="020B0606030504020204" pitchFamily="34" charset="0"/>
              </a:rPr>
              <a:t>Developpement de jeux : </a:t>
            </a:r>
            <a:r>
              <a:rPr lang="fr-FR" sz="1300" i="1" smtClean="0">
                <a:ea typeface="Open Sans" panose="020B0606030504020204" pitchFamily="34" charset="0"/>
                <a:cs typeface="Open Sans" panose="020B0606030504020204" pitchFamily="34" charset="0"/>
              </a:rPr>
              <a:t>UNITY </a:t>
            </a:r>
            <a:r>
              <a:rPr lang="fr-FR" sz="1300" i="1">
                <a:ea typeface="Open Sans" panose="020B0606030504020204" pitchFamily="34" charset="0"/>
                <a:cs typeface="Open Sans" panose="020B0606030504020204" pitchFamily="34" charset="0"/>
              </a:rPr>
              <a:t>– C</a:t>
            </a:r>
            <a:r>
              <a:rPr lang="fr-FR" sz="1300" i="1" smtClean="0">
                <a:ea typeface="Open Sans" panose="020B0606030504020204" pitchFamily="34" charset="0"/>
                <a:cs typeface="Open Sans" panose="020B0606030504020204" pitchFamily="34" charset="0"/>
              </a:rPr>
              <a:t>#</a:t>
            </a:r>
          </a:p>
          <a:p>
            <a:pPr marL="171450" indent="-171450">
              <a:lnSpc>
                <a:spcPct val="107000"/>
              </a:lnSpc>
              <a:spcBef>
                <a:spcPts val="317"/>
              </a:spcBef>
              <a:spcAft>
                <a:spcPts val="722"/>
              </a:spcAft>
              <a:buFont typeface="Wingdings" panose="05000000000000000000" pitchFamily="2" charset="2"/>
              <a:buChar char="§"/>
            </a:pPr>
            <a:r>
              <a:rPr lang="fr-FR" sz="1300" b="1" smtClean="0">
                <a:ea typeface="Open Sans" panose="020B0606030504020204" pitchFamily="34" charset="0"/>
                <a:cs typeface="Open Sans" panose="020B0606030504020204" pitchFamily="34" charset="0"/>
              </a:rPr>
              <a:t>Conception :</a:t>
            </a:r>
            <a:r>
              <a:rPr lang="fr-FR" sz="1300" i="1" smtClean="0">
                <a:ea typeface="Open Sans" panose="020B0606030504020204" pitchFamily="34" charset="0"/>
                <a:cs typeface="Open Sans" panose="020B0606030504020204" pitchFamily="34" charset="0"/>
              </a:rPr>
              <a:t> UML</a:t>
            </a:r>
            <a:endParaRPr lang="fr-FR" sz="1300" i="1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2683286" y="3928599"/>
            <a:ext cx="428625" cy="426055"/>
          </a:xfrm>
          <a:prstGeom prst="ellipse">
            <a:avLst/>
          </a:prstGeom>
          <a:solidFill>
            <a:srgbClr val="4BAC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79" name="Ellipse 78"/>
          <p:cNvSpPr/>
          <p:nvPr/>
        </p:nvSpPr>
        <p:spPr>
          <a:xfrm>
            <a:off x="2688391" y="1409188"/>
            <a:ext cx="428625" cy="426055"/>
          </a:xfrm>
          <a:prstGeom prst="ellipse">
            <a:avLst/>
          </a:prstGeom>
          <a:solidFill>
            <a:srgbClr val="4BAC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4" name="Ellipse 23"/>
          <p:cNvSpPr/>
          <p:nvPr/>
        </p:nvSpPr>
        <p:spPr>
          <a:xfrm>
            <a:off x="76227" y="2384580"/>
            <a:ext cx="301887" cy="31105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85" name="Ellipse 84"/>
          <p:cNvSpPr/>
          <p:nvPr/>
        </p:nvSpPr>
        <p:spPr>
          <a:xfrm>
            <a:off x="92495" y="4884156"/>
            <a:ext cx="262654" cy="326463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87" name="Ellipse 86"/>
          <p:cNvSpPr/>
          <p:nvPr/>
        </p:nvSpPr>
        <p:spPr>
          <a:xfrm>
            <a:off x="50231" y="7149243"/>
            <a:ext cx="301887" cy="31105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99" y="267444"/>
            <a:ext cx="1795122" cy="1696638"/>
          </a:xfrm>
          <a:prstGeom prst="flowChartConnector">
            <a:avLst/>
          </a:prstGeom>
        </p:spPr>
      </p:pic>
      <p:grpSp>
        <p:nvGrpSpPr>
          <p:cNvPr id="76" name="Group 3">
            <a:extLst>
              <a:ext uri="{FF2B5EF4-FFF2-40B4-BE49-F238E27FC236}">
                <a16:creationId xmlns:a16="http://schemas.microsoft.com/office/drawing/2014/main" id="{E00687BC-8C6D-641B-914C-5BD87C67F86A}"/>
              </a:ext>
            </a:extLst>
          </p:cNvPr>
          <p:cNvGrpSpPr/>
          <p:nvPr/>
        </p:nvGrpSpPr>
        <p:grpSpPr>
          <a:xfrm>
            <a:off x="2650397" y="6663047"/>
            <a:ext cx="4584318" cy="486196"/>
            <a:chOff x="2615479" y="2870517"/>
            <a:chExt cx="4175286" cy="486196"/>
          </a:xfrm>
        </p:grpSpPr>
        <p:sp>
          <p:nvSpPr>
            <p:cNvPr id="77" name="Rectangle: Rounded Corners 49">
              <a:extLst>
                <a:ext uri="{FF2B5EF4-FFF2-40B4-BE49-F238E27FC236}">
                  <a16:creationId xmlns:a16="http://schemas.microsoft.com/office/drawing/2014/main" id="{E17B5605-204B-4B8C-A617-E695E173F810}"/>
                </a:ext>
              </a:extLst>
            </p:cNvPr>
            <p:cNvSpPr/>
            <p:nvPr/>
          </p:nvSpPr>
          <p:spPr>
            <a:xfrm>
              <a:off x="2964176" y="2954914"/>
              <a:ext cx="3826589" cy="342601"/>
            </a:xfrm>
            <a:prstGeom prst="roundRect">
              <a:avLst/>
            </a:prstGeom>
            <a:noFill/>
            <a:ln>
              <a:solidFill>
                <a:srgbClr val="4BACC6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87313"/>
              <a:r>
                <a:rPr lang="fr-FR" sz="1600" b="1">
                  <a:solidFill>
                    <a:srgbClr val="4BACC6"/>
                  </a:solidFill>
                </a:rPr>
                <a:t>PROJETS ET EXPERIENCES PROFESSIONNELLES</a:t>
              </a:r>
              <a:endParaRPr lang="fr-FR" sz="1600" b="1" dirty="0">
                <a:solidFill>
                  <a:srgbClr val="4BACC6"/>
                </a:solidFill>
              </a:endParaRPr>
            </a:p>
          </p:txBody>
        </p:sp>
        <p:sp>
          <p:nvSpPr>
            <p:cNvPr id="80" name="Oval 51">
              <a:extLst>
                <a:ext uri="{FF2B5EF4-FFF2-40B4-BE49-F238E27FC236}">
                  <a16:creationId xmlns:a16="http://schemas.microsoft.com/office/drawing/2014/main" id="{0D331ADB-8038-4586-BB9C-E7C5DEC637F4}"/>
                </a:ext>
              </a:extLst>
            </p:cNvPr>
            <p:cNvSpPr/>
            <p:nvPr/>
          </p:nvSpPr>
          <p:spPr>
            <a:xfrm>
              <a:off x="2615479" y="2870517"/>
              <a:ext cx="486196" cy="486196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8" name="Isosceles Triangle 68">
              <a:extLst>
                <a:ext uri="{FF2B5EF4-FFF2-40B4-BE49-F238E27FC236}">
                  <a16:creationId xmlns:a16="http://schemas.microsoft.com/office/drawing/2014/main" id="{7F0CF6DE-390F-7112-3453-4B2FEDB78F0C}"/>
                </a:ext>
              </a:extLst>
            </p:cNvPr>
            <p:cNvSpPr/>
            <p:nvPr/>
          </p:nvSpPr>
          <p:spPr>
            <a:xfrm rot="10800000" flipH="1">
              <a:off x="2801986" y="2969302"/>
              <a:ext cx="112492" cy="290518"/>
            </a:xfrm>
            <a:custGeom>
              <a:avLst/>
              <a:gdLst/>
              <a:ahLst/>
              <a:cxnLst/>
              <a:rect l="l" t="t" r="r" b="b"/>
              <a:pathLst>
                <a:path w="1040400" h="3240000">
                  <a:moveTo>
                    <a:pt x="41345" y="940666"/>
                  </a:moveTo>
                  <a:lnTo>
                    <a:pt x="1242" y="653403"/>
                  </a:lnTo>
                  <a:lnTo>
                    <a:pt x="0" y="653403"/>
                  </a:lnTo>
                  <a:lnTo>
                    <a:pt x="1057" y="652077"/>
                  </a:lnTo>
                  <a:lnTo>
                    <a:pt x="447" y="647712"/>
                  </a:lnTo>
                  <a:lnTo>
                    <a:pt x="4531" y="647712"/>
                  </a:lnTo>
                  <a:lnTo>
                    <a:pt x="520200" y="0"/>
                  </a:lnTo>
                  <a:lnTo>
                    <a:pt x="659109" y="174478"/>
                  </a:lnTo>
                  <a:close/>
                  <a:moveTo>
                    <a:pt x="101622" y="1372451"/>
                  </a:moveTo>
                  <a:lnTo>
                    <a:pt x="61820" y="1087335"/>
                  </a:lnTo>
                  <a:lnTo>
                    <a:pt x="728036" y="261055"/>
                  </a:lnTo>
                  <a:lnTo>
                    <a:pt x="870500" y="439998"/>
                  </a:lnTo>
                  <a:lnTo>
                    <a:pt x="860164" y="431664"/>
                  </a:lnTo>
                  <a:close/>
                  <a:moveTo>
                    <a:pt x="161365" y="1800403"/>
                  </a:moveTo>
                  <a:lnTo>
                    <a:pt x="122098" y="1519120"/>
                  </a:lnTo>
                  <a:lnTo>
                    <a:pt x="930953" y="515931"/>
                  </a:lnTo>
                  <a:lnTo>
                    <a:pt x="1035869" y="647712"/>
                  </a:lnTo>
                  <a:lnTo>
                    <a:pt x="1039954" y="647712"/>
                  </a:lnTo>
                  <a:lnTo>
                    <a:pt x="1039345" y="652078"/>
                  </a:lnTo>
                  <a:lnTo>
                    <a:pt x="1040400" y="653403"/>
                  </a:lnTo>
                  <a:lnTo>
                    <a:pt x="1039160" y="653403"/>
                  </a:lnTo>
                  <a:lnTo>
                    <a:pt x="1029316" y="723920"/>
                  </a:lnTo>
                  <a:close/>
                  <a:moveTo>
                    <a:pt x="217894" y="2205330"/>
                  </a:moveTo>
                  <a:lnTo>
                    <a:pt x="181840" y="1947070"/>
                  </a:lnTo>
                  <a:lnTo>
                    <a:pt x="1000266" y="932012"/>
                  </a:lnTo>
                  <a:lnTo>
                    <a:pt x="949113" y="1298429"/>
                  </a:lnTo>
                  <a:close/>
                  <a:moveTo>
                    <a:pt x="330192" y="2564220"/>
                  </a:moveTo>
                  <a:lnTo>
                    <a:pt x="267995" y="2564220"/>
                  </a:lnTo>
                  <a:lnTo>
                    <a:pt x="237100" y="2342912"/>
                  </a:lnTo>
                  <a:lnTo>
                    <a:pt x="242309" y="2347112"/>
                  </a:lnTo>
                  <a:lnTo>
                    <a:pt x="920063" y="1506522"/>
                  </a:lnTo>
                  <a:lnTo>
                    <a:pt x="865005" y="1900914"/>
                  </a:lnTo>
                  <a:close/>
                  <a:moveTo>
                    <a:pt x="772406" y="2564220"/>
                  </a:moveTo>
                  <a:lnTo>
                    <a:pt x="468924" y="2564220"/>
                  </a:lnTo>
                  <a:lnTo>
                    <a:pt x="835955" y="2109008"/>
                  </a:lnTo>
                  <a:close/>
                  <a:moveTo>
                    <a:pt x="892044" y="3240000"/>
                  </a:moveTo>
                  <a:lnTo>
                    <a:pt x="148356" y="3240000"/>
                  </a:lnTo>
                  <a:lnTo>
                    <a:pt x="276144" y="2663936"/>
                  </a:lnTo>
                  <a:lnTo>
                    <a:pt x="764256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9" name="Ellipse 88"/>
          <p:cNvSpPr/>
          <p:nvPr/>
        </p:nvSpPr>
        <p:spPr>
          <a:xfrm>
            <a:off x="2696135" y="6677722"/>
            <a:ext cx="428625" cy="418032"/>
          </a:xfrm>
          <a:prstGeom prst="ellipse">
            <a:avLst/>
          </a:prstGeom>
          <a:solidFill>
            <a:srgbClr val="4BAC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0667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213</Words>
  <Application>Microsoft Office PowerPoint</Application>
  <PresentationFormat>Personnalisé</PresentationFormat>
  <Paragraphs>44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맑은 고딕</vt:lpstr>
      <vt:lpstr>Arial</vt:lpstr>
      <vt:lpstr>Calibri</vt:lpstr>
      <vt:lpstr>Lato</vt:lpstr>
      <vt:lpstr>montserrat</vt:lpstr>
      <vt:lpstr>Open Sans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Cvexemple.com © Tous droits réservés</dc:title>
  <dc:creator>YOUSSEF BAHLA</dc:creator>
  <cp:keywords>Cvexemple.com © Tous droits réservés</cp:keywords>
  <cp:lastModifiedBy>benis</cp:lastModifiedBy>
  <cp:revision>163</cp:revision>
  <cp:lastPrinted>2023-02-17T12:13:35Z</cp:lastPrinted>
  <dcterms:created xsi:type="dcterms:W3CDTF">2015-07-03T12:55:42Z</dcterms:created>
  <dcterms:modified xsi:type="dcterms:W3CDTF">2023-03-08T14:35:17Z</dcterms:modified>
  <cp:category>Cvexemple.com © Tous droits réservés</cp:category>
</cp:coreProperties>
</file>