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9" r:id="rId3"/>
    <p:sldId id="258" r:id="rId4"/>
    <p:sldId id="261" r:id="rId5"/>
    <p:sldId id="262" r:id="rId6"/>
    <p:sldId id="260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7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 showGuides="1">
      <p:cViewPr varScale="1">
        <p:scale>
          <a:sx n="91" d="100"/>
          <a:sy n="91" d="100"/>
        </p:scale>
        <p:origin x="494" y="4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7C31-4E03-48D3-90F6-C6FC996489D0}" type="datetimeFigureOut">
              <a:rPr lang="fr-FR" smtClean="0"/>
              <a:t>23/04/2020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A3436-0A62-4BE1-8D82-221BECFA12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8099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7C31-4E03-48D3-90F6-C6FC996489D0}" type="datetimeFigureOut">
              <a:rPr lang="fr-FR" smtClean="0"/>
              <a:t>23/04/2020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A3436-0A62-4BE1-8D82-221BECFA12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3591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7C31-4E03-48D3-90F6-C6FC996489D0}" type="datetimeFigureOut">
              <a:rPr lang="fr-FR" smtClean="0"/>
              <a:t>23/04/2020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A3436-0A62-4BE1-8D82-221BECFA12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2712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7C31-4E03-48D3-90F6-C6FC996489D0}" type="datetimeFigureOut">
              <a:rPr lang="fr-FR" smtClean="0"/>
              <a:t>23/04/2020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A3436-0A62-4BE1-8D82-221BECFA12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7269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7C31-4E03-48D3-90F6-C6FC996489D0}" type="datetimeFigureOut">
              <a:rPr lang="fr-FR" smtClean="0"/>
              <a:t>23/04/2020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A3436-0A62-4BE1-8D82-221BECFA12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1866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7C31-4E03-48D3-90F6-C6FC996489D0}" type="datetimeFigureOut">
              <a:rPr lang="fr-FR" smtClean="0"/>
              <a:t>23/04/2020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A3436-0A62-4BE1-8D82-221BECFA12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980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7C31-4E03-48D3-90F6-C6FC996489D0}" type="datetimeFigureOut">
              <a:rPr lang="fr-FR" smtClean="0"/>
              <a:t>23/04/2020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A3436-0A62-4BE1-8D82-221BECFA12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6352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7C31-4E03-48D3-90F6-C6FC996489D0}" type="datetimeFigureOut">
              <a:rPr lang="fr-FR" smtClean="0"/>
              <a:t>23/04/2020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A3436-0A62-4BE1-8D82-221BECFA12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306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7C31-4E03-48D3-90F6-C6FC996489D0}" type="datetimeFigureOut">
              <a:rPr lang="fr-FR" smtClean="0"/>
              <a:t>23/04/2020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A3436-0A62-4BE1-8D82-221BECFA12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2919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7C31-4E03-48D3-90F6-C6FC996489D0}" type="datetimeFigureOut">
              <a:rPr lang="fr-FR" smtClean="0"/>
              <a:t>23/04/2020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A3436-0A62-4BE1-8D82-221BECFA12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1740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7C31-4E03-48D3-90F6-C6FC996489D0}" type="datetimeFigureOut">
              <a:rPr lang="fr-FR" smtClean="0"/>
              <a:t>23/04/2020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E7A3436-0A62-4BE1-8D82-221BECFA129A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74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9BC7C31-4E03-48D3-90F6-C6FC996489D0}" type="datetimeFigureOut">
              <a:rPr lang="fr-FR" smtClean="0"/>
              <a:t>23/04/2020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E7A3436-0A62-4BE1-8D82-221BECFA129A}" type="slidenum">
              <a:rPr lang="fr-FR" smtClean="0"/>
              <a:t>‹N°›</a:t>
            </a:fld>
            <a:endParaRPr lang="fr-FR"/>
          </a:p>
        </p:txBody>
      </p:sp>
      <p:grpSp>
        <p:nvGrpSpPr>
          <p:cNvPr id="2" name="Grou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402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enseignants.nathan.fr/catalogue/hyperbole-terminale-specialite-livre-de-l-eleve-9782091728919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enseignants.nathan.fr/catalogue/sciences-de-la-vie-et-de-la-terre-terminale-livre-de-l-eleve-9782091729312.html" TargetMode="External"/><Relationship Id="rId13" Type="http://schemas.openxmlformats.org/officeDocument/2006/relationships/image" Target="../media/image10.jpeg"/><Relationship Id="rId3" Type="http://schemas.openxmlformats.org/officeDocument/2006/relationships/image" Target="../media/image4.jpeg"/><Relationship Id="rId7" Type="http://schemas.openxmlformats.org/officeDocument/2006/relationships/image" Target="../media/image7.jpeg"/><Relationship Id="rId12" Type="http://schemas.openxmlformats.org/officeDocument/2006/relationships/hyperlink" Target="https://enseignants.nathan.fr/catalogue/enseignement-scientifique-terminale-livre-de-l-eleve-9782091729275.html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seignants.nathan.fr/catalogue/lanzate-terminale-livre-de-l-eleve-9782091781594.html" TargetMode="External"/><Relationship Id="rId11" Type="http://schemas.openxmlformats.org/officeDocument/2006/relationships/image" Target="../media/image9.jpeg"/><Relationship Id="rId5" Type="http://schemas.openxmlformats.org/officeDocument/2006/relationships/image" Target="../media/image6.jpeg"/><Relationship Id="rId15" Type="http://schemas.openxmlformats.org/officeDocument/2006/relationships/image" Target="../media/image2.jpeg"/><Relationship Id="rId10" Type="http://schemas.openxmlformats.org/officeDocument/2006/relationships/hyperlink" Target="https://enseignants.nathan.fr/catalogue/physique-chimie-sirius-terminale-livre-de-l-eleve-9782091729251.html" TargetMode="External"/><Relationship Id="rId4" Type="http://schemas.openxmlformats.org/officeDocument/2006/relationships/image" Target="../media/image5.jpeg"/><Relationship Id="rId9" Type="http://schemas.openxmlformats.org/officeDocument/2006/relationships/image" Target="../media/image8.jpeg"/><Relationship Id="rId14" Type="http://schemas.openxmlformats.org/officeDocument/2006/relationships/hyperlink" Target="https://enseignants.nathan.fr/catalogue/hyperbole-terminale-specialite-livre-de-l-eleve-9782091728919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Propositions d’</a:t>
            </a:r>
            <a:r>
              <a:rPr lang="fr-FR" dirty="0" err="1" smtClean="0"/>
              <a:t>ecrans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projet BAL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Cedric</a:t>
            </a:r>
            <a:r>
              <a:rPr lang="fr-FR" dirty="0" smtClean="0"/>
              <a:t> Dumoulin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028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des livres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253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Exigences / idées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Utiliser des pavés</a:t>
            </a:r>
          </a:p>
          <a:p>
            <a:pPr lvl="1"/>
            <a:r>
              <a:rPr lang="fr-FR" dirty="0" smtClean="0"/>
              <a:t>un pavés : un livre (image, </a:t>
            </a:r>
            <a:r>
              <a:rPr lang="fr-FR" dirty="0" err="1" smtClean="0"/>
              <a:t>matiere</a:t>
            </a:r>
            <a:r>
              <a:rPr lang="fr-FR" dirty="0" smtClean="0"/>
              <a:t>, titre)</a:t>
            </a:r>
          </a:p>
          <a:p>
            <a:r>
              <a:rPr lang="fr-FR" dirty="0" smtClean="0"/>
              <a:t>Plusieurs </a:t>
            </a:r>
            <a:r>
              <a:rPr lang="fr-FR" dirty="0" err="1" smtClean="0"/>
              <a:t>etats</a:t>
            </a:r>
            <a:endParaRPr lang="fr-FR" dirty="0" smtClean="0"/>
          </a:p>
          <a:p>
            <a:pPr lvl="1"/>
            <a:r>
              <a:rPr lang="fr-FR" dirty="0" smtClean="0"/>
              <a:t>requis – ensemble des livres requis pour l’</a:t>
            </a:r>
            <a:r>
              <a:rPr lang="fr-FR" dirty="0" err="1" smtClean="0"/>
              <a:t>éléve</a:t>
            </a:r>
            <a:r>
              <a:rPr lang="fr-FR" dirty="0" smtClean="0"/>
              <a:t>. Cet ensemble se calcule à partir des livres communs, du choix des langues, et du choix des options. Le calcul est fait automatiquement</a:t>
            </a:r>
          </a:p>
          <a:p>
            <a:pPr lvl="1"/>
            <a:r>
              <a:rPr lang="fr-FR" dirty="0" smtClean="0"/>
              <a:t>demandé – ensemble des </a:t>
            </a:r>
            <a:r>
              <a:rPr lang="fr-FR" dirty="0" err="1" smtClean="0"/>
              <a:t>lives</a:t>
            </a:r>
            <a:r>
              <a:rPr lang="fr-FR" dirty="0" smtClean="0"/>
              <a:t> demandés par l’</a:t>
            </a:r>
            <a:r>
              <a:rPr lang="fr-FR" dirty="0" err="1" smtClean="0"/>
              <a:t>éléve</a:t>
            </a:r>
            <a:r>
              <a:rPr lang="fr-FR" dirty="0" smtClean="0"/>
              <a:t>. Ceci permet à un </a:t>
            </a:r>
            <a:r>
              <a:rPr lang="fr-FR" dirty="0" err="1" smtClean="0"/>
              <a:t>permant</a:t>
            </a:r>
            <a:r>
              <a:rPr lang="fr-FR" dirty="0" smtClean="0"/>
              <a:t> de préparer les livres. Il peut y avoir des livres demandé, mais pas reçu (rupture de stock, commande …)</a:t>
            </a:r>
          </a:p>
          <a:p>
            <a:pPr lvl="1"/>
            <a:r>
              <a:rPr lang="fr-FR" dirty="0" smtClean="0"/>
              <a:t>reçu – Ensemble des livres reçus par l’</a:t>
            </a:r>
            <a:r>
              <a:rPr lang="fr-FR" dirty="0" err="1" smtClean="0"/>
              <a:t>éléve</a:t>
            </a:r>
            <a:endParaRPr lang="fr-FR" dirty="0" smtClean="0"/>
          </a:p>
          <a:p>
            <a:pPr lvl="1"/>
            <a:r>
              <a:rPr lang="fr-FR" dirty="0" smtClean="0"/>
              <a:t>rendu – Ensemble des livres rendus par l’</a:t>
            </a:r>
            <a:r>
              <a:rPr lang="fr-FR" dirty="0" err="1" smtClean="0"/>
              <a:t>éléve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735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Proposition 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La partie livres propose 4 zones, une zone par états. </a:t>
            </a:r>
          </a:p>
          <a:p>
            <a:pPr lvl="1"/>
            <a:r>
              <a:rPr lang="fr-FR" dirty="0" smtClean="0"/>
              <a:t>Requis, Demandé, Reçus, Rendus</a:t>
            </a:r>
          </a:p>
          <a:p>
            <a:r>
              <a:rPr lang="fr-FR" dirty="0" smtClean="0"/>
              <a:t>Un livre est présenté sous la forme d’un pavé contenant:</a:t>
            </a:r>
          </a:p>
          <a:p>
            <a:pPr lvl="1"/>
            <a:r>
              <a:rPr lang="fr-FR" dirty="0" smtClean="0"/>
              <a:t>sa matière, la couverture, son titre</a:t>
            </a:r>
          </a:p>
          <a:p>
            <a:r>
              <a:rPr lang="fr-FR" dirty="0" smtClean="0"/>
              <a:t>Une zone contient les livres qui sont dans l’état correspondant</a:t>
            </a:r>
          </a:p>
          <a:p>
            <a:pPr lvl="1"/>
            <a:endParaRPr lang="fr-FR" dirty="0"/>
          </a:p>
        </p:txBody>
      </p:sp>
      <p:grpSp>
        <p:nvGrpSpPr>
          <p:cNvPr id="4" name="Groupe 3"/>
          <p:cNvGrpSpPr/>
          <p:nvPr/>
        </p:nvGrpSpPr>
        <p:grpSpPr>
          <a:xfrm>
            <a:off x="7225130" y="3195376"/>
            <a:ext cx="888177" cy="1104218"/>
            <a:chOff x="6779292" y="2388284"/>
            <a:chExt cx="888177" cy="1104218"/>
          </a:xfrm>
        </p:grpSpPr>
        <p:sp>
          <p:nvSpPr>
            <p:cNvPr id="5" name="Rectangle 4"/>
            <p:cNvSpPr/>
            <p:nvPr/>
          </p:nvSpPr>
          <p:spPr>
            <a:xfrm>
              <a:off x="6814131" y="2388284"/>
              <a:ext cx="853338" cy="1104218"/>
            </a:xfrm>
            <a:prstGeom prst="rect">
              <a:avLst/>
            </a:prstGeom>
            <a:solidFill>
              <a:srgbClr val="FDE7E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" name="Image 5" descr="Hyperbole Terminale - Spécialité">
              <a:hlinkClick r:id="rId2"/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1408" y="2622496"/>
              <a:ext cx="646981" cy="6665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ZoneTexte 6"/>
            <p:cNvSpPr txBox="1"/>
            <p:nvPr/>
          </p:nvSpPr>
          <p:spPr>
            <a:xfrm>
              <a:off x="6779292" y="2388284"/>
              <a:ext cx="566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 smtClean="0"/>
                <a:t>Math</a:t>
              </a:r>
              <a:endParaRPr lang="fr-FR" sz="1200" b="1" dirty="0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6814131" y="3246281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b="1" dirty="0" smtClean="0"/>
                <a:t>Hyperbole</a:t>
              </a:r>
              <a:endParaRPr lang="fr-FR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4686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Proposition 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L’utilisateur peut faire passer un livre d’une zone à l’autre</a:t>
            </a:r>
          </a:p>
          <a:p>
            <a:pPr lvl="1"/>
            <a:r>
              <a:rPr lang="fr-FR" dirty="0"/>
              <a:t>par glisser/déposer</a:t>
            </a:r>
          </a:p>
          <a:p>
            <a:pPr lvl="1"/>
            <a:r>
              <a:rPr lang="fr-FR" dirty="0"/>
              <a:t>en cliquant sur un bouton (non représenté sur l’exemple)</a:t>
            </a:r>
          </a:p>
          <a:p>
            <a:pPr lvl="1"/>
            <a:r>
              <a:rPr lang="fr-FR" dirty="0"/>
              <a:t>en cliquant sur la partie basse du pavé : passe a l’</a:t>
            </a:r>
            <a:r>
              <a:rPr lang="fr-FR" dirty="0" err="1"/>
              <a:t>etat</a:t>
            </a:r>
            <a:r>
              <a:rPr lang="fr-FR" dirty="0"/>
              <a:t> en dessous, si clique partie haute : passe dans l’état du dessus.</a:t>
            </a:r>
          </a:p>
          <a:p>
            <a:r>
              <a:rPr lang="fr-FR" dirty="0"/>
              <a:t>L’utilisateur peut faire passer tous les livres dans l’</a:t>
            </a:r>
            <a:r>
              <a:rPr lang="fr-FR" dirty="0" err="1"/>
              <a:t>etat</a:t>
            </a:r>
            <a:r>
              <a:rPr lang="fr-FR" dirty="0"/>
              <a:t> suivant en cliquant sur le bouton « tous »</a:t>
            </a:r>
          </a:p>
          <a:p>
            <a:r>
              <a:rPr lang="fr-FR" dirty="0" smtClean="0"/>
              <a:t>Quand un livre est dans un </a:t>
            </a:r>
            <a:r>
              <a:rPr lang="fr-FR" dirty="0" err="1" smtClean="0"/>
              <a:t>etat</a:t>
            </a:r>
            <a:r>
              <a:rPr lang="fr-FR" dirty="0" smtClean="0"/>
              <a:t>, il ne peut pas passer dans l’</a:t>
            </a:r>
            <a:r>
              <a:rPr lang="fr-FR" dirty="0" err="1" smtClean="0"/>
              <a:t>etat</a:t>
            </a:r>
            <a:r>
              <a:rPr lang="fr-FR" dirty="0" smtClean="0"/>
              <a:t> précèdent</a:t>
            </a:r>
          </a:p>
          <a:p>
            <a:pPr lvl="1"/>
            <a:r>
              <a:rPr lang="fr-FR" dirty="0" err="1" smtClean="0"/>
              <a:t>pb</a:t>
            </a:r>
            <a:r>
              <a:rPr lang="fr-FR" dirty="0" smtClean="0"/>
              <a:t>: quid si on vient de se tromper ? </a:t>
            </a:r>
          </a:p>
          <a:p>
            <a:pPr lvl="1"/>
            <a:r>
              <a:rPr lang="fr-FR" dirty="0" err="1" smtClean="0"/>
              <a:t>Rep</a:t>
            </a:r>
            <a:r>
              <a:rPr lang="fr-FR" dirty="0" smtClean="0"/>
              <a:t>:  On peut encore modifier « en </a:t>
            </a:r>
            <a:r>
              <a:rPr lang="fr-FR" dirty="0" err="1" smtClean="0"/>
              <a:t>arriere</a:t>
            </a:r>
            <a:r>
              <a:rPr lang="fr-FR" dirty="0" smtClean="0"/>
              <a:t> » uniquement les livres que l’on vient de </a:t>
            </a:r>
            <a:r>
              <a:rPr lang="fr-FR" dirty="0" err="1" smtClean="0"/>
              <a:t>deplacer</a:t>
            </a:r>
            <a:r>
              <a:rPr lang="fr-FR" dirty="0"/>
              <a:t> </a:t>
            </a:r>
            <a:r>
              <a:rPr lang="fr-FR" dirty="0" smtClean="0"/>
              <a:t>?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142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52269" y="1573968"/>
            <a:ext cx="5246557" cy="5190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483433" y="4415327"/>
            <a:ext cx="4976734" cy="10570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483433" y="5624175"/>
            <a:ext cx="4976734" cy="10570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483433" y="3206479"/>
            <a:ext cx="4976734" cy="10570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483433" y="2108301"/>
            <a:ext cx="4976734" cy="10283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85314"/>
            <a:ext cx="8229600" cy="1143000"/>
          </a:xfrm>
        </p:spPr>
        <p:txBody>
          <a:bodyPr/>
          <a:lstStyle/>
          <a:p>
            <a:r>
              <a:rPr lang="fr-FR" dirty="0" err="1" smtClean="0"/>
              <a:t>Ecran</a:t>
            </a:r>
            <a:r>
              <a:rPr lang="fr-FR" dirty="0" smtClean="0"/>
              <a:t> </a:t>
            </a:r>
            <a:r>
              <a:rPr lang="fr-FR" dirty="0"/>
              <a:t>Proposition 1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413845" y="2096813"/>
            <a:ext cx="934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Requis</a:t>
            </a:r>
            <a:endParaRPr lang="fr-FR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413844" y="3232173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Demandés</a:t>
            </a:r>
            <a:endParaRPr lang="fr-FR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413843" y="4315069"/>
            <a:ext cx="830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Reçus</a:t>
            </a:r>
            <a:endParaRPr lang="fr-FR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413843" y="5585597"/>
            <a:ext cx="1008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Rendus</a:t>
            </a:r>
            <a:endParaRPr lang="fr-FR" b="1" dirty="0"/>
          </a:p>
        </p:txBody>
      </p:sp>
      <p:pic>
        <p:nvPicPr>
          <p:cNvPr id="8" name="Image 7" descr="Histoire Term - G. Le Quintrec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803" y="3592289"/>
            <a:ext cx="646981" cy="63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 8" descr="Histoire Cote Terminale - Manuel 202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7215" y="3592289"/>
            <a:ext cx="646981" cy="63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 9" descr="Géographie Terminale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144" y="3592289"/>
            <a:ext cx="646981" cy="63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 10" descr="Shine Bright Terminale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051" y="4783689"/>
            <a:ext cx="646981" cy="63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 11" descr="¡Lánzate! Terminale">
            <a:hlinkClick r:id="rId6"/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803" y="4770819"/>
            <a:ext cx="646981" cy="63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 12" descr="Sciences de la vie et de la terre - Terminale ">
            <a:hlinkClick r:id="rId8"/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052" y="3596098"/>
            <a:ext cx="646981" cy="634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Image 13" descr="Physique-Chimie Sirius - Terminale">
            <a:hlinkClick r:id="rId10"/>
          </p:cNvPr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779" y="4766106"/>
            <a:ext cx="646981" cy="664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Image 14" descr="Enseignement Scientifique Terminale">
            <a:hlinkClick r:id="rId12"/>
          </p:cNvPr>
          <p:cNvPicPr/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803" y="2440250"/>
            <a:ext cx="646981" cy="632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Image 15" descr="Hyperbole Terminale - Spécialité">
            <a:hlinkClick r:id="rId14"/>
          </p:cNvPr>
          <p:cNvPicPr/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053" y="2428333"/>
            <a:ext cx="646981" cy="666572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ZoneTexte 21"/>
          <p:cNvSpPr txBox="1"/>
          <p:nvPr/>
        </p:nvSpPr>
        <p:spPr>
          <a:xfrm>
            <a:off x="450711" y="1608363"/>
            <a:ext cx="839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Livres</a:t>
            </a:r>
            <a:endParaRPr lang="fr-FR" b="1" dirty="0"/>
          </a:p>
        </p:txBody>
      </p:sp>
      <p:sp>
        <p:nvSpPr>
          <p:cNvPr id="23" name="ZoneTexte 22"/>
          <p:cNvSpPr txBox="1"/>
          <p:nvPr/>
        </p:nvSpPr>
        <p:spPr>
          <a:xfrm>
            <a:off x="4668864" y="2723880"/>
            <a:ext cx="658898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b="1" dirty="0" smtClean="0"/>
              <a:t>tous</a:t>
            </a:r>
            <a:endParaRPr lang="fr-FR" b="1" dirty="0"/>
          </a:p>
        </p:txBody>
      </p:sp>
      <p:sp>
        <p:nvSpPr>
          <p:cNvPr id="24" name="ZoneTexte 23"/>
          <p:cNvSpPr txBox="1"/>
          <p:nvPr/>
        </p:nvSpPr>
        <p:spPr>
          <a:xfrm>
            <a:off x="4659195" y="3842040"/>
            <a:ext cx="658898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b="1" dirty="0" smtClean="0"/>
              <a:t>tous</a:t>
            </a:r>
            <a:endParaRPr lang="fr-FR" b="1" dirty="0"/>
          </a:p>
        </p:txBody>
      </p:sp>
      <p:sp>
        <p:nvSpPr>
          <p:cNvPr id="25" name="ZoneTexte 24"/>
          <p:cNvSpPr txBox="1"/>
          <p:nvPr/>
        </p:nvSpPr>
        <p:spPr>
          <a:xfrm>
            <a:off x="4649526" y="4990184"/>
            <a:ext cx="658898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b="1" dirty="0" smtClean="0"/>
              <a:t>tous</a:t>
            </a:r>
            <a:endParaRPr lang="fr-FR" b="1" dirty="0"/>
          </a:p>
        </p:txBody>
      </p:sp>
      <p:grpSp>
        <p:nvGrpSpPr>
          <p:cNvPr id="30" name="Groupe 29"/>
          <p:cNvGrpSpPr/>
          <p:nvPr/>
        </p:nvGrpSpPr>
        <p:grpSpPr>
          <a:xfrm>
            <a:off x="6751152" y="3040180"/>
            <a:ext cx="888177" cy="1104218"/>
            <a:chOff x="6779292" y="2388284"/>
            <a:chExt cx="888177" cy="1104218"/>
          </a:xfrm>
        </p:grpSpPr>
        <p:sp>
          <p:nvSpPr>
            <p:cNvPr id="29" name="Rectangle 28"/>
            <p:cNvSpPr/>
            <p:nvPr/>
          </p:nvSpPr>
          <p:spPr>
            <a:xfrm>
              <a:off x="6814131" y="2388284"/>
              <a:ext cx="853338" cy="1104218"/>
            </a:xfrm>
            <a:prstGeom prst="rect">
              <a:avLst/>
            </a:prstGeom>
            <a:solidFill>
              <a:srgbClr val="FDE7E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6" name="Image 25" descr="Hyperbole Terminale - Spécialité">
              <a:hlinkClick r:id="rId14"/>
            </p:cNvPr>
            <p:cNvPicPr/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1408" y="2622496"/>
              <a:ext cx="646981" cy="6665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" name="ZoneTexte 26"/>
            <p:cNvSpPr txBox="1"/>
            <p:nvPr/>
          </p:nvSpPr>
          <p:spPr>
            <a:xfrm>
              <a:off x="6779292" y="2388284"/>
              <a:ext cx="566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 smtClean="0"/>
                <a:t>Math</a:t>
              </a:r>
              <a:endParaRPr lang="fr-FR" sz="1200" b="1" dirty="0"/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6814131" y="3246281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b="1" dirty="0" smtClean="0"/>
                <a:t>Hyperbole</a:t>
              </a:r>
              <a:endParaRPr lang="fr-FR" sz="1000" b="1" dirty="0"/>
            </a:p>
          </p:txBody>
        </p:sp>
      </p:grpSp>
      <p:sp>
        <p:nvSpPr>
          <p:cNvPr id="31" name="ZoneTexte 30"/>
          <p:cNvSpPr txBox="1"/>
          <p:nvPr/>
        </p:nvSpPr>
        <p:spPr>
          <a:xfrm>
            <a:off x="6339828" y="2652080"/>
            <a:ext cx="2409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Détails pour un livre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89570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bit" id="{2A728173-8B15-4228-8432-640B1EACFB4B}" vid="{700C1D4A-B027-4745-84B2-83D479634F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debit</Template>
  <TotalTime>42</TotalTime>
  <Words>305</Words>
  <Application>Microsoft Office PowerPoint</Application>
  <PresentationFormat>Affichage à l'écran (4:3)</PresentationFormat>
  <Paragraphs>40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Calibri</vt:lpstr>
      <vt:lpstr>Constantia</vt:lpstr>
      <vt:lpstr>Wingdings 2</vt:lpstr>
      <vt:lpstr>debit</vt:lpstr>
      <vt:lpstr>Propositions d’ecrans projet BAL</vt:lpstr>
      <vt:lpstr>Choix des livres</vt:lpstr>
      <vt:lpstr>Exigences / idées</vt:lpstr>
      <vt:lpstr>Proposition 1</vt:lpstr>
      <vt:lpstr>Proposition 1</vt:lpstr>
      <vt:lpstr>Ecran Proposition 1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Propositions d’ecrans projet BAL</dc:title>
  <dc:creator>dumoulin</dc:creator>
  <cp:lastModifiedBy>dumoulin</cp:lastModifiedBy>
  <cp:revision>7</cp:revision>
  <dcterms:created xsi:type="dcterms:W3CDTF">2020-04-23T11:46:21Z</dcterms:created>
  <dcterms:modified xsi:type="dcterms:W3CDTF">2020-04-23T12:28:41Z</dcterms:modified>
</cp:coreProperties>
</file>