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904" y="1236735"/>
            <a:ext cx="9448800" cy="1825096"/>
          </a:xfrm>
        </p:spPr>
        <p:txBody>
          <a:bodyPr/>
          <a:lstStyle/>
          <a:p>
            <a:r>
              <a:rPr lang="en-US" b="1" dirty="0" smtClean="0"/>
              <a:t>    Shadow </a:t>
            </a:r>
            <a:r>
              <a:rPr lang="en-US" b="1" dirty="0"/>
              <a:t>Steps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429196"/>
          </a:xfrm>
        </p:spPr>
        <p:txBody>
          <a:bodyPr>
            <a:normAutofit/>
          </a:bodyPr>
          <a:lstStyle/>
          <a:p>
            <a:r>
              <a:rPr lang="en-US" b="1" dirty="0" smtClean="0"/>
              <a:t>               Presented </a:t>
            </a:r>
            <a:r>
              <a:rPr lang="en-US" b="1" dirty="0" smtClean="0"/>
              <a:t>by: Maheen Fatima (BIT-24S-033)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      </a:t>
            </a:r>
            <a:r>
              <a:rPr lang="en-US" b="1" dirty="0" smtClean="0"/>
              <a:t>               Aqsa </a:t>
            </a:r>
            <a:r>
              <a:rPr lang="en-US" b="1" dirty="0" smtClean="0"/>
              <a:t>Ilyas (BIT-24S-009)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        </a:t>
            </a:r>
            <a:r>
              <a:rPr lang="en-US" b="1" dirty="0" smtClean="0"/>
              <a:t>               Sania </a:t>
            </a:r>
            <a:r>
              <a:rPr lang="en-US" b="1" dirty="0" smtClean="0"/>
              <a:t>Kumari (BIT-24S-039)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2777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099" y="772743"/>
            <a:ext cx="2954628" cy="1293028"/>
          </a:xfrm>
        </p:spPr>
        <p:txBody>
          <a:bodyPr/>
          <a:lstStyle/>
          <a:p>
            <a:r>
              <a:rPr lang="en-US" b="1" dirty="0" smtClean="0"/>
              <a:t>CONCEPT: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42" y="1859709"/>
            <a:ext cx="10820400" cy="456684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Dual </a:t>
            </a:r>
            <a:r>
              <a:rPr lang="en-US" sz="2800" dirty="0" smtClean="0"/>
              <a:t>– Reality based (Real and shadow).</a:t>
            </a:r>
          </a:p>
          <a:p>
            <a:pPr algn="just"/>
            <a:r>
              <a:rPr lang="en-US" sz="2800" dirty="0" smtClean="0"/>
              <a:t> Step on correct tile sequence in both worlds to reach the      goal</a:t>
            </a:r>
            <a:r>
              <a:rPr lang="en-US" sz="2800" dirty="0" smtClean="0"/>
              <a:t>.</a:t>
            </a:r>
          </a:p>
          <a:p>
            <a:pPr algn="just"/>
            <a:r>
              <a:rPr lang="en-US" sz="2800" dirty="0"/>
              <a:t>Real World: Step only on multiples of 2</a:t>
            </a:r>
          </a:p>
          <a:p>
            <a:pPr algn="just"/>
            <a:r>
              <a:rPr lang="en-US" sz="2800" dirty="0"/>
              <a:t>Shadow World: Step only on multiples of 5</a:t>
            </a:r>
          </a:p>
          <a:p>
            <a:pPr algn="just"/>
            <a:r>
              <a:rPr lang="en-US" sz="2800" dirty="0"/>
              <a:t>All steps must follow ascending order</a:t>
            </a:r>
          </a:p>
          <a:p>
            <a:pPr algn="just"/>
            <a:r>
              <a:rPr lang="en-US" sz="2800" dirty="0"/>
              <a:t>Number range: 1 to </a:t>
            </a:r>
            <a:r>
              <a:rPr lang="en-US" sz="2800" dirty="0" smtClean="0"/>
              <a:t>20</a:t>
            </a:r>
          </a:p>
          <a:p>
            <a:pPr algn="just"/>
            <a:r>
              <a:rPr lang="en-US" sz="2800" dirty="0"/>
              <a:t>Players must switch between realities strategically to follow the correct path to the goal.</a:t>
            </a:r>
          </a:p>
          <a:p>
            <a:pPr algn="just"/>
            <a:r>
              <a:rPr lang="en-US" sz="2800" dirty="0" smtClean="0"/>
              <a:t> </a:t>
            </a:r>
            <a:r>
              <a:rPr lang="en-US" sz="2800" dirty="0" smtClean="0"/>
              <a:t>You </a:t>
            </a:r>
            <a:r>
              <a:rPr lang="en-US" sz="2800" dirty="0" smtClean="0"/>
              <a:t>can switch between both world using (space key).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901532"/>
            <a:ext cx="8268237" cy="1293028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TOOLS USED FOR GAME DEVELOPMENT:</a:t>
            </a:r>
            <a:endParaRPr lang="en-US" sz="32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495862"/>
              </p:ext>
            </p:extLst>
          </p:nvPr>
        </p:nvGraphicFramePr>
        <p:xfrm>
          <a:off x="672921" y="2434107"/>
          <a:ext cx="10820400" cy="29047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7423"/>
                <a:gridCol w="5362977"/>
              </a:tblGrid>
              <a:tr h="419897">
                <a:tc>
                  <a:txBody>
                    <a:bodyPr/>
                    <a:lstStyle/>
                    <a:p>
                      <a:r>
                        <a:rPr lang="en-US" dirty="0"/>
                        <a:t>Tool / Library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</a:p>
                  </a:txBody>
                  <a:tcPr anchor="ctr"/>
                </a:tc>
              </a:tr>
              <a:tr h="1035362">
                <a:tc>
                  <a:txBody>
                    <a:bodyPr/>
                    <a:lstStyle/>
                    <a:p>
                      <a:r>
                        <a:rPr lang="en-US" b="1"/>
                        <a:t>Pygame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Main library for game development (rendering graphics, handling events, drawing, sound, etc.)</a:t>
                      </a:r>
                    </a:p>
                  </a:txBody>
                  <a:tcPr anchor="ctr"/>
                </a:tc>
              </a:tr>
              <a:tr h="724754">
                <a:tc>
                  <a:txBody>
                    <a:bodyPr/>
                    <a:lstStyle/>
                    <a:p>
                      <a:r>
                        <a:rPr lang="en-US" b="1"/>
                        <a:t>Tkinter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Used to show an introductory message box before the game starts (GUI popup)</a:t>
                      </a:r>
                    </a:p>
                  </a:txBody>
                  <a:tcPr anchor="ctr"/>
                </a:tc>
              </a:tr>
              <a:tr h="724754">
                <a:tc>
                  <a:txBody>
                    <a:bodyPr/>
                    <a:lstStyle/>
                    <a:p>
                      <a:r>
                        <a:rPr lang="en-US" b="1"/>
                        <a:t>Python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 programming language used to implement all game logic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28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59" y="1073466"/>
            <a:ext cx="6264499" cy="1293028"/>
          </a:xfrm>
        </p:spPr>
        <p:txBody>
          <a:bodyPr/>
          <a:lstStyle/>
          <a:p>
            <a:r>
              <a:rPr b="1" dirty="0"/>
              <a:t>WORKING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The game logic of Shadow Steps </a:t>
            </a:r>
            <a:r>
              <a:rPr b="1" dirty="0" smtClean="0"/>
              <a:t>– </a:t>
            </a:r>
            <a:r>
              <a:rPr dirty="0"/>
              <a:t>is implemented in Python using </a:t>
            </a:r>
            <a:r>
              <a:rPr dirty="0" err="1"/>
              <a:t>Pygame</a:t>
            </a:r>
            <a:r>
              <a:rPr dirty="0"/>
              <a:t> and </a:t>
            </a:r>
            <a:r>
              <a:rPr dirty="0" err="1"/>
              <a:t>Tkinter</a:t>
            </a:r>
            <a:r>
              <a:rPr dirty="0"/>
              <a:t>.</a:t>
            </a:r>
          </a:p>
          <a:p>
            <a:r>
              <a:rPr dirty="0"/>
              <a:t>It uses a grid-based system, custom tile patterns, and world-switching logic.</a:t>
            </a:r>
          </a:p>
          <a:p>
            <a:endParaRPr b="1" dirty="0"/>
          </a:p>
          <a:p>
            <a:r>
              <a:rPr b="1" dirty="0"/>
              <a:t>🔁 Gameplay Flow:</a:t>
            </a:r>
          </a:p>
          <a:p>
            <a:r>
              <a:rPr dirty="0"/>
              <a:t>Players must step on a fixed pattern (2x and 5x tables) in </a:t>
            </a:r>
            <a:r>
              <a:rPr lang="en-US" dirty="0" smtClean="0"/>
              <a:t>ascending </a:t>
            </a:r>
            <a:r>
              <a:rPr dirty="0" smtClean="0"/>
              <a:t>order </a:t>
            </a:r>
            <a:r>
              <a:rPr dirty="0"/>
              <a:t>while switching between Real and Shadow Worlds.</a:t>
            </a:r>
          </a:p>
          <a:p>
            <a:r>
              <a:rPr dirty="0"/>
              <a:t>Any wrong step resets progress with sound and visual feedback.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101" y="146186"/>
            <a:ext cx="5955406" cy="1293028"/>
          </a:xfrm>
        </p:spPr>
        <p:txBody>
          <a:bodyPr/>
          <a:lstStyle/>
          <a:p>
            <a:r>
              <a:rPr b="1" dirty="0"/>
              <a:t>MAIN FUNCTIONS USED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071951"/>
              </p:ext>
            </p:extLst>
          </p:nvPr>
        </p:nvGraphicFramePr>
        <p:xfrm>
          <a:off x="617113" y="1358721"/>
          <a:ext cx="10914845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4145"/>
                <a:gridCol w="6270700"/>
              </a:tblGrid>
              <a:tr h="457200">
                <a:tc>
                  <a:txBody>
                    <a:bodyPr/>
                    <a:lstStyle/>
                    <a:p>
                      <a:r>
                        <a:rPr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Purpose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b="1" dirty="0"/>
                        <a:t>show_intro()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dirty="0"/>
                        <a:t>Displays a poetic intro using </a:t>
                      </a:r>
                      <a:r>
                        <a:rPr b="1" dirty="0" err="1"/>
                        <a:t>Tkinter</a:t>
                      </a:r>
                      <a:r>
                        <a:rPr b="1" dirty="0"/>
                        <a:t> before the game starts.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b="1"/>
                        <a:t>switch_mode()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dirty="0"/>
                        <a:t>Toggles between Real and Shadow Worlds using the SPACE key.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b="1"/>
                        <a:t>check_tile(pos)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dirty="0"/>
                        <a:t>Validates whether the current tile is the correct step in the pattern sequence.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b="1"/>
                        <a:t>move_player(dx, dy)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dirty="0"/>
                        <a:t>Moves the player in the grid and calls tile-checking logic.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b="1"/>
                        <a:t>draw_gradient()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dirty="0"/>
                        <a:t>Renders dynamic background based on current mode.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b="1"/>
                        <a:t>draw_grid()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dirty="0"/>
                        <a:t>Renders grid tiles and labels for both worlds.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b="1"/>
                        <a:t>draw_player()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dirty="0"/>
                        <a:t>Draws the player or shadow with glow effects.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b="1"/>
                        <a:t>sequence[], progress[]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dirty="0"/>
                        <a:t>Track the correct order and player’s progress through the puzzle.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12" y="67079"/>
            <a:ext cx="4144482" cy="34161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12" y="3751341"/>
            <a:ext cx="3779816" cy="24190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0400" y="1775139"/>
            <a:ext cx="3538807" cy="33157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5673" y="1854223"/>
            <a:ext cx="3630848" cy="379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1591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49</TotalTime>
  <Words>341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    Shadow Steps</vt:lpstr>
      <vt:lpstr>CONCEPT:</vt:lpstr>
      <vt:lpstr>TOOLS USED FOR GAME DEVELOPMENT:</vt:lpstr>
      <vt:lpstr>WORKING MECHANISM</vt:lpstr>
      <vt:lpstr>MAIN FUNCTIONS USED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Shadow Steps</dc:title>
  <dc:creator>dell</dc:creator>
  <cp:lastModifiedBy>dell</cp:lastModifiedBy>
  <cp:revision>6</cp:revision>
  <dcterms:created xsi:type="dcterms:W3CDTF">2025-06-02T04:47:04Z</dcterms:created>
  <dcterms:modified xsi:type="dcterms:W3CDTF">2025-06-06T08:26:56Z</dcterms:modified>
</cp:coreProperties>
</file>