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069309"/>
            <a:ext cx="9448800" cy="1825096"/>
          </a:xfrm>
        </p:spPr>
        <p:txBody>
          <a:bodyPr>
            <a:normAutofit/>
          </a:bodyPr>
          <a:lstStyle/>
          <a:p>
            <a:r>
              <a:rPr lang="en-US" sz="4800" b="1" dirty="0"/>
              <a:t>Palindrome Partitioning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261771"/>
          </a:xfrm>
        </p:spPr>
        <p:txBody>
          <a:bodyPr>
            <a:normAutofit/>
          </a:bodyPr>
          <a:lstStyle/>
          <a:p>
            <a:r>
              <a:rPr lang="en-US" b="1" dirty="0" smtClean="0"/>
              <a:t>(Medium </a:t>
            </a:r>
            <a:r>
              <a:rPr lang="en-US" b="1" dirty="0"/>
              <a:t>Level </a:t>
            </a:r>
            <a:r>
              <a:rPr lang="en-US" b="1" dirty="0" smtClean="0"/>
              <a:t>Problem)</a:t>
            </a:r>
            <a:endParaRPr lang="en-US" dirty="0" smtClean="0"/>
          </a:p>
          <a:p>
            <a:r>
              <a:rPr lang="en-US" b="1" dirty="0" smtClean="0"/>
              <a:t>Your </a:t>
            </a:r>
            <a:r>
              <a:rPr lang="en-US" b="1" dirty="0"/>
              <a:t>Name:</a:t>
            </a:r>
            <a:r>
              <a:rPr lang="en-US" dirty="0"/>
              <a:t> </a:t>
            </a:r>
            <a:r>
              <a:rPr lang="en-US" dirty="0" smtClean="0"/>
              <a:t>     Aqsa Ilyas  (BIT-24S-009)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Course:</a:t>
            </a:r>
            <a:r>
              <a:rPr lang="en-US" dirty="0"/>
              <a:t>  </a:t>
            </a:r>
            <a:r>
              <a:rPr lang="en-US" dirty="0" smtClean="0"/>
              <a:t>          Artificial Intelligence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496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6256" y="1365171"/>
            <a:ext cx="5401614" cy="1293028"/>
          </a:xfrm>
        </p:spPr>
        <p:txBody>
          <a:bodyPr/>
          <a:lstStyle/>
          <a:p>
            <a:r>
              <a:rPr lang="en-US" b="1" dirty="0"/>
              <a:t>Problem </a:t>
            </a:r>
            <a:r>
              <a:rPr lang="en-US" b="1" dirty="0" smtClean="0"/>
              <a:t>Statement:</a:t>
            </a:r>
            <a:endParaRPr lang="en-US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85800" y="2783528"/>
            <a:ext cx="950512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Given a string s, partition s such that every substring in the partition is a palindrome.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Return all possible palindrome partitioning's of s.</a:t>
            </a:r>
          </a:p>
        </p:txBody>
      </p:sp>
    </p:spTree>
    <p:extLst>
      <p:ext uri="{BB962C8B-B14F-4D97-AF65-F5344CB8AC3E}">
        <p14:creationId xmlns:p14="http://schemas.microsoft.com/office/powerpoint/2010/main" val="3374660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47" y="1137859"/>
            <a:ext cx="6483439" cy="1293028"/>
          </a:xfrm>
        </p:spPr>
        <p:txBody>
          <a:bodyPr/>
          <a:lstStyle/>
          <a:p>
            <a:r>
              <a:rPr lang="en-US" b="1" dirty="0"/>
              <a:t>What is a </a:t>
            </a:r>
            <a:r>
              <a:rPr lang="en-US" b="1" dirty="0" smtClean="0"/>
              <a:t>Palindrome?</a:t>
            </a:r>
            <a:endParaRPr lang="en-US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40347" y="1256467"/>
            <a:ext cx="10364273" cy="5601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palindrome reads the same forwards and backwards.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3200" b="1" dirty="0" smtClean="0">
                <a:latin typeface="Arial" panose="020B0604020202020204" pitchFamily="34" charset="0"/>
              </a:rPr>
              <a:t>   </a:t>
            </a:r>
            <a:r>
              <a:rPr lang="en-US" altLang="en-US" sz="3200" dirty="0" smtClean="0">
                <a:latin typeface="Arial" panose="020B0604020202020204" pitchFamily="34" charset="0"/>
              </a:rPr>
              <a:t>word “aab”</a:t>
            </a:r>
            <a:endParaRPr kumimoji="0" lang="en-US" altLang="en-US" sz="3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 "a"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→ palindrome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"aa"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→ palindrome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 "b"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→ palindrome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 "ab"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→ not palindrome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717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218" y="901532"/>
            <a:ext cx="3181083" cy="1293028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Example:</a:t>
            </a:r>
            <a:endParaRPr lang="en-US" sz="4800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85800" y="2790865"/>
            <a:ext cx="9462752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480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</a:t>
            </a:r>
            <a:r>
              <a:rPr kumimoji="0" lang="en-US" altLang="en-US" sz="540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en-US" altLang="en-US" sz="4800" dirty="0" smtClean="0">
                <a:latin typeface="Arial Unicode MS" panose="020B0604020202020204" pitchFamily="34" charset="-128"/>
              </a:rPr>
              <a:t> “aab”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480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</a:t>
            </a:r>
            <a:r>
              <a:rPr kumimoji="0" lang="en-US" altLang="en-US" sz="8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4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[["a","a","b"], ["aa","b"]]</a:t>
            </a:r>
            <a:endParaRPr kumimoji="0" lang="en-US" altLang="en-US" sz="6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079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9825"/>
            <a:ext cx="9955369" cy="1293028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Concept of Palindrome partitioning</a:t>
            </a:r>
            <a:r>
              <a:rPr lang="en-US" sz="4800" b="1" dirty="0" smtClean="0"/>
              <a:t>:</a:t>
            </a:r>
            <a:endParaRPr lang="en-US" sz="4800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85800" y="2129132"/>
            <a:ext cx="10789276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Partition the string so that each substring is a palindrome.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backtracking to explore all possible partitions.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 each step, check if the substring is a palindrome.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valid, recurse on the remaining string.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Store partitions that reach the end of the string.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Backtrack to explore all valid combinations.</a:t>
            </a:r>
          </a:p>
        </p:txBody>
      </p:sp>
    </p:spTree>
    <p:extLst>
      <p:ext uri="{BB962C8B-B14F-4D97-AF65-F5344CB8AC3E}">
        <p14:creationId xmlns:p14="http://schemas.microsoft.com/office/powerpoint/2010/main" val="2085396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610" y="901532"/>
            <a:ext cx="2903113" cy="1293028"/>
          </a:xfrm>
        </p:spPr>
        <p:txBody>
          <a:bodyPr/>
          <a:lstStyle/>
          <a:p>
            <a:r>
              <a:rPr lang="en-US" b="1" dirty="0" smtClean="0"/>
              <a:t>Solution: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4867" y="1868632"/>
            <a:ext cx="7212170" cy="476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089041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 While Solving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While solving LeetCode Problem 131: Palindrome Partitioning, I encountered the following difficulties:</a:t>
            </a:r>
          </a:p>
          <a:p/>
          <a:p>
            <a:r>
              <a:t>1. Understanding Backtracking Concept:</a:t>
            </a:r>
          </a:p>
          <a:p>
            <a:r>
              <a:t>   In the beginning, it was hard to grasp how backtracking is used to generate all valid palindrome partitions.</a:t>
            </a:r>
          </a:p>
          <a:p>
            <a:r>
              <a:t>   I found it confusing to manage recursive calls, current paths, and how to backtrack after each step.</a:t>
            </a:r>
          </a:p>
          <a:p/>
          <a:p>
            <a:r>
              <a:t>2. Checking Substrings for Palindromes:</a:t>
            </a:r>
          </a:p>
          <a:p>
            <a:r>
              <a:t>   I faced issues in correctly identifying palindromic substrings within the given string.</a:t>
            </a:r>
          </a:p>
          <a:p>
            <a:r>
              <a:t>   It required checking all possible substrings, which increased complexity.</a:t>
            </a:r>
          </a:p>
          <a:p/>
          <a:p>
            <a:r>
              <a:t>3. Storing and Returning All Valid Combinations:</a:t>
            </a:r>
          </a:p>
          <a:p>
            <a:r>
              <a:t>   Another challenge was how to store each valid partition path and return all such combinations in the required format.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 Solved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Studied Examples and Visual Tracing:</a:t>
            </a:r>
          </a:p>
          <a:p>
            <a:r>
              <a:t>   I broke down the example "aab" manually to understand how the recursive backtracking works step by step.</a:t>
            </a:r>
          </a:p>
          <a:p/>
          <a:p>
            <a:r>
              <a:t>✅ Implemented a Palindrome Check Function:</a:t>
            </a:r>
          </a:p>
          <a:p>
            <a:r>
              <a:t>   I wrote a helper function that checks if a substring is a palindrome, which helped in reducing errors.</a:t>
            </a:r>
          </a:p>
          <a:p/>
          <a:p>
            <a:r>
              <a:t>✅ Used Recursion with Backtracking:</a:t>
            </a:r>
          </a:p>
          <a:p>
            <a:r>
              <a:t>   I implemented a recursive function where:</a:t>
            </a:r>
          </a:p>
          <a:p>
            <a:r>
              <a:t>   - At each step, I checked for palindromes.</a:t>
            </a:r>
          </a:p>
          <a:p>
            <a:r>
              <a:t>   - If valid, I added the substring to the current path and recursively called the function on the remaining string.</a:t>
            </a:r>
          </a:p>
          <a:p>
            <a:r>
              <a:t>   - Once the end of the string was reached, I added the current path to the result.</a:t>
            </a:r>
          </a:p>
          <a:p>
            <a:r>
              <a:t>   - Then I backtracked to explore other possibilities.</a:t>
            </a:r>
          </a:p>
          <a:p/>
          <a:p>
            <a:r>
              <a:t>✅ Tested With Different Inputs:</a:t>
            </a:r>
          </a:p>
          <a:p>
            <a:r>
              <a:t>   I tested my code with various strings (like "aab", "a", "abc", "aaa") to ensure all edge cases are handled.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40</TotalTime>
  <Words>175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 Unicode MS</vt:lpstr>
      <vt:lpstr>Arial</vt:lpstr>
      <vt:lpstr>Century Gothic</vt:lpstr>
      <vt:lpstr>Wingdings</vt:lpstr>
      <vt:lpstr>Vapor Trail</vt:lpstr>
      <vt:lpstr>Palindrome Partitioning</vt:lpstr>
      <vt:lpstr>Problem Statement:</vt:lpstr>
      <vt:lpstr>What is a Palindrome?</vt:lpstr>
      <vt:lpstr>Example:</vt:lpstr>
      <vt:lpstr>Concept of Palindrome partitioning:</vt:lpstr>
      <vt:lpstr>Solution: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Palindrome Partitioning</dc:title>
  <dc:creator>dell</dc:creator>
  <cp:lastModifiedBy>dell</cp:lastModifiedBy>
  <cp:revision>5</cp:revision>
  <dcterms:created xsi:type="dcterms:W3CDTF">2025-05-18T04:22:49Z</dcterms:created>
  <dcterms:modified xsi:type="dcterms:W3CDTF">2025-05-18T05:03:48Z</dcterms:modified>
</cp:coreProperties>
</file>