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7" r:id="rId3"/>
    <p:sldId id="256" r:id="rId4"/>
    <p:sldId id="258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48A439-96D9-C364-8FE2-FD80E649BB33}" v="720" dt="2024-04-25T13:16:10.1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137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69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672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875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569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14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7379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7188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992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106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450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411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622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844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779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967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176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879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7D2803-DD8F-1B87-17C0-E22DE377C71F}"/>
              </a:ext>
            </a:extLst>
          </p:cNvPr>
          <p:cNvSpPr txBox="1"/>
          <p:nvPr/>
        </p:nvSpPr>
        <p:spPr>
          <a:xfrm>
            <a:off x="1429925" y="159925"/>
            <a:ext cx="3505200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3200" dirty="0"/>
              <a:t>Бот Шеф-Повар</a:t>
            </a:r>
            <a:br>
              <a:rPr lang="ru-RU" sz="3200" dirty="0"/>
            </a:br>
            <a:r>
              <a:rPr lang="ru-RU" sz="3200" dirty="0"/>
              <a:t>"Чиф Кук"</a:t>
            </a:r>
            <a:br>
              <a:rPr lang="ru-RU" sz="3200" dirty="0"/>
            </a:br>
            <a:r>
              <a:rPr lang="ru-RU" sz="3200" dirty="0"/>
              <a:t>(</a:t>
            </a:r>
            <a:r>
              <a:rPr lang="ru-RU" sz="3200" err="1">
                <a:ea typeface="+mn-lt"/>
                <a:cs typeface="+mn-lt"/>
              </a:rPr>
              <a:t>https</a:t>
            </a:r>
            <a:r>
              <a:rPr lang="ru-RU" sz="3200" dirty="0">
                <a:ea typeface="+mn-lt"/>
                <a:cs typeface="+mn-lt"/>
              </a:rPr>
              <a:t>://t.me/</a:t>
            </a:r>
            <a:r>
              <a:rPr lang="ru-RU" sz="3200" err="1">
                <a:ea typeface="+mn-lt"/>
                <a:cs typeface="+mn-lt"/>
              </a:rPr>
              <a:t>ChyphKook_bot</a:t>
            </a:r>
            <a:r>
              <a:rPr lang="ru-RU" sz="3200" dirty="0"/>
              <a:t>)</a:t>
            </a:r>
          </a:p>
        </p:txBody>
      </p:sp>
      <p:pic>
        <p:nvPicPr>
          <p:cNvPr id="3" name="Рисунок 2" descr="Изображение выглядит как рисунок, графическая вставка, зарисовка, иллюстрация&#10;&#10;Автоматически созданное описание">
            <a:extLst>
              <a:ext uri="{FF2B5EF4-FFF2-40B4-BE49-F238E27FC236}">
                <a16:creationId xmlns:a16="http://schemas.microsoft.com/office/drawing/2014/main" id="{B8B9AE58-F584-8040-B6E5-5D38BE90F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268" y="2823"/>
            <a:ext cx="6795911" cy="68523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3C5D21-C317-F098-9FF0-156C10B9255A}"/>
              </a:ext>
            </a:extLst>
          </p:cNvPr>
          <p:cNvSpPr txBox="1"/>
          <p:nvPr/>
        </p:nvSpPr>
        <p:spPr>
          <a:xfrm>
            <a:off x="1345259" y="3612444"/>
            <a:ext cx="3401718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Автор проекта:</a:t>
            </a:r>
            <a:br>
              <a:rPr lang="ru-RU" dirty="0"/>
            </a:br>
            <a:r>
              <a:rPr lang="ru-RU" dirty="0" err="1"/>
              <a:t>Сайдалиев</a:t>
            </a:r>
            <a:r>
              <a:rPr lang="ru-RU" dirty="0"/>
              <a:t> Илья Алексеевич.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Художник аватара бота:</a:t>
            </a:r>
            <a:br>
              <a:rPr lang="ru-RU" dirty="0"/>
            </a:br>
            <a:r>
              <a:rPr lang="ru-RU" dirty="0"/>
              <a:t>Тоцкий Игорь Алексеевич. </a:t>
            </a:r>
          </a:p>
        </p:txBody>
      </p:sp>
    </p:spTree>
    <p:extLst>
      <p:ext uri="{BB962C8B-B14F-4D97-AF65-F5344CB8AC3E}">
        <p14:creationId xmlns:p14="http://schemas.microsoft.com/office/powerpoint/2010/main" val="857528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27ED59-67CA-B48B-FAFF-AA9C7EDBFC34}"/>
              </a:ext>
            </a:extLst>
          </p:cNvPr>
          <p:cNvSpPr txBox="1"/>
          <p:nvPr/>
        </p:nvSpPr>
        <p:spPr>
          <a:xfrm>
            <a:off x="1561629" y="235184"/>
            <a:ext cx="3881496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4400" dirty="0"/>
              <a:t>Введение. Тема проекта.</a:t>
            </a:r>
          </a:p>
        </p:txBody>
      </p:sp>
      <p:pic>
        <p:nvPicPr>
          <p:cNvPr id="6" name="Рисунок 5" descr="Изображение выглядит как еда, Кулинария, блюдо, обед&#10;&#10;Автоматически созданное описание">
            <a:extLst>
              <a:ext uri="{FF2B5EF4-FFF2-40B4-BE49-F238E27FC236}">
                <a16:creationId xmlns:a16="http://schemas.microsoft.com/office/drawing/2014/main" id="{7FEA443F-0F34-63BC-DE9E-D43FC8F63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5734" y="2335860"/>
            <a:ext cx="5264385" cy="35127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2149DF-A483-1F23-BB1D-6B22B6E94964}"/>
              </a:ext>
            </a:extLst>
          </p:cNvPr>
          <p:cNvSpPr txBox="1"/>
          <p:nvPr/>
        </p:nvSpPr>
        <p:spPr>
          <a:xfrm>
            <a:off x="1448740" y="1599259"/>
            <a:ext cx="464349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В данном проекте я постарался реализовать идею бота-кулинара, помогающего пользователям с выбором еды, а также предоставляющего рецепты для их приготовления.</a:t>
            </a:r>
          </a:p>
        </p:txBody>
      </p:sp>
    </p:spTree>
    <p:extLst>
      <p:ext uri="{BB962C8B-B14F-4D97-AF65-F5344CB8AC3E}">
        <p14:creationId xmlns:p14="http://schemas.microsoft.com/office/powerpoint/2010/main" val="605904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текст, снимок экрана, программное обеспечение, Операционная система&#10;&#10;Автоматически созданное описание">
            <a:extLst>
              <a:ext uri="{FF2B5EF4-FFF2-40B4-BE49-F238E27FC236}">
                <a16:creationId xmlns:a16="http://schemas.microsoft.com/office/drawing/2014/main" id="{F47164B8-B95B-CC08-2D32-820BB6214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2924" y="2822"/>
            <a:ext cx="4459038" cy="68523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19D9D5-C031-EB6E-3D7F-18A528430EE2}"/>
              </a:ext>
            </a:extLst>
          </p:cNvPr>
          <p:cNvSpPr txBox="1"/>
          <p:nvPr/>
        </p:nvSpPr>
        <p:spPr>
          <a:xfrm>
            <a:off x="1561629" y="235184"/>
            <a:ext cx="3881496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4400" dirty="0"/>
              <a:t>Реализация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2FCEFE-4A74-F100-B853-5962C15E506A}"/>
              </a:ext>
            </a:extLst>
          </p:cNvPr>
          <p:cNvSpPr txBox="1"/>
          <p:nvPr/>
        </p:nvSpPr>
        <p:spPr>
          <a:xfrm>
            <a:off x="1448740" y="1006592"/>
            <a:ext cx="464349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Для реализации проекта я использовал библиотеку </a:t>
            </a:r>
            <a:r>
              <a:rPr lang="ru-RU" dirty="0" err="1"/>
              <a:t>python-telegrab-bot</a:t>
            </a:r>
            <a:r>
              <a:rPr lang="ru-RU" dirty="0"/>
              <a:t>, а также sqlite3 и </a:t>
            </a:r>
            <a:r>
              <a:rPr lang="ru-RU" dirty="0" err="1"/>
              <a:t>random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>Структура проекта функциональная.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A696AFE-4A5C-8666-83CF-C02913D88EA7}"/>
              </a:ext>
            </a:extLst>
          </p:cNvPr>
          <p:cNvSpPr txBox="1"/>
          <p:nvPr/>
        </p:nvSpPr>
        <p:spPr>
          <a:xfrm>
            <a:off x="1561629" y="235184"/>
            <a:ext cx="9949273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4400" dirty="0"/>
              <a:t>Заключение. </a:t>
            </a:r>
            <a:br>
              <a:rPr lang="ru-RU" sz="4400" dirty="0"/>
            </a:br>
            <a:r>
              <a:rPr lang="ru-RU" sz="4400" dirty="0"/>
              <a:t>Выводы по доработке и развитию</a:t>
            </a:r>
          </a:p>
        </p:txBody>
      </p:sp>
      <p:pic>
        <p:nvPicPr>
          <p:cNvPr id="6" name="Рисунок 5" descr="Изображение выглядит как еда, блюдо, суп, миска&#10;&#10;Автоматически созданное описание">
            <a:extLst>
              <a:ext uri="{FF2B5EF4-FFF2-40B4-BE49-F238E27FC236}">
                <a16:creationId xmlns:a16="http://schemas.microsoft.com/office/drawing/2014/main" id="{C038DB5B-1FD9-D738-92B5-DD49B2C47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956" y="2431693"/>
            <a:ext cx="5236162" cy="34245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39C9E5-20E3-6CFF-C348-1EC095CD436C}"/>
              </a:ext>
            </a:extLst>
          </p:cNvPr>
          <p:cNvSpPr txBox="1"/>
          <p:nvPr/>
        </p:nvSpPr>
        <p:spPr>
          <a:xfrm>
            <a:off x="1448740" y="1683925"/>
            <a:ext cx="464349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Данный бот может быть улучшен бесчисленным количеством новых функций, добавления кнопок для взаимодействия с ним, а также использования способа </a:t>
            </a:r>
            <a:r>
              <a:rPr lang="ru-RU" dirty="0" err="1"/>
              <a:t>webhook</a:t>
            </a:r>
            <a:r>
              <a:rPr lang="ru-RU" dirty="0"/>
              <a:t> вместо </a:t>
            </a:r>
            <a:r>
              <a:rPr lang="ru-RU" dirty="0" err="1"/>
              <a:t>polling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87500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Parallax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129</cp:revision>
  <dcterms:created xsi:type="dcterms:W3CDTF">2024-04-25T12:35:19Z</dcterms:created>
  <dcterms:modified xsi:type="dcterms:W3CDTF">2024-04-25T13:16:51Z</dcterms:modified>
</cp:coreProperties>
</file>