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8DE-93A8-448F-8630-0ACC203D0EC3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953-3B4C-4E04-935F-B5C8A0545B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64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8DE-93A8-448F-8630-0ACC203D0EC3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953-3B4C-4E04-935F-B5C8A0545B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729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8DE-93A8-448F-8630-0ACC203D0EC3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953-3B4C-4E04-935F-B5C8A0545B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30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8DE-93A8-448F-8630-0ACC203D0EC3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953-3B4C-4E04-935F-B5C8A0545B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283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8DE-93A8-448F-8630-0ACC203D0EC3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953-3B4C-4E04-935F-B5C8A0545B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351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8DE-93A8-448F-8630-0ACC203D0EC3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953-3B4C-4E04-935F-B5C8A0545B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61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8DE-93A8-448F-8630-0ACC203D0EC3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953-3B4C-4E04-935F-B5C8A0545B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725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8DE-93A8-448F-8630-0ACC203D0EC3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953-3B4C-4E04-935F-B5C8A0545B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13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8DE-93A8-448F-8630-0ACC203D0EC3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953-3B4C-4E04-935F-B5C8A0545B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146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8DE-93A8-448F-8630-0ACC203D0EC3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953-3B4C-4E04-935F-B5C8A0545B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041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8DE-93A8-448F-8630-0ACC203D0EC3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953-3B4C-4E04-935F-B5C8A0545B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94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58DE-93A8-448F-8630-0ACC203D0EC3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70953-3B4C-4E04-935F-B5C8A0545B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299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Proposal PWEB</a:t>
            </a:r>
            <a:br>
              <a:rPr lang="id-ID" dirty="0" smtClean="0"/>
            </a:br>
            <a:r>
              <a:rPr lang="id-ID" dirty="0" smtClean="0"/>
              <a:t>Tim is Alias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Anggota</a:t>
            </a:r>
          </a:p>
          <a:p>
            <a:r>
              <a:rPr lang="id-ID" dirty="0" smtClean="0"/>
              <a:t>Alek Nur Fatman		5114100018</a:t>
            </a:r>
          </a:p>
          <a:p>
            <a:r>
              <a:rPr lang="id-ID" dirty="0" smtClean="0"/>
              <a:t>Ilyas Bintang Prayogi 		5114100157</a:t>
            </a:r>
          </a:p>
          <a:p>
            <a:r>
              <a:rPr lang="id-ID" dirty="0" smtClean="0"/>
              <a:t>Muhammad Ishar Kadir	5114100702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5227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Library </a:t>
            </a:r>
            <a:r>
              <a:rPr lang="id-ID" dirty="0" smtClean="0"/>
              <a:t>Database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Aplikasi &amp; Fitur-fitur</a:t>
            </a:r>
          </a:p>
          <a:p>
            <a:r>
              <a:rPr lang="id-ID" dirty="0" smtClean="0"/>
              <a:t>Mempermudah peminjaman buku perpustakaan</a:t>
            </a:r>
          </a:p>
          <a:p>
            <a:r>
              <a:rPr lang="id-ID" dirty="0" smtClean="0"/>
              <a:t>Sistem ini dapat menampilkan data-data buku yang bisa dipinjam untuk pengguna</a:t>
            </a:r>
          </a:p>
          <a:p>
            <a:r>
              <a:rPr lang="id-ID" dirty="0" smtClean="0"/>
              <a:t>Terdapat sistem registrasi dan login khusus untuk pegawai</a:t>
            </a:r>
          </a:p>
          <a:p>
            <a:r>
              <a:rPr lang="id-ID" dirty="0" smtClean="0"/>
              <a:t>Pegawai dapat insert, update, dan delete pada database tersebut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432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Pembagian 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Alek Nur Fatman		: Tampilan untuk Pegawai</a:t>
            </a:r>
          </a:p>
          <a:p>
            <a:pPr marL="0" indent="0">
              <a:buNone/>
            </a:pPr>
            <a:r>
              <a:rPr lang="id-ID" dirty="0" smtClean="0"/>
              <a:t>Ilyas Bintang Prayogi	: Tampilan untuk User</a:t>
            </a:r>
          </a:p>
          <a:p>
            <a:pPr marL="0" indent="0">
              <a:buNone/>
            </a:pPr>
            <a:r>
              <a:rPr lang="id-ID" dirty="0" smtClean="0"/>
              <a:t>Muhammad Ishar Kadir	: Query, Sistem Login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5131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GitHub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mtClean="0"/>
              <a:t>https://github.com/ilyasbp/librarydb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2073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Proposal PWEB Tim is Alias</vt:lpstr>
      <vt:lpstr>Library Database</vt:lpstr>
      <vt:lpstr>Pembagian Tugas</vt:lpstr>
      <vt:lpstr>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PWEB Tim is Alias</dc:title>
  <dc:creator>RUSAKU</dc:creator>
  <cp:lastModifiedBy>RUSAKU</cp:lastModifiedBy>
  <cp:revision>3</cp:revision>
  <dcterms:created xsi:type="dcterms:W3CDTF">2016-04-28T04:25:08Z</dcterms:created>
  <dcterms:modified xsi:type="dcterms:W3CDTF">2016-04-28T04:40:52Z</dcterms:modified>
</cp:coreProperties>
</file>