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2" r:id="rId4"/>
    <p:sldId id="273" r:id="rId5"/>
    <p:sldId id="275" r:id="rId6"/>
    <p:sldId id="279" r:id="rId7"/>
    <p:sldId id="276" r:id="rId8"/>
    <p:sldId id="280" r:id="rId9"/>
    <p:sldId id="283" r:id="rId10"/>
    <p:sldId id="266" r:id="rId11"/>
    <p:sldId id="281" r:id="rId12"/>
    <p:sldId id="284" r:id="rId13"/>
    <p:sldId id="260" r:id="rId1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F7F"/>
    <a:srgbClr val="EEA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624CA-B134-4A66-96E7-6771DADFBCAC}" v="53" dt="2023-05-29T01:54:06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9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ZA ILYAS" userId="2ec86dad-e8e2-4d9b-a890-891eb4455878" providerId="ADAL" clId="{2D9624CA-B134-4A66-96E7-6771DADFBCAC}"/>
    <pc:docChg chg="undo custSel addSld delSld modSld">
      <pc:chgData name="HAMZA ILYAS" userId="2ec86dad-e8e2-4d9b-a890-891eb4455878" providerId="ADAL" clId="{2D9624CA-B134-4A66-96E7-6771DADFBCAC}" dt="2023-05-29T01:55:09.079" v="302" actId="20577"/>
      <pc:docMkLst>
        <pc:docMk/>
      </pc:docMkLst>
      <pc:sldChg chg="modSp mod">
        <pc:chgData name="HAMZA ILYAS" userId="2ec86dad-e8e2-4d9b-a890-891eb4455878" providerId="ADAL" clId="{2D9624CA-B134-4A66-96E7-6771DADFBCAC}" dt="2023-05-28T21:08:29.732" v="36" actId="15"/>
        <pc:sldMkLst>
          <pc:docMk/>
          <pc:sldMk cId="497607547" sldId="258"/>
        </pc:sldMkLst>
        <pc:spChg chg="mod">
          <ac:chgData name="HAMZA ILYAS" userId="2ec86dad-e8e2-4d9b-a890-891eb4455878" providerId="ADAL" clId="{2D9624CA-B134-4A66-96E7-6771DADFBCAC}" dt="2023-05-28T21:08:29.732" v="36" actId="15"/>
          <ac:spMkLst>
            <pc:docMk/>
            <pc:sldMk cId="497607547" sldId="258"/>
            <ac:spMk id="4" creationId="{326EBEB4-4B4D-3F31-FB21-CA49A7E22986}"/>
          </ac:spMkLst>
        </pc:spChg>
      </pc:sldChg>
      <pc:sldChg chg="addSp delSp del mod">
        <pc:chgData name="HAMZA ILYAS" userId="2ec86dad-e8e2-4d9b-a890-891eb4455878" providerId="ADAL" clId="{2D9624CA-B134-4A66-96E7-6771DADFBCAC}" dt="2023-05-29T01:54:26.818" v="288" actId="47"/>
        <pc:sldMkLst>
          <pc:docMk/>
          <pc:sldMk cId="993727696" sldId="262"/>
        </pc:sldMkLst>
        <pc:spChg chg="add del">
          <ac:chgData name="HAMZA ILYAS" userId="2ec86dad-e8e2-4d9b-a890-891eb4455878" providerId="ADAL" clId="{2D9624CA-B134-4A66-96E7-6771DADFBCAC}" dt="2023-05-29T01:49:59.483" v="173" actId="22"/>
          <ac:spMkLst>
            <pc:docMk/>
            <pc:sldMk cId="993727696" sldId="262"/>
            <ac:spMk id="7" creationId="{658A5BFC-655E-3520-555B-813292C36C15}"/>
          </ac:spMkLst>
        </pc:spChg>
      </pc:sldChg>
      <pc:sldChg chg="del">
        <pc:chgData name="HAMZA ILYAS" userId="2ec86dad-e8e2-4d9b-a890-891eb4455878" providerId="ADAL" clId="{2D9624CA-B134-4A66-96E7-6771DADFBCAC}" dt="2023-05-26T09:36:22.208" v="29" actId="47"/>
        <pc:sldMkLst>
          <pc:docMk/>
          <pc:sldMk cId="628350696" sldId="263"/>
        </pc:sldMkLst>
      </pc:sldChg>
      <pc:sldChg chg="addSp delSp modSp mod">
        <pc:chgData name="HAMZA ILYAS" userId="2ec86dad-e8e2-4d9b-a890-891eb4455878" providerId="ADAL" clId="{2D9624CA-B134-4A66-96E7-6771DADFBCAC}" dt="2023-05-28T23:43:21.396" v="86" actId="1076"/>
        <pc:sldMkLst>
          <pc:docMk/>
          <pc:sldMk cId="4269767047" sldId="272"/>
        </pc:sldMkLst>
        <pc:spChg chg="mod">
          <ac:chgData name="HAMZA ILYAS" userId="2ec86dad-e8e2-4d9b-a890-891eb4455878" providerId="ADAL" clId="{2D9624CA-B134-4A66-96E7-6771DADFBCAC}" dt="2023-05-28T23:43:21.396" v="86" actId="1076"/>
          <ac:spMkLst>
            <pc:docMk/>
            <pc:sldMk cId="4269767047" sldId="272"/>
            <ac:spMk id="10" creationId="{8C6E726C-A35F-88E1-8B1D-FBA3D339A567}"/>
          </ac:spMkLst>
        </pc:spChg>
        <pc:picChg chg="add del mod">
          <ac:chgData name="HAMZA ILYAS" userId="2ec86dad-e8e2-4d9b-a890-891eb4455878" providerId="ADAL" clId="{2D9624CA-B134-4A66-96E7-6771DADFBCAC}" dt="2023-05-28T22:34:16.649" v="44" actId="22"/>
          <ac:picMkLst>
            <pc:docMk/>
            <pc:sldMk cId="4269767047" sldId="272"/>
            <ac:picMk id="4" creationId="{731A1985-CA84-DD24-DF4C-07BD352CAC99}"/>
          </ac:picMkLst>
        </pc:picChg>
        <pc:picChg chg="mod">
          <ac:chgData name="HAMZA ILYAS" userId="2ec86dad-e8e2-4d9b-a890-891eb4455878" providerId="ADAL" clId="{2D9624CA-B134-4A66-96E7-6771DADFBCAC}" dt="2023-05-28T23:43:16.173" v="85" actId="1076"/>
          <ac:picMkLst>
            <pc:docMk/>
            <pc:sldMk cId="4269767047" sldId="272"/>
            <ac:picMk id="7" creationId="{0703501A-CAEC-6CA5-3051-FE6EE65DEC61}"/>
          </ac:picMkLst>
        </pc:picChg>
      </pc:sldChg>
      <pc:sldChg chg="modSp add del mod">
        <pc:chgData name="HAMZA ILYAS" userId="2ec86dad-e8e2-4d9b-a890-891eb4455878" providerId="ADAL" clId="{2D9624CA-B134-4A66-96E7-6771DADFBCAC}" dt="2023-05-28T23:45:47.218" v="118" actId="47"/>
        <pc:sldMkLst>
          <pc:docMk/>
          <pc:sldMk cId="3526658089" sldId="274"/>
        </pc:sldMkLst>
        <pc:spChg chg="mod">
          <ac:chgData name="HAMZA ILYAS" userId="2ec86dad-e8e2-4d9b-a890-891eb4455878" providerId="ADAL" clId="{2D9624CA-B134-4A66-96E7-6771DADFBCAC}" dt="2023-05-28T23:44:11.640" v="88" actId="20577"/>
          <ac:spMkLst>
            <pc:docMk/>
            <pc:sldMk cId="3526658089" sldId="274"/>
            <ac:spMk id="13" creationId="{DA1773AF-A69C-605E-754F-ADE4219A36FC}"/>
          </ac:spMkLst>
        </pc:spChg>
      </pc:sldChg>
      <pc:sldChg chg="addSp delSp modSp mod">
        <pc:chgData name="HAMZA ILYAS" userId="2ec86dad-e8e2-4d9b-a890-891eb4455878" providerId="ADAL" clId="{2D9624CA-B134-4A66-96E7-6771DADFBCAC}" dt="2023-05-29T01:55:09.079" v="302" actId="20577"/>
        <pc:sldMkLst>
          <pc:docMk/>
          <pc:sldMk cId="588965116" sldId="275"/>
        </pc:sldMkLst>
        <pc:spChg chg="add del mod">
          <ac:chgData name="HAMZA ILYAS" userId="2ec86dad-e8e2-4d9b-a890-891eb4455878" providerId="ADAL" clId="{2D9624CA-B134-4A66-96E7-6771DADFBCAC}" dt="2023-05-29T01:52:43.085" v="268" actId="478"/>
          <ac:spMkLst>
            <pc:docMk/>
            <pc:sldMk cId="588965116" sldId="275"/>
            <ac:spMk id="3" creationId="{CB6627B4-286E-E31C-D635-E6A3FB81DF91}"/>
          </ac:spMkLst>
        </pc:spChg>
        <pc:spChg chg="add del">
          <ac:chgData name="HAMZA ILYAS" userId="2ec86dad-e8e2-4d9b-a890-891eb4455878" providerId="ADAL" clId="{2D9624CA-B134-4A66-96E7-6771DADFBCAC}" dt="2023-05-29T01:49:53.227" v="172" actId="22"/>
          <ac:spMkLst>
            <pc:docMk/>
            <pc:sldMk cId="588965116" sldId="275"/>
            <ac:spMk id="5" creationId="{96294063-E698-AE83-E375-1FBFD5839912}"/>
          </ac:spMkLst>
        </pc:spChg>
        <pc:spChg chg="add mod">
          <ac:chgData name="HAMZA ILYAS" userId="2ec86dad-e8e2-4d9b-a890-891eb4455878" providerId="ADAL" clId="{2D9624CA-B134-4A66-96E7-6771DADFBCAC}" dt="2023-05-29T01:55:09.079" v="302" actId="20577"/>
          <ac:spMkLst>
            <pc:docMk/>
            <pc:sldMk cId="588965116" sldId="275"/>
            <ac:spMk id="8" creationId="{2F6DA775-62D3-AB2D-B144-D7D5F74ACF7F}"/>
          </ac:spMkLst>
        </pc:spChg>
        <pc:spChg chg="mod">
          <ac:chgData name="HAMZA ILYAS" userId="2ec86dad-e8e2-4d9b-a890-891eb4455878" providerId="ADAL" clId="{2D9624CA-B134-4A66-96E7-6771DADFBCAC}" dt="2023-05-28T23:40:49.424" v="69" actId="20577"/>
          <ac:spMkLst>
            <pc:docMk/>
            <pc:sldMk cId="588965116" sldId="275"/>
            <ac:spMk id="9" creationId="{DC31DDD9-D828-B26A-6944-D4E0DE64C2CF}"/>
          </ac:spMkLst>
        </pc:spChg>
        <pc:spChg chg="mod">
          <ac:chgData name="HAMZA ILYAS" userId="2ec86dad-e8e2-4d9b-a890-891eb4455878" providerId="ADAL" clId="{2D9624CA-B134-4A66-96E7-6771DADFBCAC}" dt="2023-05-29T01:53:14.066" v="274" actId="1076"/>
          <ac:spMkLst>
            <pc:docMk/>
            <pc:sldMk cId="588965116" sldId="275"/>
            <ac:spMk id="11" creationId="{D3C5C066-5BF7-E677-6F74-99567E890E28}"/>
          </ac:spMkLst>
        </pc:spChg>
        <pc:picChg chg="add mod">
          <ac:chgData name="HAMZA ILYAS" userId="2ec86dad-e8e2-4d9b-a890-891eb4455878" providerId="ADAL" clId="{2D9624CA-B134-4A66-96E7-6771DADFBCAC}" dt="2023-05-29T01:54:00.106" v="285" actId="1076"/>
          <ac:picMkLst>
            <pc:docMk/>
            <pc:sldMk cId="588965116" sldId="275"/>
            <ac:picMk id="6" creationId="{BA8F29EB-0372-1237-806A-A05BE3DEC4D0}"/>
          </ac:picMkLst>
        </pc:picChg>
        <pc:picChg chg="del">
          <ac:chgData name="HAMZA ILYAS" userId="2ec86dad-e8e2-4d9b-a890-891eb4455878" providerId="ADAL" clId="{2D9624CA-B134-4A66-96E7-6771DADFBCAC}" dt="2023-05-29T01:49:26.047" v="165" actId="478"/>
          <ac:picMkLst>
            <pc:docMk/>
            <pc:sldMk cId="588965116" sldId="275"/>
            <ac:picMk id="7" creationId="{44434A30-076F-00AB-96CF-C5784B0B040B}"/>
          </ac:picMkLst>
        </pc:picChg>
        <pc:picChg chg="add mod">
          <ac:chgData name="HAMZA ILYAS" userId="2ec86dad-e8e2-4d9b-a890-891eb4455878" providerId="ADAL" clId="{2D9624CA-B134-4A66-96E7-6771DADFBCAC}" dt="2023-05-29T01:54:09.309" v="287" actId="1076"/>
          <ac:picMkLst>
            <pc:docMk/>
            <pc:sldMk cId="588965116" sldId="275"/>
            <ac:picMk id="10" creationId="{1EE700EB-27A6-E595-F38A-C29B675D4043}"/>
          </ac:picMkLst>
        </pc:picChg>
      </pc:sldChg>
      <pc:sldChg chg="del">
        <pc:chgData name="HAMZA ILYAS" userId="2ec86dad-e8e2-4d9b-a890-891eb4455878" providerId="ADAL" clId="{2D9624CA-B134-4A66-96E7-6771DADFBCAC}" dt="2023-05-26T09:36:05.044" v="28" actId="47"/>
        <pc:sldMkLst>
          <pc:docMk/>
          <pc:sldMk cId="1427035497" sldId="282"/>
        </pc:sldMkLst>
      </pc:sldChg>
      <pc:sldChg chg="modSp">
        <pc:chgData name="HAMZA ILYAS" userId="2ec86dad-e8e2-4d9b-a890-891eb4455878" providerId="ADAL" clId="{2D9624CA-B134-4A66-96E7-6771DADFBCAC}" dt="2023-05-27T12:29:04.424" v="30" actId="20577"/>
        <pc:sldMkLst>
          <pc:docMk/>
          <pc:sldMk cId="2130777698" sldId="283"/>
        </pc:sldMkLst>
        <pc:graphicFrameChg chg="mod">
          <ac:chgData name="HAMZA ILYAS" userId="2ec86dad-e8e2-4d9b-a890-891eb4455878" providerId="ADAL" clId="{2D9624CA-B134-4A66-96E7-6771DADFBCAC}" dt="2023-05-27T12:29:04.424" v="30" actId="20577"/>
          <ac:graphicFrameMkLst>
            <pc:docMk/>
            <pc:sldMk cId="2130777698" sldId="283"/>
            <ac:graphicFrameMk id="5" creationId="{66D69D18-B74B-53CA-946E-DE1180A35CCB}"/>
          </ac:graphicFrameMkLst>
        </pc:graphicFrameChg>
      </pc:sldChg>
      <pc:sldChg chg="modSp mod">
        <pc:chgData name="HAMZA ILYAS" userId="2ec86dad-e8e2-4d9b-a890-891eb4455878" providerId="ADAL" clId="{2D9624CA-B134-4A66-96E7-6771DADFBCAC}" dt="2023-05-27T12:29:42.696" v="34" actId="20577"/>
        <pc:sldMkLst>
          <pc:docMk/>
          <pc:sldMk cId="1847864941" sldId="284"/>
        </pc:sldMkLst>
        <pc:spChg chg="mod">
          <ac:chgData name="HAMZA ILYAS" userId="2ec86dad-e8e2-4d9b-a890-891eb4455878" providerId="ADAL" clId="{2D9624CA-B134-4A66-96E7-6771DADFBCAC}" dt="2023-05-27T12:29:42.696" v="34" actId="20577"/>
          <ac:spMkLst>
            <pc:docMk/>
            <pc:sldMk cId="1847864941" sldId="284"/>
            <ac:spMk id="2" creationId="{7254A9D1-F82B-3FE0-8907-88589F0A7C2C}"/>
          </ac:spMkLst>
        </pc:spChg>
        <pc:spChg chg="mod">
          <ac:chgData name="HAMZA ILYAS" userId="2ec86dad-e8e2-4d9b-a890-891eb4455878" providerId="ADAL" clId="{2D9624CA-B134-4A66-96E7-6771DADFBCAC}" dt="2023-05-26T01:33:25.133" v="27" actId="20577"/>
          <ac:spMkLst>
            <pc:docMk/>
            <pc:sldMk cId="1847864941" sldId="284"/>
            <ac:spMk id="48" creationId="{EED6E85D-2383-7F23-32C2-F0EDE4F82E09}"/>
          </ac:spMkLst>
        </pc:spChg>
      </pc:sldChg>
    </pc:docChg>
  </pc:docChgLst>
  <pc:docChgLst>
    <pc:chgData name="HAMZA ILYAS" userId="2ec86dad-e8e2-4d9b-a890-891eb4455878" providerId="ADAL" clId="{86F00727-438E-4726-BDCC-57F0B0CD91CC}"/>
    <pc:docChg chg="modSld">
      <pc:chgData name="HAMZA ILYAS" userId="2ec86dad-e8e2-4d9b-a890-891eb4455878" providerId="ADAL" clId="{86F00727-438E-4726-BDCC-57F0B0CD91CC}" dt="2023-05-29T04:07:20.938" v="0" actId="1076"/>
      <pc:docMkLst>
        <pc:docMk/>
      </pc:docMkLst>
      <pc:sldChg chg="modSp mod">
        <pc:chgData name="HAMZA ILYAS" userId="2ec86dad-e8e2-4d9b-a890-891eb4455878" providerId="ADAL" clId="{86F00727-438E-4726-BDCC-57F0B0CD91CC}" dt="2023-05-29T04:07:20.938" v="0" actId="1076"/>
        <pc:sldMkLst>
          <pc:docMk/>
          <pc:sldMk cId="1487700712" sldId="256"/>
        </pc:sldMkLst>
        <pc:picChg chg="mod">
          <ac:chgData name="HAMZA ILYAS" userId="2ec86dad-e8e2-4d9b-a890-891eb4455878" providerId="ADAL" clId="{86F00727-438E-4726-BDCC-57F0B0CD91CC}" dt="2023-05-29T04:07:20.938" v="0" actId="1076"/>
          <ac:picMkLst>
            <pc:docMk/>
            <pc:sldMk cId="1487700712" sldId="256"/>
            <ac:picMk id="7" creationId="{3840F91C-EDD0-4D4E-A4AB-E6C77856C88C}"/>
          </ac:picMkLst>
        </pc:picChg>
      </pc:sldChg>
    </pc:docChg>
  </pc:docChgLst>
  <pc:docChgLst>
    <pc:chgData name="HAMZA ILYAS" userId="2ec86dad-e8e2-4d9b-a890-891eb4455878" providerId="ADAL" clId="{A2B6390F-7646-4902-954D-2CF0C958CADB}"/>
    <pc:docChg chg="undo redo custSel addSld delSld modSld sldOrd">
      <pc:chgData name="HAMZA ILYAS" userId="2ec86dad-e8e2-4d9b-a890-891eb4455878" providerId="ADAL" clId="{A2B6390F-7646-4902-954D-2CF0C958CADB}" dt="2023-05-26T01:18:27.719" v="6524" actId="313"/>
      <pc:docMkLst>
        <pc:docMk/>
      </pc:docMkLst>
      <pc:sldChg chg="addSp delSp modSp mod ord">
        <pc:chgData name="HAMZA ILYAS" userId="2ec86dad-e8e2-4d9b-a890-891eb4455878" providerId="ADAL" clId="{A2B6390F-7646-4902-954D-2CF0C958CADB}" dt="2023-05-26T01:18:27.719" v="6524" actId="313"/>
        <pc:sldMkLst>
          <pc:docMk/>
          <pc:sldMk cId="3501347425" sldId="260"/>
        </pc:sldMkLst>
        <pc:spChg chg="mod">
          <ac:chgData name="HAMZA ILYAS" userId="2ec86dad-e8e2-4d9b-a890-891eb4455878" providerId="ADAL" clId="{A2B6390F-7646-4902-954D-2CF0C958CADB}" dt="2023-05-26T01:18:27.719" v="6524" actId="313"/>
          <ac:spMkLst>
            <pc:docMk/>
            <pc:sldMk cId="3501347425" sldId="260"/>
            <ac:spMk id="3" creationId="{A9CB511D-EA45-4336-847C-1252667143B5}"/>
          </ac:spMkLst>
        </pc:spChg>
        <pc:picChg chg="add del">
          <ac:chgData name="HAMZA ILYAS" userId="2ec86dad-e8e2-4d9b-a890-891eb4455878" providerId="ADAL" clId="{A2B6390F-7646-4902-954D-2CF0C958CADB}" dt="2023-05-25T08:12:35.576" v="213" actId="478"/>
          <ac:picMkLst>
            <pc:docMk/>
            <pc:sldMk cId="3501347425" sldId="260"/>
            <ac:picMk id="6" creationId="{DE05D141-0EAE-85D0-F628-084FFB274C69}"/>
          </ac:picMkLst>
        </pc:picChg>
      </pc:sldChg>
      <pc:sldChg chg="modSp mod ord">
        <pc:chgData name="HAMZA ILYAS" userId="2ec86dad-e8e2-4d9b-a890-891eb4455878" providerId="ADAL" clId="{A2B6390F-7646-4902-954D-2CF0C958CADB}" dt="2023-05-25T18:18:39.368" v="3103" actId="20577"/>
        <pc:sldMkLst>
          <pc:docMk/>
          <pc:sldMk cId="993727696" sldId="262"/>
        </pc:sldMkLst>
        <pc:spChg chg="mod">
          <ac:chgData name="HAMZA ILYAS" userId="2ec86dad-e8e2-4d9b-a890-891eb4455878" providerId="ADAL" clId="{A2B6390F-7646-4902-954D-2CF0C958CADB}" dt="2023-05-25T18:15:30.189" v="3057" actId="20577"/>
          <ac:spMkLst>
            <pc:docMk/>
            <pc:sldMk cId="993727696" sldId="262"/>
            <ac:spMk id="2" creationId="{56271AC9-6ED8-CB94-CBE4-55717FAF6660}"/>
          </ac:spMkLst>
        </pc:spChg>
        <pc:spChg chg="mod">
          <ac:chgData name="HAMZA ILYAS" userId="2ec86dad-e8e2-4d9b-a890-891eb4455878" providerId="ADAL" clId="{A2B6390F-7646-4902-954D-2CF0C958CADB}" dt="2023-05-25T18:18:39.368" v="3103" actId="20577"/>
          <ac:spMkLst>
            <pc:docMk/>
            <pc:sldMk cId="993727696" sldId="262"/>
            <ac:spMk id="3" creationId="{ED5A084F-14A1-A554-42D1-DEA198168ED1}"/>
          </ac:spMkLst>
        </pc:spChg>
      </pc:sldChg>
      <pc:sldChg chg="addSp delSp modSp mod ord modClrScheme chgLayout">
        <pc:chgData name="HAMZA ILYAS" userId="2ec86dad-e8e2-4d9b-a890-891eb4455878" providerId="ADAL" clId="{A2B6390F-7646-4902-954D-2CF0C958CADB}" dt="2023-05-26T01:01:00.966" v="6398" actId="14100"/>
        <pc:sldMkLst>
          <pc:docMk/>
          <pc:sldMk cId="628350696" sldId="263"/>
        </pc:sldMkLst>
        <pc:spChg chg="mod">
          <ac:chgData name="HAMZA ILYAS" userId="2ec86dad-e8e2-4d9b-a890-891eb4455878" providerId="ADAL" clId="{A2B6390F-7646-4902-954D-2CF0C958CADB}" dt="2023-05-26T01:00:50.108" v="6395" actId="26606"/>
          <ac:spMkLst>
            <pc:docMk/>
            <pc:sldMk cId="628350696" sldId="263"/>
            <ac:spMk id="2" creationId="{75EFFB71-A95A-F173-D941-70A5FF1150FC}"/>
          </ac:spMkLst>
        </pc:spChg>
        <pc:spChg chg="del mod ord">
          <ac:chgData name="HAMZA ILYAS" userId="2ec86dad-e8e2-4d9b-a890-891eb4455878" providerId="ADAL" clId="{A2B6390F-7646-4902-954D-2CF0C958CADB}" dt="2023-05-26T01:00:33.894" v="6393" actId="478"/>
          <ac:spMkLst>
            <pc:docMk/>
            <pc:sldMk cId="628350696" sldId="263"/>
            <ac:spMk id="3" creationId="{DCCACBA6-EE31-7BA4-E8D8-E77B30891AB0}"/>
          </ac:spMkLst>
        </pc:spChg>
        <pc:spChg chg="add del mod">
          <ac:chgData name="HAMZA ILYAS" userId="2ec86dad-e8e2-4d9b-a890-891eb4455878" providerId="ADAL" clId="{A2B6390F-7646-4902-954D-2CF0C958CADB}" dt="2023-05-25T11:43:44.122" v="1583" actId="26606"/>
          <ac:spMkLst>
            <pc:docMk/>
            <pc:sldMk cId="628350696" sldId="263"/>
            <ac:spMk id="10" creationId="{69EDB55F-8357-BCA2-A4ED-C46598875978}"/>
          </ac:spMkLst>
        </pc:spChg>
        <pc:spChg chg="add del mod">
          <ac:chgData name="HAMZA ILYAS" userId="2ec86dad-e8e2-4d9b-a890-891eb4455878" providerId="ADAL" clId="{A2B6390F-7646-4902-954D-2CF0C958CADB}" dt="2023-05-25T11:43:44.122" v="1583" actId="26606"/>
          <ac:spMkLst>
            <pc:docMk/>
            <pc:sldMk cId="628350696" sldId="263"/>
            <ac:spMk id="12" creationId="{FBDC375F-1BF5-5469-32A7-BB5230FC891E}"/>
          </ac:spMkLst>
        </pc:spChg>
        <pc:picChg chg="add del mod">
          <ac:chgData name="HAMZA ILYAS" userId="2ec86dad-e8e2-4d9b-a890-891eb4455878" providerId="ADAL" clId="{A2B6390F-7646-4902-954D-2CF0C958CADB}" dt="2023-05-26T01:01:00.966" v="6398" actId="14100"/>
          <ac:picMkLst>
            <pc:docMk/>
            <pc:sldMk cId="628350696" sldId="263"/>
            <ac:picMk id="5" creationId="{83247AE9-194F-55DA-549C-B487E4B8A394}"/>
          </ac:picMkLst>
        </pc:picChg>
      </pc:sldChg>
      <pc:sldChg chg="modSp mod ord">
        <pc:chgData name="HAMZA ILYAS" userId="2ec86dad-e8e2-4d9b-a890-891eb4455878" providerId="ADAL" clId="{A2B6390F-7646-4902-954D-2CF0C958CADB}" dt="2023-05-25T21:18:41.004" v="3494" actId="20577"/>
        <pc:sldMkLst>
          <pc:docMk/>
          <pc:sldMk cId="2504417271" sldId="266"/>
        </pc:sldMkLst>
        <pc:spChg chg="mod">
          <ac:chgData name="HAMZA ILYAS" userId="2ec86dad-e8e2-4d9b-a890-891eb4455878" providerId="ADAL" clId="{A2B6390F-7646-4902-954D-2CF0C958CADB}" dt="2023-05-25T21:18:41.004" v="3494" actId="20577"/>
          <ac:spMkLst>
            <pc:docMk/>
            <pc:sldMk cId="2504417271" sldId="266"/>
            <ac:spMk id="2" creationId="{F398614F-971A-3C82-7CCF-6B34C82401B7}"/>
          </ac:spMkLst>
        </pc:spChg>
      </pc:sldChg>
      <pc:sldChg chg="modSp mod">
        <pc:chgData name="HAMZA ILYAS" userId="2ec86dad-e8e2-4d9b-a890-891eb4455878" providerId="ADAL" clId="{A2B6390F-7646-4902-954D-2CF0C958CADB}" dt="2023-05-26T01:13:01.479" v="6495" actId="313"/>
        <pc:sldMkLst>
          <pc:docMk/>
          <pc:sldMk cId="3526658089" sldId="274"/>
        </pc:sldMkLst>
        <pc:spChg chg="mod">
          <ac:chgData name="HAMZA ILYAS" userId="2ec86dad-e8e2-4d9b-a890-891eb4455878" providerId="ADAL" clId="{A2B6390F-7646-4902-954D-2CF0C958CADB}" dt="2023-05-26T01:13:01.479" v="6495" actId="313"/>
          <ac:spMkLst>
            <pc:docMk/>
            <pc:sldMk cId="3526658089" sldId="274"/>
            <ac:spMk id="13" creationId="{DA1773AF-A69C-605E-754F-ADE4219A36FC}"/>
          </ac:spMkLst>
        </pc:spChg>
        <pc:spChg chg="mod">
          <ac:chgData name="HAMZA ILYAS" userId="2ec86dad-e8e2-4d9b-a890-891eb4455878" providerId="ADAL" clId="{A2B6390F-7646-4902-954D-2CF0C958CADB}" dt="2023-05-25T07:25:05.956" v="84" actId="1076"/>
          <ac:spMkLst>
            <pc:docMk/>
            <pc:sldMk cId="3526658089" sldId="274"/>
            <ac:spMk id="16" creationId="{DF089E6C-93DD-4C83-F9A4-FDE260147FB7}"/>
          </ac:spMkLst>
        </pc:spChg>
        <pc:spChg chg="mod">
          <ac:chgData name="HAMZA ILYAS" userId="2ec86dad-e8e2-4d9b-a890-891eb4455878" providerId="ADAL" clId="{A2B6390F-7646-4902-954D-2CF0C958CADB}" dt="2023-05-25T07:25:13.328" v="85" actId="1076"/>
          <ac:spMkLst>
            <pc:docMk/>
            <pc:sldMk cId="3526658089" sldId="274"/>
            <ac:spMk id="17" creationId="{F12CFFAC-4D96-6F96-760A-CA4FF5E06D7D}"/>
          </ac:spMkLst>
        </pc:spChg>
      </pc:sldChg>
      <pc:sldChg chg="addSp delSp modSp new mod modClrScheme chgLayout">
        <pc:chgData name="HAMZA ILYAS" userId="2ec86dad-e8e2-4d9b-a890-891eb4455878" providerId="ADAL" clId="{A2B6390F-7646-4902-954D-2CF0C958CADB}" dt="2023-05-26T01:14:32.688" v="6500" actId="313"/>
        <pc:sldMkLst>
          <pc:docMk/>
          <pc:sldMk cId="588965116" sldId="275"/>
        </pc:sldMkLst>
        <pc:spChg chg="del">
          <ac:chgData name="HAMZA ILYAS" userId="2ec86dad-e8e2-4d9b-a890-891eb4455878" providerId="ADAL" clId="{A2B6390F-7646-4902-954D-2CF0C958CADB}" dt="2023-05-25T07:17:03.122" v="78" actId="26606"/>
          <ac:spMkLst>
            <pc:docMk/>
            <pc:sldMk cId="588965116" sldId="275"/>
            <ac:spMk id="2" creationId="{5E89A00F-D183-6109-B4F2-76F161E86282}"/>
          </ac:spMkLst>
        </pc:spChg>
        <pc:spChg chg="del mod">
          <ac:chgData name="HAMZA ILYAS" userId="2ec86dad-e8e2-4d9b-a890-891eb4455878" providerId="ADAL" clId="{A2B6390F-7646-4902-954D-2CF0C958CADB}" dt="2023-05-25T07:17:03.122" v="78" actId="26606"/>
          <ac:spMkLst>
            <pc:docMk/>
            <pc:sldMk cId="588965116" sldId="275"/>
            <ac:spMk id="3" creationId="{6ADCFA97-1A83-1E2D-77AE-FAD6039DC05E}"/>
          </ac:spMkLst>
        </pc:spChg>
        <pc:spChg chg="del">
          <ac:chgData name="HAMZA ILYAS" userId="2ec86dad-e8e2-4d9b-a890-891eb4455878" providerId="ADAL" clId="{A2B6390F-7646-4902-954D-2CF0C958CADB}" dt="2023-05-25T07:17:03.122" v="78" actId="26606"/>
          <ac:spMkLst>
            <pc:docMk/>
            <pc:sldMk cId="588965116" sldId="275"/>
            <ac:spMk id="4" creationId="{E6D0A10C-2792-5D58-D189-467CF82004E8}"/>
          </ac:spMkLst>
        </pc:spChg>
        <pc:spChg chg="add del mod">
          <ac:chgData name="HAMZA ILYAS" userId="2ec86dad-e8e2-4d9b-a890-891eb4455878" providerId="ADAL" clId="{A2B6390F-7646-4902-954D-2CF0C958CADB}" dt="2023-05-25T16:35:50.971" v="2596" actId="478"/>
          <ac:spMkLst>
            <pc:docMk/>
            <pc:sldMk cId="588965116" sldId="275"/>
            <ac:spMk id="8" creationId="{05C55AAF-86F0-B659-52AC-AB00394998F2}"/>
          </ac:spMkLst>
        </pc:spChg>
        <pc:spChg chg="add mod">
          <ac:chgData name="HAMZA ILYAS" userId="2ec86dad-e8e2-4d9b-a890-891eb4455878" providerId="ADAL" clId="{A2B6390F-7646-4902-954D-2CF0C958CADB}" dt="2023-05-26T01:14:09.717" v="6496" actId="790"/>
          <ac:spMkLst>
            <pc:docMk/>
            <pc:sldMk cId="588965116" sldId="275"/>
            <ac:spMk id="9" creationId="{DC31DDD9-D828-B26A-6944-D4E0DE64C2CF}"/>
          </ac:spMkLst>
        </pc:spChg>
        <pc:spChg chg="add mod">
          <ac:chgData name="HAMZA ILYAS" userId="2ec86dad-e8e2-4d9b-a890-891eb4455878" providerId="ADAL" clId="{A2B6390F-7646-4902-954D-2CF0C958CADB}" dt="2023-05-26T01:14:32.688" v="6500" actId="313"/>
          <ac:spMkLst>
            <pc:docMk/>
            <pc:sldMk cId="588965116" sldId="275"/>
            <ac:spMk id="11" creationId="{D3C5C066-5BF7-E677-6F74-99567E890E28}"/>
          </ac:spMkLst>
        </pc:spChg>
        <pc:picChg chg="add del mod">
          <ac:chgData name="HAMZA ILYAS" userId="2ec86dad-e8e2-4d9b-a890-891eb4455878" providerId="ADAL" clId="{A2B6390F-7646-4902-954D-2CF0C958CADB}" dt="2023-05-25T10:57:55.961" v="1080" actId="478"/>
          <ac:picMkLst>
            <pc:docMk/>
            <pc:sldMk cId="588965116" sldId="275"/>
            <ac:picMk id="5" creationId="{8DA724DA-62F9-1B6B-250B-F7C4A740FC67}"/>
          </ac:picMkLst>
        </pc:picChg>
        <pc:picChg chg="add mod">
          <ac:chgData name="HAMZA ILYAS" userId="2ec86dad-e8e2-4d9b-a890-891eb4455878" providerId="ADAL" clId="{A2B6390F-7646-4902-954D-2CF0C958CADB}" dt="2023-05-25T11:39:07.925" v="1394" actId="1076"/>
          <ac:picMkLst>
            <pc:docMk/>
            <pc:sldMk cId="588965116" sldId="275"/>
            <ac:picMk id="7" creationId="{44434A30-076F-00AB-96CF-C5784B0B040B}"/>
          </ac:picMkLst>
        </pc:picChg>
      </pc:sldChg>
      <pc:sldChg chg="addSp delSp modSp new mod modClrScheme chgLayout">
        <pc:chgData name="HAMZA ILYAS" userId="2ec86dad-e8e2-4d9b-a890-891eb4455878" providerId="ADAL" clId="{A2B6390F-7646-4902-954D-2CF0C958CADB}" dt="2023-05-26T01:15:13.720" v="6504" actId="790"/>
        <pc:sldMkLst>
          <pc:docMk/>
          <pc:sldMk cId="1048370617" sldId="276"/>
        </pc:sldMkLst>
        <pc:spChg chg="mod">
          <ac:chgData name="HAMZA ILYAS" userId="2ec86dad-e8e2-4d9b-a890-891eb4455878" providerId="ADAL" clId="{A2B6390F-7646-4902-954D-2CF0C958CADB}" dt="2023-05-26T01:15:13.720" v="6504" actId="790"/>
          <ac:spMkLst>
            <pc:docMk/>
            <pc:sldMk cId="1048370617" sldId="276"/>
            <ac:spMk id="2" creationId="{A1AA48D1-25FA-C611-A4A8-187E2BAB8FD3}"/>
          </ac:spMkLst>
        </pc:spChg>
        <pc:spChg chg="add del">
          <ac:chgData name="HAMZA ILYAS" userId="2ec86dad-e8e2-4d9b-a890-891eb4455878" providerId="ADAL" clId="{A2B6390F-7646-4902-954D-2CF0C958CADB}" dt="2023-05-25T16:56:03.959" v="2673" actId="26606"/>
          <ac:spMkLst>
            <pc:docMk/>
            <pc:sldMk cId="1048370617" sldId="276"/>
            <ac:spMk id="3" creationId="{20297655-E9D2-B828-51A5-B1561F6DEFB9}"/>
          </ac:spMkLst>
        </pc:spChg>
        <pc:spChg chg="add del">
          <ac:chgData name="HAMZA ILYAS" userId="2ec86dad-e8e2-4d9b-a890-891eb4455878" providerId="ADAL" clId="{A2B6390F-7646-4902-954D-2CF0C958CADB}" dt="2023-05-25T16:56:03.959" v="2673" actId="26606"/>
          <ac:spMkLst>
            <pc:docMk/>
            <pc:sldMk cId="1048370617" sldId="276"/>
            <ac:spMk id="4" creationId="{5CE9DABD-94FA-3D8E-C8E5-2D30069614FB}"/>
          </ac:spMkLst>
        </pc:spChg>
        <pc:spChg chg="add del mod">
          <ac:chgData name="HAMZA ILYAS" userId="2ec86dad-e8e2-4d9b-a890-891eb4455878" providerId="ADAL" clId="{A2B6390F-7646-4902-954D-2CF0C958CADB}" dt="2023-05-25T16:56:25.734" v="2696"/>
          <ac:spMkLst>
            <pc:docMk/>
            <pc:sldMk cId="1048370617" sldId="276"/>
            <ac:spMk id="7" creationId="{77EE5037-9D54-A61E-3F6A-1FD8580AD2FE}"/>
          </ac:spMkLst>
        </pc:spChg>
        <pc:spChg chg="add mod ord">
          <ac:chgData name="HAMZA ILYAS" userId="2ec86dad-e8e2-4d9b-a890-891eb4455878" providerId="ADAL" clId="{A2B6390F-7646-4902-954D-2CF0C958CADB}" dt="2023-05-26T01:15:06.444" v="6503" actId="790"/>
          <ac:spMkLst>
            <pc:docMk/>
            <pc:sldMk cId="1048370617" sldId="276"/>
            <ac:spMk id="8" creationId="{2899DFB9-6719-A9CA-A6F0-329853C8EFAD}"/>
          </ac:spMkLst>
        </pc:spChg>
        <pc:spChg chg="add del mod">
          <ac:chgData name="HAMZA ILYAS" userId="2ec86dad-e8e2-4d9b-a890-891eb4455878" providerId="ADAL" clId="{A2B6390F-7646-4902-954D-2CF0C958CADB}" dt="2023-05-25T11:38:57.423" v="1388" actId="26606"/>
          <ac:spMkLst>
            <pc:docMk/>
            <pc:sldMk cId="1048370617" sldId="276"/>
            <ac:spMk id="9" creationId="{A172525B-BE16-DF5A-4F54-88CBD5C52157}"/>
          </ac:spMkLst>
        </pc:spChg>
        <pc:spChg chg="add del">
          <ac:chgData name="HAMZA ILYAS" userId="2ec86dad-e8e2-4d9b-a890-891eb4455878" providerId="ADAL" clId="{A2B6390F-7646-4902-954D-2CF0C958CADB}" dt="2023-05-25T11:38:56.454" v="1386" actId="26606"/>
          <ac:spMkLst>
            <pc:docMk/>
            <pc:sldMk cId="1048370617" sldId="276"/>
            <ac:spMk id="10" creationId="{874DDB84-39C4-8C99-3674-4FB6BCEFDFF0}"/>
          </ac:spMkLst>
        </pc:spChg>
        <pc:spChg chg="add del">
          <ac:chgData name="HAMZA ILYAS" userId="2ec86dad-e8e2-4d9b-a890-891eb4455878" providerId="ADAL" clId="{A2B6390F-7646-4902-954D-2CF0C958CADB}" dt="2023-05-25T11:39:03.892" v="1390" actId="26606"/>
          <ac:spMkLst>
            <pc:docMk/>
            <pc:sldMk cId="1048370617" sldId="276"/>
            <ac:spMk id="12" creationId="{874DDB84-39C4-8C99-3674-4FB6BCEFDFF0}"/>
          </ac:spMkLst>
        </pc:spChg>
        <pc:spChg chg="add del mod">
          <ac:chgData name="HAMZA ILYAS" userId="2ec86dad-e8e2-4d9b-a890-891eb4455878" providerId="ADAL" clId="{A2B6390F-7646-4902-954D-2CF0C958CADB}" dt="2023-05-25T11:39:15.659" v="1396" actId="26606"/>
          <ac:spMkLst>
            <pc:docMk/>
            <pc:sldMk cId="1048370617" sldId="276"/>
            <ac:spMk id="14" creationId="{722680D1-E060-4190-570F-287FD5FB2694}"/>
          </ac:spMkLst>
        </pc:spChg>
        <pc:spChg chg="add del mod">
          <ac:chgData name="HAMZA ILYAS" userId="2ec86dad-e8e2-4d9b-a890-891eb4455878" providerId="ADAL" clId="{A2B6390F-7646-4902-954D-2CF0C958CADB}" dt="2023-05-25T17:05:27.557" v="2862" actId="478"/>
          <ac:spMkLst>
            <pc:docMk/>
            <pc:sldMk cId="1048370617" sldId="276"/>
            <ac:spMk id="15" creationId="{3AD639C0-0F62-0909-91C4-6D93A425B2D6}"/>
          </ac:spMkLst>
        </pc:spChg>
        <pc:spChg chg="add del mod">
          <ac:chgData name="HAMZA ILYAS" userId="2ec86dad-e8e2-4d9b-a890-891eb4455878" providerId="ADAL" clId="{A2B6390F-7646-4902-954D-2CF0C958CADB}" dt="2023-05-25T17:05:48.748" v="2869" actId="478"/>
          <ac:spMkLst>
            <pc:docMk/>
            <pc:sldMk cId="1048370617" sldId="276"/>
            <ac:spMk id="21" creationId="{CF5984C1-DF6F-B107-C834-79843E092F01}"/>
          </ac:spMkLst>
        </pc:spChg>
        <pc:spChg chg="add mod">
          <ac:chgData name="HAMZA ILYAS" userId="2ec86dad-e8e2-4d9b-a890-891eb4455878" providerId="ADAL" clId="{A2B6390F-7646-4902-954D-2CF0C958CADB}" dt="2023-05-26T01:15:01.240" v="6502" actId="790"/>
          <ac:spMkLst>
            <pc:docMk/>
            <pc:sldMk cId="1048370617" sldId="276"/>
            <ac:spMk id="22" creationId="{BEB188FD-362A-176D-0894-14A625CC4DDB}"/>
          </ac:spMkLst>
        </pc:spChg>
        <pc:spChg chg="add del mod">
          <ac:chgData name="HAMZA ILYAS" userId="2ec86dad-e8e2-4d9b-a890-891eb4455878" providerId="ADAL" clId="{A2B6390F-7646-4902-954D-2CF0C958CADB}" dt="2023-05-25T17:07:25.456" v="2883" actId="26606"/>
          <ac:spMkLst>
            <pc:docMk/>
            <pc:sldMk cId="1048370617" sldId="276"/>
            <ac:spMk id="24" creationId="{0C5B4492-F0EC-A841-43B9-A94B79476ECB}"/>
          </ac:spMkLst>
        </pc:spChg>
        <pc:spChg chg="add del mod">
          <ac:chgData name="HAMZA ILYAS" userId="2ec86dad-e8e2-4d9b-a890-891eb4455878" providerId="ADAL" clId="{A2B6390F-7646-4902-954D-2CF0C958CADB}" dt="2023-05-25T17:07:25.456" v="2883" actId="26606"/>
          <ac:spMkLst>
            <pc:docMk/>
            <pc:sldMk cId="1048370617" sldId="276"/>
            <ac:spMk id="26" creationId="{EB262EC1-1549-21BF-6656-0EE1B5F0E922}"/>
          </ac:spMkLst>
        </pc:spChg>
        <pc:picChg chg="add del">
          <ac:chgData name="HAMZA ILYAS" userId="2ec86dad-e8e2-4d9b-a890-891eb4455878" providerId="ADAL" clId="{A2B6390F-7646-4902-954D-2CF0C958CADB}" dt="2023-05-26T00:26:50.616" v="6126" actId="22"/>
          <ac:picMkLst>
            <pc:docMk/>
            <pc:sldMk cId="1048370617" sldId="276"/>
            <ac:picMk id="4" creationId="{6E88B523-A969-3BCD-21D1-2D07F90B5547}"/>
          </ac:picMkLst>
        </pc:picChg>
        <pc:picChg chg="add del mod">
          <ac:chgData name="HAMZA ILYAS" userId="2ec86dad-e8e2-4d9b-a890-891eb4455878" providerId="ADAL" clId="{A2B6390F-7646-4902-954D-2CF0C958CADB}" dt="2023-05-25T17:05:43.034" v="2868" actId="478"/>
          <ac:picMkLst>
            <pc:docMk/>
            <pc:sldMk cId="1048370617" sldId="276"/>
            <ac:picMk id="5" creationId="{42302573-3985-AF80-D3CF-D10587D39DD5}"/>
          </ac:picMkLst>
        </pc:picChg>
        <pc:picChg chg="add del">
          <ac:chgData name="HAMZA ILYAS" userId="2ec86dad-e8e2-4d9b-a890-891eb4455878" providerId="ADAL" clId="{A2B6390F-7646-4902-954D-2CF0C958CADB}" dt="2023-05-25T11:38:56.454" v="1386" actId="26606"/>
          <ac:picMkLst>
            <pc:docMk/>
            <pc:sldMk cId="1048370617" sldId="276"/>
            <ac:picMk id="6" creationId="{7C808B54-A949-4FF5-9B6F-032E905175E4}"/>
          </ac:picMkLst>
        </pc:picChg>
        <pc:picChg chg="add mod">
          <ac:chgData name="HAMZA ILYAS" userId="2ec86dad-e8e2-4d9b-a890-891eb4455878" providerId="ADAL" clId="{A2B6390F-7646-4902-954D-2CF0C958CADB}" dt="2023-05-26T00:27:10.900" v="6133" actId="1076"/>
          <ac:picMkLst>
            <pc:docMk/>
            <pc:sldMk cId="1048370617" sldId="276"/>
            <ac:picMk id="6" creationId="{F1D07CDB-1A8F-9CA5-B496-A38AD1277BDA}"/>
          </ac:picMkLst>
        </pc:picChg>
        <pc:picChg chg="add del">
          <ac:chgData name="HAMZA ILYAS" userId="2ec86dad-e8e2-4d9b-a890-891eb4455878" providerId="ADAL" clId="{A2B6390F-7646-4902-954D-2CF0C958CADB}" dt="2023-05-25T11:39:03.892" v="1390" actId="26606"/>
          <ac:picMkLst>
            <pc:docMk/>
            <pc:sldMk cId="1048370617" sldId="276"/>
            <ac:picMk id="11" creationId="{7C808B54-A949-4FF5-9B6F-032E905175E4}"/>
          </ac:picMkLst>
        </pc:picChg>
        <pc:picChg chg="add del mod">
          <ac:chgData name="HAMZA ILYAS" userId="2ec86dad-e8e2-4d9b-a890-891eb4455878" providerId="ADAL" clId="{A2B6390F-7646-4902-954D-2CF0C958CADB}" dt="2023-05-25T17:05:27.141" v="2861" actId="22"/>
          <ac:picMkLst>
            <pc:docMk/>
            <pc:sldMk cId="1048370617" sldId="276"/>
            <ac:picMk id="17" creationId="{18B1DBB0-9CE0-EABE-07A2-854DBA5FF8F8}"/>
          </ac:picMkLst>
        </pc:picChg>
        <pc:picChg chg="add del mod">
          <ac:chgData name="HAMZA ILYAS" userId="2ec86dad-e8e2-4d9b-a890-891eb4455878" providerId="ADAL" clId="{A2B6390F-7646-4902-954D-2CF0C958CADB}" dt="2023-05-26T00:27:07.883" v="6132" actId="478"/>
          <ac:picMkLst>
            <pc:docMk/>
            <pc:sldMk cId="1048370617" sldId="276"/>
            <ac:picMk id="19" creationId="{92D74889-DBAD-4274-8611-1619ED74B95B}"/>
          </ac:picMkLst>
        </pc:picChg>
      </pc:sldChg>
      <pc:sldChg chg="modSp new del mod">
        <pc:chgData name="HAMZA ILYAS" userId="2ec86dad-e8e2-4d9b-a890-891eb4455878" providerId="ADAL" clId="{A2B6390F-7646-4902-954D-2CF0C958CADB}" dt="2023-05-25T16:37:45.201" v="2640" actId="47"/>
        <pc:sldMkLst>
          <pc:docMk/>
          <pc:sldMk cId="1771367535" sldId="277"/>
        </pc:sldMkLst>
        <pc:spChg chg="mod">
          <ac:chgData name="HAMZA ILYAS" userId="2ec86dad-e8e2-4d9b-a890-891eb4455878" providerId="ADAL" clId="{A2B6390F-7646-4902-954D-2CF0C958CADB}" dt="2023-05-25T15:28:14.905" v="2557" actId="20577"/>
          <ac:spMkLst>
            <pc:docMk/>
            <pc:sldMk cId="1771367535" sldId="277"/>
            <ac:spMk id="2" creationId="{2ADF1EFD-F183-FDD5-BFF9-FD13FEE898EA}"/>
          </ac:spMkLst>
        </pc:spChg>
      </pc:sldChg>
      <pc:sldChg chg="modSp new del mod">
        <pc:chgData name="HAMZA ILYAS" userId="2ec86dad-e8e2-4d9b-a890-891eb4455878" providerId="ADAL" clId="{A2B6390F-7646-4902-954D-2CF0C958CADB}" dt="2023-05-25T11:43:28.093" v="1579" actId="47"/>
        <pc:sldMkLst>
          <pc:docMk/>
          <pc:sldMk cId="2949627246" sldId="278"/>
        </pc:sldMkLst>
        <pc:spChg chg="mod">
          <ac:chgData name="HAMZA ILYAS" userId="2ec86dad-e8e2-4d9b-a890-891eb4455878" providerId="ADAL" clId="{A2B6390F-7646-4902-954D-2CF0C958CADB}" dt="2023-05-25T10:52:57.933" v="1040" actId="20577"/>
          <ac:spMkLst>
            <pc:docMk/>
            <pc:sldMk cId="2949627246" sldId="278"/>
            <ac:spMk id="2" creationId="{98A01507-A96B-3AC7-5151-EB6D8D58BE4E}"/>
          </ac:spMkLst>
        </pc:spChg>
      </pc:sldChg>
      <pc:sldChg chg="addSp delSp modSp new mod modClrScheme chgLayout">
        <pc:chgData name="HAMZA ILYAS" userId="2ec86dad-e8e2-4d9b-a890-891eb4455878" providerId="ADAL" clId="{A2B6390F-7646-4902-954D-2CF0C958CADB}" dt="2023-05-26T01:14:48.164" v="6501" actId="790"/>
        <pc:sldMkLst>
          <pc:docMk/>
          <pc:sldMk cId="3820491336" sldId="279"/>
        </pc:sldMkLst>
        <pc:spChg chg="mod">
          <ac:chgData name="HAMZA ILYAS" userId="2ec86dad-e8e2-4d9b-a890-891eb4455878" providerId="ADAL" clId="{A2B6390F-7646-4902-954D-2CF0C958CADB}" dt="2023-05-25T17:40:34.158" v="2966" actId="122"/>
          <ac:spMkLst>
            <pc:docMk/>
            <pc:sldMk cId="3820491336" sldId="279"/>
            <ac:spMk id="2" creationId="{244AA0FE-A28A-A0E3-7C3B-7338CBD511AD}"/>
          </ac:spMkLst>
        </pc:spChg>
        <pc:spChg chg="mod ord">
          <ac:chgData name="HAMZA ILYAS" userId="2ec86dad-e8e2-4d9b-a890-891eb4455878" providerId="ADAL" clId="{A2B6390F-7646-4902-954D-2CF0C958CADB}" dt="2023-05-26T01:14:48.164" v="6501" actId="790"/>
          <ac:spMkLst>
            <pc:docMk/>
            <pc:sldMk cId="3820491336" sldId="279"/>
            <ac:spMk id="3" creationId="{30CB8FF7-B31D-A8F6-1E0D-15CF547CFAE7}"/>
          </ac:spMkLst>
        </pc:spChg>
        <pc:spChg chg="add del mod">
          <ac:chgData name="HAMZA ILYAS" userId="2ec86dad-e8e2-4d9b-a890-891eb4455878" providerId="ADAL" clId="{A2B6390F-7646-4902-954D-2CF0C958CADB}" dt="2023-05-25T11:01:34.829" v="1092" actId="26606"/>
          <ac:spMkLst>
            <pc:docMk/>
            <pc:sldMk cId="3820491336" sldId="279"/>
            <ac:spMk id="10" creationId="{895B1F89-9370-219D-5CB0-ED15CC02D60A}"/>
          </ac:spMkLst>
        </pc:spChg>
        <pc:spChg chg="add del mod">
          <ac:chgData name="HAMZA ILYAS" userId="2ec86dad-e8e2-4d9b-a890-891eb4455878" providerId="ADAL" clId="{A2B6390F-7646-4902-954D-2CF0C958CADB}" dt="2023-05-25T11:01:34.829" v="1092" actId="26606"/>
          <ac:spMkLst>
            <pc:docMk/>
            <pc:sldMk cId="3820491336" sldId="279"/>
            <ac:spMk id="12" creationId="{99AC94CA-F0CD-C6D0-B463-F40B2746AA04}"/>
          </ac:spMkLst>
        </pc:spChg>
        <pc:picChg chg="add del mod">
          <ac:chgData name="HAMZA ILYAS" userId="2ec86dad-e8e2-4d9b-a890-891eb4455878" providerId="ADAL" clId="{A2B6390F-7646-4902-954D-2CF0C958CADB}" dt="2023-05-25T11:25:57.631" v="1265" actId="478"/>
          <ac:picMkLst>
            <pc:docMk/>
            <pc:sldMk cId="3820491336" sldId="279"/>
            <ac:picMk id="5" creationId="{2570DBDB-EF3D-0E3B-E861-19569201C196}"/>
          </ac:picMkLst>
        </pc:picChg>
        <pc:picChg chg="add mod">
          <ac:chgData name="HAMZA ILYAS" userId="2ec86dad-e8e2-4d9b-a890-891eb4455878" providerId="ADAL" clId="{A2B6390F-7646-4902-954D-2CF0C958CADB}" dt="2023-05-25T11:26:41.502" v="1277" actId="1076"/>
          <ac:picMkLst>
            <pc:docMk/>
            <pc:sldMk cId="3820491336" sldId="279"/>
            <ac:picMk id="1026" creationId="{2932FD08-452D-D633-889D-14819F82CD3E}"/>
          </ac:picMkLst>
        </pc:picChg>
        <pc:picChg chg="add mod">
          <ac:chgData name="HAMZA ILYAS" userId="2ec86dad-e8e2-4d9b-a890-891eb4455878" providerId="ADAL" clId="{A2B6390F-7646-4902-954D-2CF0C958CADB}" dt="2023-05-25T11:26:48.479" v="1278" actId="1076"/>
          <ac:picMkLst>
            <pc:docMk/>
            <pc:sldMk cId="3820491336" sldId="279"/>
            <ac:picMk id="1028" creationId="{5917F30D-D5AE-B55E-02EB-A40A2C5046F0}"/>
          </ac:picMkLst>
        </pc:picChg>
        <pc:picChg chg="add mod">
          <ac:chgData name="HAMZA ILYAS" userId="2ec86dad-e8e2-4d9b-a890-891eb4455878" providerId="ADAL" clId="{A2B6390F-7646-4902-954D-2CF0C958CADB}" dt="2023-05-25T11:26:54.671" v="1280" actId="14100"/>
          <ac:picMkLst>
            <pc:docMk/>
            <pc:sldMk cId="3820491336" sldId="279"/>
            <ac:picMk id="1030" creationId="{D1B885EC-6483-1589-3353-BA3F6EF9CB70}"/>
          </ac:picMkLst>
        </pc:picChg>
      </pc:sldChg>
      <pc:sldChg chg="new del">
        <pc:chgData name="HAMZA ILYAS" userId="2ec86dad-e8e2-4d9b-a890-891eb4455878" providerId="ADAL" clId="{A2B6390F-7646-4902-954D-2CF0C958CADB}" dt="2023-05-25T10:53:46.708" v="1054" actId="47"/>
        <pc:sldMkLst>
          <pc:docMk/>
          <pc:sldMk cId="1445594190" sldId="280"/>
        </pc:sldMkLst>
      </pc:sldChg>
      <pc:sldChg chg="addSp delSp modSp new mod ord">
        <pc:chgData name="HAMZA ILYAS" userId="2ec86dad-e8e2-4d9b-a890-891eb4455878" providerId="ADAL" clId="{A2B6390F-7646-4902-954D-2CF0C958CADB}" dt="2023-05-26T01:15:26.352" v="6506" actId="790"/>
        <pc:sldMkLst>
          <pc:docMk/>
          <pc:sldMk cId="3760938552" sldId="280"/>
        </pc:sldMkLst>
        <pc:spChg chg="mod">
          <ac:chgData name="HAMZA ILYAS" userId="2ec86dad-e8e2-4d9b-a890-891eb4455878" providerId="ADAL" clId="{A2B6390F-7646-4902-954D-2CF0C958CADB}" dt="2023-05-26T01:15:21.616" v="6505" actId="790"/>
          <ac:spMkLst>
            <pc:docMk/>
            <pc:sldMk cId="3760938552" sldId="280"/>
            <ac:spMk id="2" creationId="{837D6E70-28BD-C98F-0220-78D6BAC5CB55}"/>
          </ac:spMkLst>
        </pc:spChg>
        <pc:spChg chg="del">
          <ac:chgData name="HAMZA ILYAS" userId="2ec86dad-e8e2-4d9b-a890-891eb4455878" providerId="ADAL" clId="{A2B6390F-7646-4902-954D-2CF0C958CADB}" dt="2023-05-25T11:50:21.140" v="1621" actId="478"/>
          <ac:spMkLst>
            <pc:docMk/>
            <pc:sldMk cId="3760938552" sldId="280"/>
            <ac:spMk id="3" creationId="{7DF9A8FB-CD59-ABCB-AA72-888EE4DEB4CC}"/>
          </ac:spMkLst>
        </pc:spChg>
        <pc:spChg chg="mod">
          <ac:chgData name="HAMZA ILYAS" userId="2ec86dad-e8e2-4d9b-a890-891eb4455878" providerId="ADAL" clId="{A2B6390F-7646-4902-954D-2CF0C958CADB}" dt="2023-05-26T01:15:26.352" v="6506" actId="790"/>
          <ac:spMkLst>
            <pc:docMk/>
            <pc:sldMk cId="3760938552" sldId="280"/>
            <ac:spMk id="4" creationId="{E0F44E73-9CBD-100A-327C-33A83480EBFD}"/>
          </ac:spMkLst>
        </pc:spChg>
        <pc:spChg chg="add mod">
          <ac:chgData name="HAMZA ILYAS" userId="2ec86dad-e8e2-4d9b-a890-891eb4455878" providerId="ADAL" clId="{A2B6390F-7646-4902-954D-2CF0C958CADB}" dt="2023-05-25T11:51:53.887" v="1628" actId="1582"/>
          <ac:spMkLst>
            <pc:docMk/>
            <pc:sldMk cId="3760938552" sldId="280"/>
            <ac:spMk id="6" creationId="{30363C82-E219-8CB9-2239-3C1B49E8927B}"/>
          </ac:spMkLst>
        </pc:spChg>
        <pc:picChg chg="add mod">
          <ac:chgData name="HAMZA ILYAS" userId="2ec86dad-e8e2-4d9b-a890-891eb4455878" providerId="ADAL" clId="{A2B6390F-7646-4902-954D-2CF0C958CADB}" dt="2023-05-25T11:50:16.121" v="1620" actId="1076"/>
          <ac:picMkLst>
            <pc:docMk/>
            <pc:sldMk cId="3760938552" sldId="280"/>
            <ac:picMk id="5" creationId="{EFE4284C-A904-101C-B115-FF0013BE24E3}"/>
          </ac:picMkLst>
        </pc:picChg>
      </pc:sldChg>
      <pc:sldChg chg="new del">
        <pc:chgData name="HAMZA ILYAS" userId="2ec86dad-e8e2-4d9b-a890-891eb4455878" providerId="ADAL" clId="{A2B6390F-7646-4902-954D-2CF0C958CADB}" dt="2023-05-25T10:53:44.710" v="1053" actId="47"/>
        <pc:sldMkLst>
          <pc:docMk/>
          <pc:sldMk cId="982928109" sldId="281"/>
        </pc:sldMkLst>
      </pc:sldChg>
      <pc:sldChg chg="addSp delSp modSp new mod modClrScheme chgLayout">
        <pc:chgData name="HAMZA ILYAS" userId="2ec86dad-e8e2-4d9b-a890-891eb4455878" providerId="ADAL" clId="{A2B6390F-7646-4902-954D-2CF0C958CADB}" dt="2023-05-26T01:16:16.428" v="6510" actId="790"/>
        <pc:sldMkLst>
          <pc:docMk/>
          <pc:sldMk cId="3178426811" sldId="281"/>
        </pc:sldMkLst>
        <pc:spChg chg="mod">
          <ac:chgData name="HAMZA ILYAS" userId="2ec86dad-e8e2-4d9b-a890-891eb4455878" providerId="ADAL" clId="{A2B6390F-7646-4902-954D-2CF0C958CADB}" dt="2023-05-26T01:16:16.428" v="6510" actId="790"/>
          <ac:spMkLst>
            <pc:docMk/>
            <pc:sldMk cId="3178426811" sldId="281"/>
            <ac:spMk id="2" creationId="{7FD68079-FF98-4A60-E9D1-7913BC670E7C}"/>
          </ac:spMkLst>
        </pc:spChg>
        <pc:spChg chg="mod ord">
          <ac:chgData name="HAMZA ILYAS" userId="2ec86dad-e8e2-4d9b-a890-891eb4455878" providerId="ADAL" clId="{A2B6390F-7646-4902-954D-2CF0C958CADB}" dt="2023-05-26T01:16:11.560" v="6509" actId="790"/>
          <ac:spMkLst>
            <pc:docMk/>
            <pc:sldMk cId="3178426811" sldId="281"/>
            <ac:spMk id="3" creationId="{18442187-36B5-8B21-A102-BB6208E367D2}"/>
          </ac:spMkLst>
        </pc:spChg>
        <pc:spChg chg="add del mod">
          <ac:chgData name="HAMZA ILYAS" userId="2ec86dad-e8e2-4d9b-a890-891eb4455878" providerId="ADAL" clId="{A2B6390F-7646-4902-954D-2CF0C958CADB}" dt="2023-05-25T22:40:05.061" v="5187" actId="26606"/>
          <ac:spMkLst>
            <pc:docMk/>
            <pc:sldMk cId="3178426811" sldId="281"/>
            <ac:spMk id="10" creationId="{09F18A50-97F8-D0A5-74EB-684811AEAE7D}"/>
          </ac:spMkLst>
        </pc:spChg>
        <pc:spChg chg="add del mod">
          <ac:chgData name="HAMZA ILYAS" userId="2ec86dad-e8e2-4d9b-a890-891eb4455878" providerId="ADAL" clId="{A2B6390F-7646-4902-954D-2CF0C958CADB}" dt="2023-05-25T23:35:00.644" v="6078" actId="478"/>
          <ac:spMkLst>
            <pc:docMk/>
            <pc:sldMk cId="3178426811" sldId="281"/>
            <ac:spMk id="11" creationId="{2FC6E8AA-0728-A35A-6A08-215402E1A3E1}"/>
          </ac:spMkLst>
        </pc:spChg>
        <pc:spChg chg="add del mod">
          <ac:chgData name="HAMZA ILYAS" userId="2ec86dad-e8e2-4d9b-a890-891eb4455878" providerId="ADAL" clId="{A2B6390F-7646-4902-954D-2CF0C958CADB}" dt="2023-05-25T22:40:05.061" v="5187" actId="26606"/>
          <ac:spMkLst>
            <pc:docMk/>
            <pc:sldMk cId="3178426811" sldId="281"/>
            <ac:spMk id="12" creationId="{FA3844CE-831E-C25D-D26B-6D7FBFE879C7}"/>
          </ac:spMkLst>
        </pc:spChg>
        <pc:spChg chg="add mod">
          <ac:chgData name="HAMZA ILYAS" userId="2ec86dad-e8e2-4d9b-a890-891eb4455878" providerId="ADAL" clId="{A2B6390F-7646-4902-954D-2CF0C958CADB}" dt="2023-05-25T23:35:25.560" v="6117" actId="20577"/>
          <ac:spMkLst>
            <pc:docMk/>
            <pc:sldMk cId="3178426811" sldId="281"/>
            <ac:spMk id="13" creationId="{366487AB-D72B-74E9-79B7-DE38EFFE313E}"/>
          </ac:spMkLst>
        </pc:spChg>
        <pc:picChg chg="add del mod">
          <ac:chgData name="HAMZA ILYAS" userId="2ec86dad-e8e2-4d9b-a890-891eb4455878" providerId="ADAL" clId="{A2B6390F-7646-4902-954D-2CF0C958CADB}" dt="2023-05-25T22:40:14.990" v="5192" actId="478"/>
          <ac:picMkLst>
            <pc:docMk/>
            <pc:sldMk cId="3178426811" sldId="281"/>
            <ac:picMk id="5" creationId="{9F0F56D5-11B3-3C73-3856-3D09DA706731}"/>
          </ac:picMkLst>
        </pc:picChg>
        <pc:picChg chg="add mod ord">
          <ac:chgData name="HAMZA ILYAS" userId="2ec86dad-e8e2-4d9b-a890-891eb4455878" providerId="ADAL" clId="{A2B6390F-7646-4902-954D-2CF0C958CADB}" dt="2023-05-25T23:34:57.393" v="6077" actId="26606"/>
          <ac:picMkLst>
            <pc:docMk/>
            <pc:sldMk cId="3178426811" sldId="281"/>
            <ac:picMk id="6" creationId="{56CB9F49-9EDD-0F55-E9A2-C6A907D706B8}"/>
          </ac:picMkLst>
        </pc:picChg>
      </pc:sldChg>
      <pc:sldChg chg="addSp delSp modSp new mod modClrScheme chgLayout">
        <pc:chgData name="HAMZA ILYAS" userId="2ec86dad-e8e2-4d9b-a890-891eb4455878" providerId="ADAL" clId="{A2B6390F-7646-4902-954D-2CF0C958CADB}" dt="2023-05-25T23:36:57.562" v="6123" actId="207"/>
        <pc:sldMkLst>
          <pc:docMk/>
          <pc:sldMk cId="1427035497" sldId="282"/>
        </pc:sldMkLst>
        <pc:spChg chg="del">
          <ac:chgData name="HAMZA ILYAS" userId="2ec86dad-e8e2-4d9b-a890-891eb4455878" providerId="ADAL" clId="{A2B6390F-7646-4902-954D-2CF0C958CADB}" dt="2023-05-25T14:51:29.074" v="2260" actId="26606"/>
          <ac:spMkLst>
            <pc:docMk/>
            <pc:sldMk cId="1427035497" sldId="282"/>
            <ac:spMk id="2" creationId="{8CF38318-938A-E6B6-E1B9-22154FA9C881}"/>
          </ac:spMkLst>
        </pc:spChg>
        <pc:spChg chg="del">
          <ac:chgData name="HAMZA ILYAS" userId="2ec86dad-e8e2-4d9b-a890-891eb4455878" providerId="ADAL" clId="{A2B6390F-7646-4902-954D-2CF0C958CADB}" dt="2023-05-25T14:51:29.074" v="2260" actId="26606"/>
          <ac:spMkLst>
            <pc:docMk/>
            <pc:sldMk cId="1427035497" sldId="282"/>
            <ac:spMk id="3" creationId="{C9DBE008-B0B4-D50C-C8AC-BB2939B82E6B}"/>
          </ac:spMkLst>
        </pc:spChg>
        <pc:spChg chg="del">
          <ac:chgData name="HAMZA ILYAS" userId="2ec86dad-e8e2-4d9b-a890-891eb4455878" providerId="ADAL" clId="{A2B6390F-7646-4902-954D-2CF0C958CADB}" dt="2023-05-25T14:51:29.074" v="2260" actId="26606"/>
          <ac:spMkLst>
            <pc:docMk/>
            <pc:sldMk cId="1427035497" sldId="282"/>
            <ac:spMk id="4" creationId="{6306C66A-D2F2-3248-AB3D-9FE861391869}"/>
          </ac:spMkLst>
        </pc:spChg>
        <pc:spChg chg="add mod">
          <ac:chgData name="HAMZA ILYAS" userId="2ec86dad-e8e2-4d9b-a890-891eb4455878" providerId="ADAL" clId="{A2B6390F-7646-4902-954D-2CF0C958CADB}" dt="2023-05-25T14:56:48.117" v="2440" actId="1076"/>
          <ac:spMkLst>
            <pc:docMk/>
            <pc:sldMk cId="1427035497" sldId="282"/>
            <ac:spMk id="5" creationId="{185DFEE9-2414-5D7E-6883-E0ADB44F0CB9}"/>
          </ac:spMkLst>
        </pc:spChg>
        <pc:spChg chg="add mod">
          <ac:chgData name="HAMZA ILYAS" userId="2ec86dad-e8e2-4d9b-a890-891eb4455878" providerId="ADAL" clId="{A2B6390F-7646-4902-954D-2CF0C958CADB}" dt="2023-05-25T14:56:52.154" v="2441" actId="1076"/>
          <ac:spMkLst>
            <pc:docMk/>
            <pc:sldMk cId="1427035497" sldId="282"/>
            <ac:spMk id="6" creationId="{A558B5BE-00B4-1F79-77DF-992693706443}"/>
          </ac:spMkLst>
        </pc:spChg>
        <pc:spChg chg="add mod">
          <ac:chgData name="HAMZA ILYAS" userId="2ec86dad-e8e2-4d9b-a890-891eb4455878" providerId="ADAL" clId="{A2B6390F-7646-4902-954D-2CF0C958CADB}" dt="2023-05-25T23:36:26.618" v="6121" actId="20577"/>
          <ac:spMkLst>
            <pc:docMk/>
            <pc:sldMk cId="1427035497" sldId="282"/>
            <ac:spMk id="9" creationId="{847DD964-83DD-CD9A-131D-7788721F1393}"/>
          </ac:spMkLst>
        </pc:spChg>
        <pc:spChg chg="add del mod">
          <ac:chgData name="HAMZA ILYAS" userId="2ec86dad-e8e2-4d9b-a890-891eb4455878" providerId="ADAL" clId="{A2B6390F-7646-4902-954D-2CF0C958CADB}" dt="2023-05-25T14:51:39.688" v="2268" actId="26606"/>
          <ac:spMkLst>
            <pc:docMk/>
            <pc:sldMk cId="1427035497" sldId="282"/>
            <ac:spMk id="14" creationId="{265CCE31-63EB-04C4-6257-D479CE03C116}"/>
          </ac:spMkLst>
        </pc:spChg>
        <pc:spChg chg="add del mod">
          <ac:chgData name="HAMZA ILYAS" userId="2ec86dad-e8e2-4d9b-a890-891eb4455878" providerId="ADAL" clId="{A2B6390F-7646-4902-954D-2CF0C958CADB}" dt="2023-05-25T14:51:39.688" v="2268" actId="26606"/>
          <ac:spMkLst>
            <pc:docMk/>
            <pc:sldMk cId="1427035497" sldId="282"/>
            <ac:spMk id="16" creationId="{34ED61D4-D537-9B03-B97F-38E671FE512E}"/>
          </ac:spMkLst>
        </pc:spChg>
        <pc:spChg chg="add del mod">
          <ac:chgData name="HAMZA ILYAS" userId="2ec86dad-e8e2-4d9b-a890-891eb4455878" providerId="ADAL" clId="{A2B6390F-7646-4902-954D-2CF0C958CADB}" dt="2023-05-25T14:53:09.677" v="2347" actId="26606"/>
          <ac:spMkLst>
            <pc:docMk/>
            <pc:sldMk cId="1427035497" sldId="282"/>
            <ac:spMk id="18" creationId="{21BA7C64-A3DE-F203-DC67-572C00BFC15B}"/>
          </ac:spMkLst>
        </pc:spChg>
        <pc:graphicFrameChg chg="add mod modGraphic">
          <ac:chgData name="HAMZA ILYAS" userId="2ec86dad-e8e2-4d9b-a890-891eb4455878" providerId="ADAL" clId="{A2B6390F-7646-4902-954D-2CF0C958CADB}" dt="2023-05-25T23:36:57.562" v="6123" actId="207"/>
          <ac:graphicFrameMkLst>
            <pc:docMk/>
            <pc:sldMk cId="1427035497" sldId="282"/>
            <ac:graphicFrameMk id="20" creationId="{5CEAD846-3645-2FC7-6ACD-C6068EC25D79}"/>
          </ac:graphicFrameMkLst>
        </pc:graphicFrameChg>
        <pc:picChg chg="add del mod">
          <ac:chgData name="HAMZA ILYAS" userId="2ec86dad-e8e2-4d9b-a890-891eb4455878" providerId="ADAL" clId="{A2B6390F-7646-4902-954D-2CF0C958CADB}" dt="2023-05-25T23:36:23.075" v="6119" actId="478"/>
          <ac:picMkLst>
            <pc:docMk/>
            <pc:sldMk cId="1427035497" sldId="282"/>
            <ac:picMk id="8" creationId="{025DABF0-2A86-D717-4F8F-FF5588BCD856}"/>
          </ac:picMkLst>
        </pc:picChg>
      </pc:sldChg>
      <pc:sldChg chg="addSp delSp modSp new mod modClrScheme chgLayout">
        <pc:chgData name="HAMZA ILYAS" userId="2ec86dad-e8e2-4d9b-a890-891eb4455878" providerId="ADAL" clId="{A2B6390F-7646-4902-954D-2CF0C958CADB}" dt="2023-05-26T01:15:44.111" v="6508" actId="313"/>
        <pc:sldMkLst>
          <pc:docMk/>
          <pc:sldMk cId="2130777698" sldId="283"/>
        </pc:sldMkLst>
        <pc:spChg chg="mod">
          <ac:chgData name="HAMZA ILYAS" userId="2ec86dad-e8e2-4d9b-a890-891eb4455878" providerId="ADAL" clId="{A2B6390F-7646-4902-954D-2CF0C958CADB}" dt="2023-05-26T01:15:36.392" v="6507" actId="790"/>
          <ac:spMkLst>
            <pc:docMk/>
            <pc:sldMk cId="2130777698" sldId="283"/>
            <ac:spMk id="2" creationId="{3E482285-EFBE-6F72-0A87-D9A7792A4A97}"/>
          </ac:spMkLst>
        </pc:spChg>
        <pc:spChg chg="del mod">
          <ac:chgData name="HAMZA ILYAS" userId="2ec86dad-e8e2-4d9b-a890-891eb4455878" providerId="ADAL" clId="{A2B6390F-7646-4902-954D-2CF0C958CADB}" dt="2023-05-25T23:32:01.594" v="6069" actId="26606"/>
          <ac:spMkLst>
            <pc:docMk/>
            <pc:sldMk cId="2130777698" sldId="283"/>
            <ac:spMk id="3" creationId="{2611A966-CCFB-0EE4-1A37-ACD717A3C193}"/>
          </ac:spMkLst>
        </pc:spChg>
        <pc:spChg chg="del">
          <ac:chgData name="HAMZA ILYAS" userId="2ec86dad-e8e2-4d9b-a890-891eb4455878" providerId="ADAL" clId="{A2B6390F-7646-4902-954D-2CF0C958CADB}" dt="2023-05-25T22:18:36.011" v="4569" actId="478"/>
          <ac:spMkLst>
            <pc:docMk/>
            <pc:sldMk cId="2130777698" sldId="283"/>
            <ac:spMk id="4" creationId="{72B4AE5D-3E9A-2EC7-FF69-1DFD07C4F62A}"/>
          </ac:spMkLst>
        </pc:spChg>
        <pc:graphicFrameChg chg="add mod">
          <ac:chgData name="HAMZA ILYAS" userId="2ec86dad-e8e2-4d9b-a890-891eb4455878" providerId="ADAL" clId="{A2B6390F-7646-4902-954D-2CF0C958CADB}" dt="2023-05-26T01:15:44.111" v="6508" actId="313"/>
          <ac:graphicFrameMkLst>
            <pc:docMk/>
            <pc:sldMk cId="2130777698" sldId="283"/>
            <ac:graphicFrameMk id="5" creationId="{66D69D18-B74B-53CA-946E-DE1180A35CCB}"/>
          </ac:graphicFrameMkLst>
        </pc:graphicFrameChg>
      </pc:sldChg>
      <pc:sldChg chg="modSp new del mod">
        <pc:chgData name="HAMZA ILYAS" userId="2ec86dad-e8e2-4d9b-a890-891eb4455878" providerId="ADAL" clId="{A2B6390F-7646-4902-954D-2CF0C958CADB}" dt="2023-05-25T18:53:44.278" v="3322" actId="47"/>
        <pc:sldMkLst>
          <pc:docMk/>
          <pc:sldMk cId="2179450514" sldId="283"/>
        </pc:sldMkLst>
        <pc:spChg chg="mod">
          <ac:chgData name="HAMZA ILYAS" userId="2ec86dad-e8e2-4d9b-a890-891eb4455878" providerId="ADAL" clId="{A2B6390F-7646-4902-954D-2CF0C958CADB}" dt="2023-05-25T16:37:41.319" v="2639" actId="20577"/>
          <ac:spMkLst>
            <pc:docMk/>
            <pc:sldMk cId="2179450514" sldId="283"/>
            <ac:spMk id="2" creationId="{822481DB-E223-A1BF-1D09-BC20E51E7E31}"/>
          </ac:spMkLst>
        </pc:spChg>
      </pc:sldChg>
      <pc:sldChg chg="new del">
        <pc:chgData name="HAMZA ILYAS" userId="2ec86dad-e8e2-4d9b-a890-891eb4455878" providerId="ADAL" clId="{A2B6390F-7646-4902-954D-2CF0C958CADB}" dt="2023-05-25T14:58:44.789" v="2461" actId="47"/>
        <pc:sldMkLst>
          <pc:docMk/>
          <pc:sldMk cId="2479461758" sldId="283"/>
        </pc:sldMkLst>
      </pc:sldChg>
      <pc:sldChg chg="addSp delSp modSp new mod">
        <pc:chgData name="HAMZA ILYAS" userId="2ec86dad-e8e2-4d9b-a890-891eb4455878" providerId="ADAL" clId="{A2B6390F-7646-4902-954D-2CF0C958CADB}" dt="2023-05-26T01:18:17.994" v="6523" actId="14100"/>
        <pc:sldMkLst>
          <pc:docMk/>
          <pc:sldMk cId="1847864941" sldId="284"/>
        </pc:sldMkLst>
        <pc:spChg chg="mod">
          <ac:chgData name="HAMZA ILYAS" userId="2ec86dad-e8e2-4d9b-a890-891eb4455878" providerId="ADAL" clId="{A2B6390F-7646-4902-954D-2CF0C958CADB}" dt="2023-05-26T01:16:35.306" v="6511" actId="790"/>
          <ac:spMkLst>
            <pc:docMk/>
            <pc:sldMk cId="1847864941" sldId="284"/>
            <ac:spMk id="2" creationId="{7254A9D1-F82B-3FE0-8907-88589F0A7C2C}"/>
          </ac:spMkLst>
        </pc:spChg>
        <pc:spChg chg="del">
          <ac:chgData name="HAMZA ILYAS" userId="2ec86dad-e8e2-4d9b-a890-891eb4455878" providerId="ADAL" clId="{A2B6390F-7646-4902-954D-2CF0C958CADB}" dt="2023-05-25T22:41:44.017" v="5200" actId="478"/>
          <ac:spMkLst>
            <pc:docMk/>
            <pc:sldMk cId="1847864941" sldId="284"/>
            <ac:spMk id="3" creationId="{C8158826-B919-55AE-BD9E-DF24BB4AF4BF}"/>
          </ac:spMkLst>
        </pc:spChg>
        <pc:spChg chg="add mod">
          <ac:chgData name="HAMZA ILYAS" userId="2ec86dad-e8e2-4d9b-a890-891eb4455878" providerId="ADAL" clId="{A2B6390F-7646-4902-954D-2CF0C958CADB}" dt="2023-05-26T01:18:17.994" v="6523" actId="14100"/>
          <ac:spMkLst>
            <pc:docMk/>
            <pc:sldMk cId="1847864941" sldId="284"/>
            <ac:spMk id="31" creationId="{F20D8DDA-1F97-2D9F-5DE3-369FD4CFD662}"/>
          </ac:spMkLst>
        </pc:spChg>
        <pc:spChg chg="add mod">
          <ac:chgData name="HAMZA ILYAS" userId="2ec86dad-e8e2-4d9b-a890-891eb4455878" providerId="ADAL" clId="{A2B6390F-7646-4902-954D-2CF0C958CADB}" dt="2023-05-26T01:17:21.137" v="6515" actId="14100"/>
          <ac:spMkLst>
            <pc:docMk/>
            <pc:sldMk cId="1847864941" sldId="284"/>
            <ac:spMk id="32" creationId="{8D107C53-CF69-567C-7745-E90C203B5E89}"/>
          </ac:spMkLst>
        </pc:spChg>
        <pc:spChg chg="add del mod">
          <ac:chgData name="HAMZA ILYAS" userId="2ec86dad-e8e2-4d9b-a890-891eb4455878" providerId="ADAL" clId="{A2B6390F-7646-4902-954D-2CF0C958CADB}" dt="2023-05-25T22:54:30.162" v="5340"/>
          <ac:spMkLst>
            <pc:docMk/>
            <pc:sldMk cId="1847864941" sldId="284"/>
            <ac:spMk id="35" creationId="{D7B0B2F5-DE02-AEEC-EDF4-B93AAD7E5C6A}"/>
          </ac:spMkLst>
        </pc:spChg>
        <pc:spChg chg="add mod">
          <ac:chgData name="HAMZA ILYAS" userId="2ec86dad-e8e2-4d9b-a890-891eb4455878" providerId="ADAL" clId="{A2B6390F-7646-4902-954D-2CF0C958CADB}" dt="2023-05-26T01:16:35.306" v="6511" actId="790"/>
          <ac:spMkLst>
            <pc:docMk/>
            <pc:sldMk cId="1847864941" sldId="284"/>
            <ac:spMk id="36" creationId="{8F78F4C8-E6BB-96CC-5484-7DC082C1B6DD}"/>
          </ac:spMkLst>
        </pc:spChg>
        <pc:spChg chg="add del mod">
          <ac:chgData name="HAMZA ILYAS" userId="2ec86dad-e8e2-4d9b-a890-891eb4455878" providerId="ADAL" clId="{A2B6390F-7646-4902-954D-2CF0C958CADB}" dt="2023-05-25T22:54:48.983" v="5346"/>
          <ac:spMkLst>
            <pc:docMk/>
            <pc:sldMk cId="1847864941" sldId="284"/>
            <ac:spMk id="37" creationId="{02659CFF-CECE-10C5-2E8A-4317DF748941}"/>
          </ac:spMkLst>
        </pc:spChg>
        <pc:spChg chg="add mod">
          <ac:chgData name="HAMZA ILYAS" userId="2ec86dad-e8e2-4d9b-a890-891eb4455878" providerId="ADAL" clId="{A2B6390F-7646-4902-954D-2CF0C958CADB}" dt="2023-05-26T01:16:35.306" v="6511" actId="790"/>
          <ac:spMkLst>
            <pc:docMk/>
            <pc:sldMk cId="1847864941" sldId="284"/>
            <ac:spMk id="38" creationId="{041AAC4B-ACD3-D965-6735-0A1624861DFE}"/>
          </ac:spMkLst>
        </pc:spChg>
        <pc:spChg chg="add mod">
          <ac:chgData name="HAMZA ILYAS" userId="2ec86dad-e8e2-4d9b-a890-891eb4455878" providerId="ADAL" clId="{A2B6390F-7646-4902-954D-2CF0C958CADB}" dt="2023-05-26T01:17:29.546" v="6516" actId="14100"/>
          <ac:spMkLst>
            <pc:docMk/>
            <pc:sldMk cId="1847864941" sldId="284"/>
            <ac:spMk id="39" creationId="{DB597A0B-A7CB-9DAE-8AAF-88C18A3820FA}"/>
          </ac:spMkLst>
        </pc:spChg>
        <pc:spChg chg="add mod">
          <ac:chgData name="HAMZA ILYAS" userId="2ec86dad-e8e2-4d9b-a890-891eb4455878" providerId="ADAL" clId="{A2B6390F-7646-4902-954D-2CF0C958CADB}" dt="2023-05-26T01:17:32.843" v="6517" actId="14100"/>
          <ac:spMkLst>
            <pc:docMk/>
            <pc:sldMk cId="1847864941" sldId="284"/>
            <ac:spMk id="40" creationId="{B0E6DCBA-EF7E-6E46-6E40-101D4D71FC4A}"/>
          </ac:spMkLst>
        </pc:spChg>
        <pc:spChg chg="add mod">
          <ac:chgData name="HAMZA ILYAS" userId="2ec86dad-e8e2-4d9b-a890-891eb4455878" providerId="ADAL" clId="{A2B6390F-7646-4902-954D-2CF0C958CADB}" dt="2023-05-26T01:16:35.306" v="6511" actId="790"/>
          <ac:spMkLst>
            <pc:docMk/>
            <pc:sldMk cId="1847864941" sldId="284"/>
            <ac:spMk id="41" creationId="{3ED853E6-FB5E-229B-4259-6F78C32DDCCF}"/>
          </ac:spMkLst>
        </pc:spChg>
        <pc:spChg chg="add del mod">
          <ac:chgData name="HAMZA ILYAS" userId="2ec86dad-e8e2-4d9b-a890-891eb4455878" providerId="ADAL" clId="{A2B6390F-7646-4902-954D-2CF0C958CADB}" dt="2023-05-25T22:57:05.930" v="5428" actId="478"/>
          <ac:spMkLst>
            <pc:docMk/>
            <pc:sldMk cId="1847864941" sldId="284"/>
            <ac:spMk id="42" creationId="{A15358A4-4E3C-A38E-01DC-9DD92A8DD841}"/>
          </ac:spMkLst>
        </pc:spChg>
        <pc:spChg chg="add mod">
          <ac:chgData name="HAMZA ILYAS" userId="2ec86dad-e8e2-4d9b-a890-891eb4455878" providerId="ADAL" clId="{A2B6390F-7646-4902-954D-2CF0C958CADB}" dt="2023-05-26T01:16:35.306" v="6511" actId="790"/>
          <ac:spMkLst>
            <pc:docMk/>
            <pc:sldMk cId="1847864941" sldId="284"/>
            <ac:spMk id="47" creationId="{174831FD-0B3A-B2F9-7C03-3BB8DA81C8F8}"/>
          </ac:spMkLst>
        </pc:spChg>
        <pc:spChg chg="add mod">
          <ac:chgData name="HAMZA ILYAS" userId="2ec86dad-e8e2-4d9b-a890-891eb4455878" providerId="ADAL" clId="{A2B6390F-7646-4902-954D-2CF0C958CADB}" dt="2023-05-26T01:17:55.366" v="6520" actId="1076"/>
          <ac:spMkLst>
            <pc:docMk/>
            <pc:sldMk cId="1847864941" sldId="284"/>
            <ac:spMk id="48" creationId="{EED6E85D-2383-7F23-32C2-F0EDE4F82E09}"/>
          </ac:spMkLst>
        </pc:spChg>
        <pc:spChg chg="add mod">
          <ac:chgData name="HAMZA ILYAS" userId="2ec86dad-e8e2-4d9b-a890-891eb4455878" providerId="ADAL" clId="{A2B6390F-7646-4902-954D-2CF0C958CADB}" dt="2023-05-26T01:18:11.266" v="6522" actId="1076"/>
          <ac:spMkLst>
            <pc:docMk/>
            <pc:sldMk cId="1847864941" sldId="284"/>
            <ac:spMk id="49" creationId="{0A554419-EFA9-7FB9-33A1-C1C34BC4844C}"/>
          </ac:spMkLst>
        </pc:spChg>
        <pc:spChg chg="add mod">
          <ac:chgData name="HAMZA ILYAS" userId="2ec86dad-e8e2-4d9b-a890-891eb4455878" providerId="ADAL" clId="{A2B6390F-7646-4902-954D-2CF0C958CADB}" dt="2023-05-26T01:16:35.306" v="6511" actId="790"/>
          <ac:spMkLst>
            <pc:docMk/>
            <pc:sldMk cId="1847864941" sldId="284"/>
            <ac:spMk id="50" creationId="{797FAA10-309F-6816-91E1-324804151ACD}"/>
          </ac:spMkLst>
        </pc:spChg>
        <pc:spChg chg="add mod">
          <ac:chgData name="HAMZA ILYAS" userId="2ec86dad-e8e2-4d9b-a890-891eb4455878" providerId="ADAL" clId="{A2B6390F-7646-4902-954D-2CF0C958CADB}" dt="2023-05-26T01:16:35.306" v="6511" actId="790"/>
          <ac:spMkLst>
            <pc:docMk/>
            <pc:sldMk cId="1847864941" sldId="284"/>
            <ac:spMk id="53" creationId="{657B4E77-EEA5-56B3-1837-DFC2EB32CBAC}"/>
          </ac:spMkLst>
        </pc:spChg>
        <pc:spChg chg="add mod">
          <ac:chgData name="HAMZA ILYAS" userId="2ec86dad-e8e2-4d9b-a890-891eb4455878" providerId="ADAL" clId="{A2B6390F-7646-4902-954D-2CF0C958CADB}" dt="2023-05-26T01:16:35.306" v="6511" actId="790"/>
          <ac:spMkLst>
            <pc:docMk/>
            <pc:sldMk cId="1847864941" sldId="284"/>
            <ac:spMk id="60" creationId="{01B2AD13-D40D-4CB9-18CF-76ADDE0CF83F}"/>
          </ac:spMkLst>
        </pc:spChg>
        <pc:spChg chg="add mod">
          <ac:chgData name="HAMZA ILYAS" userId="2ec86dad-e8e2-4d9b-a890-891eb4455878" providerId="ADAL" clId="{A2B6390F-7646-4902-954D-2CF0C958CADB}" dt="2023-05-26T01:16:35.306" v="6511" actId="790"/>
          <ac:spMkLst>
            <pc:docMk/>
            <pc:sldMk cId="1847864941" sldId="284"/>
            <ac:spMk id="61" creationId="{7C4B5947-E22C-1BBE-BAAA-4B11AD62B48E}"/>
          </ac:spMkLst>
        </pc:spChg>
        <pc:spChg chg="add del mod">
          <ac:chgData name="HAMZA ILYAS" userId="2ec86dad-e8e2-4d9b-a890-891eb4455878" providerId="ADAL" clId="{A2B6390F-7646-4902-954D-2CF0C958CADB}" dt="2023-05-25T23:04:49.074" v="5665" actId="478"/>
          <ac:spMkLst>
            <pc:docMk/>
            <pc:sldMk cId="1847864941" sldId="284"/>
            <ac:spMk id="62" creationId="{41BB929F-187B-F6B5-FA29-93753EACDDEA}"/>
          </ac:spMkLst>
        </pc:spChg>
        <pc:spChg chg="add mod">
          <ac:chgData name="HAMZA ILYAS" userId="2ec86dad-e8e2-4d9b-a890-891eb4455878" providerId="ADAL" clId="{A2B6390F-7646-4902-954D-2CF0C958CADB}" dt="2023-05-26T01:16:35.306" v="6511" actId="790"/>
          <ac:spMkLst>
            <pc:docMk/>
            <pc:sldMk cId="1847864941" sldId="284"/>
            <ac:spMk id="64" creationId="{B7F12B4D-5D96-7BD2-5B00-798BCBADEC8A}"/>
          </ac:spMkLst>
        </pc:spChg>
        <pc:spChg chg="add del">
          <ac:chgData name="HAMZA ILYAS" userId="2ec86dad-e8e2-4d9b-a890-891eb4455878" providerId="ADAL" clId="{A2B6390F-7646-4902-954D-2CF0C958CADB}" dt="2023-05-25T23:07:14.550" v="5777" actId="22"/>
          <ac:spMkLst>
            <pc:docMk/>
            <pc:sldMk cId="1847864941" sldId="284"/>
            <ac:spMk id="66" creationId="{33E0534F-19E2-EF32-4D3A-6853C6FA8C4B}"/>
          </ac:spMkLst>
        </pc:spChg>
        <pc:spChg chg="add mod">
          <ac:chgData name="HAMZA ILYAS" userId="2ec86dad-e8e2-4d9b-a890-891eb4455878" providerId="ADAL" clId="{A2B6390F-7646-4902-954D-2CF0C958CADB}" dt="2023-05-26T01:16:35.306" v="6511" actId="790"/>
          <ac:spMkLst>
            <pc:docMk/>
            <pc:sldMk cId="1847864941" sldId="284"/>
            <ac:spMk id="67" creationId="{53F81FBE-ED3C-5F81-366A-9089D7D9780A}"/>
          </ac:spMkLst>
        </pc:spChg>
        <pc:spChg chg="add mod">
          <ac:chgData name="HAMZA ILYAS" userId="2ec86dad-e8e2-4d9b-a890-891eb4455878" providerId="ADAL" clId="{A2B6390F-7646-4902-954D-2CF0C958CADB}" dt="2023-05-26T01:16:35.306" v="6511" actId="790"/>
          <ac:spMkLst>
            <pc:docMk/>
            <pc:sldMk cId="1847864941" sldId="284"/>
            <ac:spMk id="74" creationId="{E4504298-7236-84C6-3065-162E8F77BF65}"/>
          </ac:spMkLst>
        </pc:spChg>
        <pc:spChg chg="add mod">
          <ac:chgData name="HAMZA ILYAS" userId="2ec86dad-e8e2-4d9b-a890-891eb4455878" providerId="ADAL" clId="{A2B6390F-7646-4902-954D-2CF0C958CADB}" dt="2023-05-26T01:16:35.306" v="6511" actId="790"/>
          <ac:spMkLst>
            <pc:docMk/>
            <pc:sldMk cId="1847864941" sldId="284"/>
            <ac:spMk id="75" creationId="{A7B1C9DD-6BD9-63FE-CF76-4215D144EB5B}"/>
          </ac:spMkLst>
        </pc:spChg>
        <pc:spChg chg="add mod">
          <ac:chgData name="HAMZA ILYAS" userId="2ec86dad-e8e2-4d9b-a890-891eb4455878" providerId="ADAL" clId="{A2B6390F-7646-4902-954D-2CF0C958CADB}" dt="2023-05-26T01:16:35.306" v="6511" actId="790"/>
          <ac:spMkLst>
            <pc:docMk/>
            <pc:sldMk cId="1847864941" sldId="284"/>
            <ac:spMk id="76" creationId="{BCA3BABF-3788-2A28-FC6D-EF3120866299}"/>
          </ac:spMkLst>
        </pc:spChg>
        <pc:spChg chg="add mod">
          <ac:chgData name="HAMZA ILYAS" userId="2ec86dad-e8e2-4d9b-a890-891eb4455878" providerId="ADAL" clId="{A2B6390F-7646-4902-954D-2CF0C958CADB}" dt="2023-05-26T01:18:05.529" v="6521" actId="1076"/>
          <ac:spMkLst>
            <pc:docMk/>
            <pc:sldMk cId="1847864941" sldId="284"/>
            <ac:spMk id="77" creationId="{C5BD2B73-19C0-036B-0D40-342821CBB513}"/>
          </ac:spMkLst>
        </pc:spChg>
        <pc:picChg chg="add del mod">
          <ac:chgData name="HAMZA ILYAS" userId="2ec86dad-e8e2-4d9b-a890-891eb4455878" providerId="ADAL" clId="{A2B6390F-7646-4902-954D-2CF0C958CADB}" dt="2023-05-25T22:47:40.498" v="5205" actId="478"/>
          <ac:picMkLst>
            <pc:docMk/>
            <pc:sldMk cId="1847864941" sldId="284"/>
            <ac:picMk id="5" creationId="{F2D7847D-ADD3-F832-623B-7C39C4EC7797}"/>
          </ac:picMkLst>
        </pc:picChg>
        <pc:picChg chg="add mod">
          <ac:chgData name="HAMZA ILYAS" userId="2ec86dad-e8e2-4d9b-a890-891eb4455878" providerId="ADAL" clId="{A2B6390F-7646-4902-954D-2CF0C958CADB}" dt="2023-05-25T22:49:58.544" v="5268" actId="14100"/>
          <ac:picMkLst>
            <pc:docMk/>
            <pc:sldMk cId="1847864941" sldId="284"/>
            <ac:picMk id="7" creationId="{96B27101-05CB-4CBF-FCD5-AE5A8ACEAA25}"/>
          </ac:picMkLst>
        </pc:picChg>
        <pc:cxnChg chg="add mod">
          <ac:chgData name="HAMZA ILYAS" userId="2ec86dad-e8e2-4d9b-a890-891eb4455878" providerId="ADAL" clId="{A2B6390F-7646-4902-954D-2CF0C958CADB}" dt="2023-05-25T22:54:22.367" v="5338" actId="14100"/>
          <ac:cxnSpMkLst>
            <pc:docMk/>
            <pc:sldMk cId="1847864941" sldId="284"/>
            <ac:cxnSpMk id="9" creationId="{767E40CA-439F-154A-3310-66C16A24AA52}"/>
          </ac:cxnSpMkLst>
        </pc:cxnChg>
        <pc:cxnChg chg="add mod">
          <ac:chgData name="HAMZA ILYAS" userId="2ec86dad-e8e2-4d9b-a890-891eb4455878" providerId="ADAL" clId="{A2B6390F-7646-4902-954D-2CF0C958CADB}" dt="2023-05-25T22:50:53.259" v="5274" actId="14100"/>
          <ac:cxnSpMkLst>
            <pc:docMk/>
            <pc:sldMk cId="1847864941" sldId="284"/>
            <ac:cxnSpMk id="11" creationId="{E8C1CA2F-D2C4-C7A4-9E62-C55663CBCF80}"/>
          </ac:cxnSpMkLst>
        </pc:cxnChg>
        <pc:cxnChg chg="add del mod">
          <ac:chgData name="HAMZA ILYAS" userId="2ec86dad-e8e2-4d9b-a890-891eb4455878" providerId="ADAL" clId="{A2B6390F-7646-4902-954D-2CF0C958CADB}" dt="2023-05-25T22:51:48.140" v="5284" actId="478"/>
          <ac:cxnSpMkLst>
            <pc:docMk/>
            <pc:sldMk cId="1847864941" sldId="284"/>
            <ac:cxnSpMk id="12" creationId="{247B562D-6630-28A2-495C-EBFA20BDEA73}"/>
          </ac:cxnSpMkLst>
        </pc:cxnChg>
        <pc:cxnChg chg="add del mod">
          <ac:chgData name="HAMZA ILYAS" userId="2ec86dad-e8e2-4d9b-a890-891eb4455878" providerId="ADAL" clId="{A2B6390F-7646-4902-954D-2CF0C958CADB}" dt="2023-05-25T22:51:46.912" v="5283" actId="478"/>
          <ac:cxnSpMkLst>
            <pc:docMk/>
            <pc:sldMk cId="1847864941" sldId="284"/>
            <ac:cxnSpMk id="13" creationId="{BB890D34-3055-47B3-ECE8-C9686D01C6D9}"/>
          </ac:cxnSpMkLst>
        </pc:cxnChg>
        <pc:cxnChg chg="add mod">
          <ac:chgData name="HAMZA ILYAS" userId="2ec86dad-e8e2-4d9b-a890-891eb4455878" providerId="ADAL" clId="{A2B6390F-7646-4902-954D-2CF0C958CADB}" dt="2023-05-25T23:03:01.050" v="5650" actId="14100"/>
          <ac:cxnSpMkLst>
            <pc:docMk/>
            <pc:sldMk cId="1847864941" sldId="284"/>
            <ac:cxnSpMk id="14" creationId="{5D28F0CF-4F87-FF44-992D-BEA4A3F1BEDA}"/>
          </ac:cxnSpMkLst>
        </pc:cxnChg>
        <pc:cxnChg chg="add mod">
          <ac:chgData name="HAMZA ILYAS" userId="2ec86dad-e8e2-4d9b-a890-891eb4455878" providerId="ADAL" clId="{A2B6390F-7646-4902-954D-2CF0C958CADB}" dt="2023-05-25T22:58:06.048" v="5441" actId="14100"/>
          <ac:cxnSpMkLst>
            <pc:docMk/>
            <pc:sldMk cId="1847864941" sldId="284"/>
            <ac:cxnSpMk id="15" creationId="{9C3573E8-FCC1-0EFC-0D0C-1DCE805EF951}"/>
          </ac:cxnSpMkLst>
        </pc:cxnChg>
        <pc:cxnChg chg="add mod">
          <ac:chgData name="HAMZA ILYAS" userId="2ec86dad-e8e2-4d9b-a890-891eb4455878" providerId="ADAL" clId="{A2B6390F-7646-4902-954D-2CF0C958CADB}" dt="2023-05-26T01:17:32.843" v="6517" actId="14100"/>
          <ac:cxnSpMkLst>
            <pc:docMk/>
            <pc:sldMk cId="1847864941" sldId="284"/>
            <ac:cxnSpMk id="16" creationId="{E7B6D073-97B1-43EC-7A37-BDDB96DCDA9C}"/>
          </ac:cxnSpMkLst>
        </pc:cxnChg>
        <pc:cxnChg chg="add mod">
          <ac:chgData name="HAMZA ILYAS" userId="2ec86dad-e8e2-4d9b-a890-891eb4455878" providerId="ADAL" clId="{A2B6390F-7646-4902-954D-2CF0C958CADB}" dt="2023-05-25T23:01:26.277" v="5597" actId="14100"/>
          <ac:cxnSpMkLst>
            <pc:docMk/>
            <pc:sldMk cId="1847864941" sldId="284"/>
            <ac:cxnSpMk id="17" creationId="{85087AEA-B708-A10E-3EB1-865B9130BB13}"/>
          </ac:cxnSpMkLst>
        </pc:cxnChg>
        <pc:cxnChg chg="add mod">
          <ac:chgData name="HAMZA ILYAS" userId="2ec86dad-e8e2-4d9b-a890-891eb4455878" providerId="ADAL" clId="{A2B6390F-7646-4902-954D-2CF0C958CADB}" dt="2023-05-25T23:03:37.963" v="5656" actId="1076"/>
          <ac:cxnSpMkLst>
            <pc:docMk/>
            <pc:sldMk cId="1847864941" sldId="284"/>
            <ac:cxnSpMk id="55" creationId="{5A3541A9-071C-29D6-2988-038F3529537E}"/>
          </ac:cxnSpMkLst>
        </pc:cxnChg>
        <pc:cxnChg chg="add mod">
          <ac:chgData name="HAMZA ILYAS" userId="2ec86dad-e8e2-4d9b-a890-891eb4455878" providerId="ADAL" clId="{A2B6390F-7646-4902-954D-2CF0C958CADB}" dt="2023-05-25T23:03:52.778" v="5658" actId="1076"/>
          <ac:cxnSpMkLst>
            <pc:docMk/>
            <pc:sldMk cId="1847864941" sldId="284"/>
            <ac:cxnSpMk id="59" creationId="{BB154F58-7BEF-04C6-9E52-F3749B9264E2}"/>
          </ac:cxnSpMkLst>
        </pc:cxnChg>
        <pc:cxnChg chg="add mod">
          <ac:chgData name="HAMZA ILYAS" userId="2ec86dad-e8e2-4d9b-a890-891eb4455878" providerId="ADAL" clId="{A2B6390F-7646-4902-954D-2CF0C958CADB}" dt="2023-05-25T23:05:59.134" v="5720" actId="1076"/>
          <ac:cxnSpMkLst>
            <pc:docMk/>
            <pc:sldMk cId="1847864941" sldId="284"/>
            <ac:cxnSpMk id="63" creationId="{E370DEC3-4C2F-ED63-14B0-E9FAB824DBF0}"/>
          </ac:cxnSpMkLst>
        </pc:cxnChg>
        <pc:cxnChg chg="add mod">
          <ac:chgData name="HAMZA ILYAS" userId="2ec86dad-e8e2-4d9b-a890-891eb4455878" providerId="ADAL" clId="{A2B6390F-7646-4902-954D-2CF0C958CADB}" dt="2023-05-25T23:09:21.556" v="5823" actId="14100"/>
          <ac:cxnSpMkLst>
            <pc:docMk/>
            <pc:sldMk cId="1847864941" sldId="284"/>
            <ac:cxnSpMk id="68" creationId="{CC193032-1F67-65A2-2627-93AC189D5154}"/>
          </ac:cxnSpMkLst>
        </pc:cxnChg>
        <pc:cxnChg chg="add mod">
          <ac:chgData name="HAMZA ILYAS" userId="2ec86dad-e8e2-4d9b-a890-891eb4455878" providerId="ADAL" clId="{A2B6390F-7646-4902-954D-2CF0C958CADB}" dt="2023-05-25T23:09:13.255" v="5822" actId="14100"/>
          <ac:cxnSpMkLst>
            <pc:docMk/>
            <pc:sldMk cId="1847864941" sldId="284"/>
            <ac:cxnSpMk id="70" creationId="{1ECB442C-19F0-F224-05FD-3000BB9E1819}"/>
          </ac:cxnSpMkLst>
        </pc:cxnChg>
      </pc:sldChg>
      <pc:sldChg chg="new del">
        <pc:chgData name="HAMZA ILYAS" userId="2ec86dad-e8e2-4d9b-a890-891eb4455878" providerId="ADAL" clId="{A2B6390F-7646-4902-954D-2CF0C958CADB}" dt="2023-05-25T18:20:33.291" v="3112" actId="47"/>
        <pc:sldMkLst>
          <pc:docMk/>
          <pc:sldMk cId="2983656662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A5D69-1DD7-4E98-8320-B2BB45543029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6B97CE6-0EA4-44BC-B740-A8C91307A194}">
      <dgm:prSet/>
      <dgm:spPr/>
      <dgm:t>
        <a:bodyPr/>
        <a:lstStyle/>
        <a:p>
          <a:r>
            <a:rPr lang="en-US" noProof="0" dirty="0"/>
            <a:t>Manages, verifies and stores the data received from the Interrupt handler.</a:t>
          </a:r>
        </a:p>
      </dgm:t>
    </dgm:pt>
    <dgm:pt modelId="{EFC91983-A9A6-4609-92B4-71D8FF3C7319}" type="parTrans" cxnId="{E71DBB8C-BBCA-4D70-ADD5-9278CD41BAF3}">
      <dgm:prSet/>
      <dgm:spPr/>
      <dgm:t>
        <a:bodyPr/>
        <a:lstStyle/>
        <a:p>
          <a:endParaRPr lang="en-US"/>
        </a:p>
      </dgm:t>
    </dgm:pt>
    <dgm:pt modelId="{8DD10844-796B-4CA5-8D0C-70EE4E3FBAAC}" type="sibTrans" cxnId="{E71DBB8C-BBCA-4D70-ADD5-9278CD41BAF3}">
      <dgm:prSet/>
      <dgm:spPr/>
      <dgm:t>
        <a:bodyPr/>
        <a:lstStyle/>
        <a:p>
          <a:endParaRPr lang="en-US"/>
        </a:p>
      </dgm:t>
    </dgm:pt>
    <dgm:pt modelId="{D3216BDD-CBBB-4FEB-B52B-88ED9508307F}">
      <dgm:prSet/>
      <dgm:spPr/>
      <dgm:t>
        <a:bodyPr/>
        <a:lstStyle/>
        <a:p>
          <a:r>
            <a:rPr lang="en-US" noProof="0" dirty="0"/>
            <a:t>Contains the main algorithm to verify data reliability depending on signal values.</a:t>
          </a:r>
        </a:p>
      </dgm:t>
    </dgm:pt>
    <dgm:pt modelId="{5724F5BF-C7CD-4169-B18B-17CB25B252CD}" type="parTrans" cxnId="{BA9ABB49-FFCD-4A0E-BB06-AC60A6EB179F}">
      <dgm:prSet/>
      <dgm:spPr/>
      <dgm:t>
        <a:bodyPr/>
        <a:lstStyle/>
        <a:p>
          <a:endParaRPr lang="en-US"/>
        </a:p>
      </dgm:t>
    </dgm:pt>
    <dgm:pt modelId="{34D99D73-E4F6-4C68-8E0E-07FD3006785F}" type="sibTrans" cxnId="{BA9ABB49-FFCD-4A0E-BB06-AC60A6EB179F}">
      <dgm:prSet/>
      <dgm:spPr/>
      <dgm:t>
        <a:bodyPr/>
        <a:lstStyle/>
        <a:p>
          <a:endParaRPr lang="en-US"/>
        </a:p>
      </dgm:t>
    </dgm:pt>
    <dgm:pt modelId="{DFD06425-ECB3-4180-B1A3-F14E25BFD029}">
      <dgm:prSet/>
      <dgm:spPr/>
      <dgm:t>
        <a:bodyPr/>
        <a:lstStyle/>
        <a:p>
          <a:r>
            <a:rPr lang="en-US" noProof="0" dirty="0"/>
            <a:t>Depending on the engines working conditions, generates further diagnostical data about its state and lifecycle.</a:t>
          </a:r>
        </a:p>
      </dgm:t>
    </dgm:pt>
    <dgm:pt modelId="{38B59387-31E0-4908-8D37-B0C26D491DB5}" type="parTrans" cxnId="{F402985E-20BA-4539-BE7B-5612C7FD9342}">
      <dgm:prSet/>
      <dgm:spPr/>
      <dgm:t>
        <a:bodyPr/>
        <a:lstStyle/>
        <a:p>
          <a:endParaRPr lang="en-US"/>
        </a:p>
      </dgm:t>
    </dgm:pt>
    <dgm:pt modelId="{D3CEE399-2516-44D4-B3BC-4BBE37EE8D24}" type="sibTrans" cxnId="{F402985E-20BA-4539-BE7B-5612C7FD9342}">
      <dgm:prSet/>
      <dgm:spPr/>
      <dgm:t>
        <a:bodyPr/>
        <a:lstStyle/>
        <a:p>
          <a:endParaRPr lang="en-US"/>
        </a:p>
      </dgm:t>
    </dgm:pt>
    <dgm:pt modelId="{CA1AD832-0699-4478-BA80-46A30B326FCB}">
      <dgm:prSet/>
      <dgm:spPr/>
      <dgm:t>
        <a:bodyPr/>
        <a:lstStyle/>
        <a:p>
          <a:r>
            <a:rPr lang="en-US" noProof="0" dirty="0"/>
            <a:t>Stores data in registers accessible to LIN Handler.</a:t>
          </a:r>
        </a:p>
      </dgm:t>
    </dgm:pt>
    <dgm:pt modelId="{6E5FAA36-1004-4C69-92E0-A902239B4074}" type="parTrans" cxnId="{F11A7C36-A6F2-46FA-83A8-4353CA9412FC}">
      <dgm:prSet/>
      <dgm:spPr/>
      <dgm:t>
        <a:bodyPr/>
        <a:lstStyle/>
        <a:p>
          <a:endParaRPr lang="en-US"/>
        </a:p>
      </dgm:t>
    </dgm:pt>
    <dgm:pt modelId="{E90B6F39-282B-4B85-86B4-F14813C9B536}" type="sibTrans" cxnId="{F11A7C36-A6F2-46FA-83A8-4353CA9412FC}">
      <dgm:prSet/>
      <dgm:spPr/>
      <dgm:t>
        <a:bodyPr/>
        <a:lstStyle/>
        <a:p>
          <a:endParaRPr lang="en-US"/>
        </a:p>
      </dgm:t>
    </dgm:pt>
    <dgm:pt modelId="{9045C75B-18BD-4272-A93B-F8CB0CA8180B}" type="pres">
      <dgm:prSet presAssocID="{9CDA5D69-1DD7-4E98-8320-B2BB45543029}" presName="root" presStyleCnt="0">
        <dgm:presLayoutVars>
          <dgm:dir/>
          <dgm:resizeHandles val="exact"/>
        </dgm:presLayoutVars>
      </dgm:prSet>
      <dgm:spPr/>
    </dgm:pt>
    <dgm:pt modelId="{8E100AF2-8D0D-443D-8C83-B96B9B83ED3A}" type="pres">
      <dgm:prSet presAssocID="{9CDA5D69-1DD7-4E98-8320-B2BB45543029}" presName="container" presStyleCnt="0">
        <dgm:presLayoutVars>
          <dgm:dir/>
          <dgm:resizeHandles val="exact"/>
        </dgm:presLayoutVars>
      </dgm:prSet>
      <dgm:spPr/>
    </dgm:pt>
    <dgm:pt modelId="{E0DF08EF-C7ED-4E11-995E-7C059F6DD4CB}" type="pres">
      <dgm:prSet presAssocID="{B6B97CE6-0EA4-44BC-B740-A8C91307A194}" presName="compNode" presStyleCnt="0"/>
      <dgm:spPr/>
    </dgm:pt>
    <dgm:pt modelId="{CAA29D7C-BCDD-4E7F-A326-C39CAB1CFC4D}" type="pres">
      <dgm:prSet presAssocID="{B6B97CE6-0EA4-44BC-B740-A8C91307A194}" presName="iconBgRect" presStyleLbl="bgShp" presStyleIdx="0" presStyleCnt="4"/>
      <dgm:spPr/>
    </dgm:pt>
    <dgm:pt modelId="{57782F60-FB44-4590-8BF6-EB8475E1880C}" type="pres">
      <dgm:prSet presAssocID="{B6B97CE6-0EA4-44BC-B740-A8C91307A1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760847B-0DBE-49D1-8B46-E8BDD18EB022}" type="pres">
      <dgm:prSet presAssocID="{B6B97CE6-0EA4-44BC-B740-A8C91307A194}" presName="spaceRect" presStyleCnt="0"/>
      <dgm:spPr/>
    </dgm:pt>
    <dgm:pt modelId="{2CA9D42B-790A-4521-A624-0F5FF8865C7F}" type="pres">
      <dgm:prSet presAssocID="{B6B97CE6-0EA4-44BC-B740-A8C91307A194}" presName="textRect" presStyleLbl="revTx" presStyleIdx="0" presStyleCnt="4">
        <dgm:presLayoutVars>
          <dgm:chMax val="1"/>
          <dgm:chPref val="1"/>
        </dgm:presLayoutVars>
      </dgm:prSet>
      <dgm:spPr/>
    </dgm:pt>
    <dgm:pt modelId="{8F2D996F-1AAC-4D22-957D-C13BAE52BF55}" type="pres">
      <dgm:prSet presAssocID="{8DD10844-796B-4CA5-8D0C-70EE4E3FBAAC}" presName="sibTrans" presStyleLbl="sibTrans2D1" presStyleIdx="0" presStyleCnt="0"/>
      <dgm:spPr/>
    </dgm:pt>
    <dgm:pt modelId="{EF7B2838-A893-4976-9527-287C925B9BE6}" type="pres">
      <dgm:prSet presAssocID="{D3216BDD-CBBB-4FEB-B52B-88ED9508307F}" presName="compNode" presStyleCnt="0"/>
      <dgm:spPr/>
    </dgm:pt>
    <dgm:pt modelId="{04B800B2-57DB-4826-AAD5-8E617B004198}" type="pres">
      <dgm:prSet presAssocID="{D3216BDD-CBBB-4FEB-B52B-88ED9508307F}" presName="iconBgRect" presStyleLbl="bgShp" presStyleIdx="1" presStyleCnt="4"/>
      <dgm:spPr/>
    </dgm:pt>
    <dgm:pt modelId="{A722A26A-DB2C-4E58-8432-0F95701D4EF5}" type="pres">
      <dgm:prSet presAssocID="{D3216BDD-CBBB-4FEB-B52B-88ED9508307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 with solid fill"/>
        </a:ext>
      </dgm:extLst>
    </dgm:pt>
    <dgm:pt modelId="{43AC7D8A-278E-4B50-AED0-4795F197CCFF}" type="pres">
      <dgm:prSet presAssocID="{D3216BDD-CBBB-4FEB-B52B-88ED9508307F}" presName="spaceRect" presStyleCnt="0"/>
      <dgm:spPr/>
    </dgm:pt>
    <dgm:pt modelId="{304AE33E-E880-42B7-B890-0004AB48A8C3}" type="pres">
      <dgm:prSet presAssocID="{D3216BDD-CBBB-4FEB-B52B-88ED9508307F}" presName="textRect" presStyleLbl="revTx" presStyleIdx="1" presStyleCnt="4">
        <dgm:presLayoutVars>
          <dgm:chMax val="1"/>
          <dgm:chPref val="1"/>
        </dgm:presLayoutVars>
      </dgm:prSet>
      <dgm:spPr/>
    </dgm:pt>
    <dgm:pt modelId="{C4D9EADE-6A6B-4530-8C3A-07C070F3C65F}" type="pres">
      <dgm:prSet presAssocID="{34D99D73-E4F6-4C68-8E0E-07FD3006785F}" presName="sibTrans" presStyleLbl="sibTrans2D1" presStyleIdx="0" presStyleCnt="0"/>
      <dgm:spPr/>
    </dgm:pt>
    <dgm:pt modelId="{12842F9F-FD76-4A66-9E91-619437B2AE5C}" type="pres">
      <dgm:prSet presAssocID="{DFD06425-ECB3-4180-B1A3-F14E25BFD029}" presName="compNode" presStyleCnt="0"/>
      <dgm:spPr/>
    </dgm:pt>
    <dgm:pt modelId="{18179D4A-E012-4B50-B219-C12CF9565D74}" type="pres">
      <dgm:prSet presAssocID="{DFD06425-ECB3-4180-B1A3-F14E25BFD029}" presName="iconBgRect" presStyleLbl="bgShp" presStyleIdx="2" presStyleCnt="4"/>
      <dgm:spPr/>
    </dgm:pt>
    <dgm:pt modelId="{B4CFE052-721E-4224-AB06-22DD0B2095C9}" type="pres">
      <dgm:prSet presAssocID="{DFD06425-ECB3-4180-B1A3-F14E25BFD0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95700BA-0D31-4437-B09A-367D72B0A5B3}" type="pres">
      <dgm:prSet presAssocID="{DFD06425-ECB3-4180-B1A3-F14E25BFD029}" presName="spaceRect" presStyleCnt="0"/>
      <dgm:spPr/>
    </dgm:pt>
    <dgm:pt modelId="{86FE1C31-453A-4194-ABDD-3D8BB06C8190}" type="pres">
      <dgm:prSet presAssocID="{DFD06425-ECB3-4180-B1A3-F14E25BFD029}" presName="textRect" presStyleLbl="revTx" presStyleIdx="2" presStyleCnt="4">
        <dgm:presLayoutVars>
          <dgm:chMax val="1"/>
          <dgm:chPref val="1"/>
        </dgm:presLayoutVars>
      </dgm:prSet>
      <dgm:spPr/>
    </dgm:pt>
    <dgm:pt modelId="{21CA9B54-CA7E-4138-8EAE-4408AEA5A4AD}" type="pres">
      <dgm:prSet presAssocID="{D3CEE399-2516-44D4-B3BC-4BBE37EE8D24}" presName="sibTrans" presStyleLbl="sibTrans2D1" presStyleIdx="0" presStyleCnt="0"/>
      <dgm:spPr/>
    </dgm:pt>
    <dgm:pt modelId="{585ACFE9-F5F7-4DBD-92DD-25FD49DC191B}" type="pres">
      <dgm:prSet presAssocID="{CA1AD832-0699-4478-BA80-46A30B326FCB}" presName="compNode" presStyleCnt="0"/>
      <dgm:spPr/>
    </dgm:pt>
    <dgm:pt modelId="{A083BAE3-E812-4DC8-8E7F-F61B5DE9D4D1}" type="pres">
      <dgm:prSet presAssocID="{CA1AD832-0699-4478-BA80-46A30B326FCB}" presName="iconBgRect" presStyleLbl="bgShp" presStyleIdx="3" presStyleCnt="4"/>
      <dgm:spPr/>
    </dgm:pt>
    <dgm:pt modelId="{ADB8B305-4539-48F8-8CDE-456E67F46BE0}" type="pres">
      <dgm:prSet presAssocID="{CA1AD832-0699-4478-BA80-46A30B326F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EC914C-BFAF-4F17-9298-AF3681AC32F4}" type="pres">
      <dgm:prSet presAssocID="{CA1AD832-0699-4478-BA80-46A30B326FCB}" presName="spaceRect" presStyleCnt="0"/>
      <dgm:spPr/>
    </dgm:pt>
    <dgm:pt modelId="{54C70F93-4711-41D0-98BD-FC71422914B4}" type="pres">
      <dgm:prSet presAssocID="{CA1AD832-0699-4478-BA80-46A30B326F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1A7C36-A6F2-46FA-83A8-4353CA9412FC}" srcId="{9CDA5D69-1DD7-4E98-8320-B2BB45543029}" destId="{CA1AD832-0699-4478-BA80-46A30B326FCB}" srcOrd="3" destOrd="0" parTransId="{6E5FAA36-1004-4C69-92E0-A902239B4074}" sibTransId="{E90B6F39-282B-4B85-86B4-F14813C9B536}"/>
    <dgm:cxn modelId="{F402985E-20BA-4539-BE7B-5612C7FD9342}" srcId="{9CDA5D69-1DD7-4E98-8320-B2BB45543029}" destId="{DFD06425-ECB3-4180-B1A3-F14E25BFD029}" srcOrd="2" destOrd="0" parTransId="{38B59387-31E0-4908-8D37-B0C26D491DB5}" sibTransId="{D3CEE399-2516-44D4-B3BC-4BBE37EE8D24}"/>
    <dgm:cxn modelId="{BA9ABB49-FFCD-4A0E-BB06-AC60A6EB179F}" srcId="{9CDA5D69-1DD7-4E98-8320-B2BB45543029}" destId="{D3216BDD-CBBB-4FEB-B52B-88ED9508307F}" srcOrd="1" destOrd="0" parTransId="{5724F5BF-C7CD-4169-B18B-17CB25B252CD}" sibTransId="{34D99D73-E4F6-4C68-8E0E-07FD3006785F}"/>
    <dgm:cxn modelId="{96210073-994C-421F-AE39-E02B3B348750}" type="presOf" srcId="{8DD10844-796B-4CA5-8D0C-70EE4E3FBAAC}" destId="{8F2D996F-1AAC-4D22-957D-C13BAE52BF55}" srcOrd="0" destOrd="0" presId="urn:microsoft.com/office/officeart/2018/2/layout/IconCircleList"/>
    <dgm:cxn modelId="{E71DBB8C-BBCA-4D70-ADD5-9278CD41BAF3}" srcId="{9CDA5D69-1DD7-4E98-8320-B2BB45543029}" destId="{B6B97CE6-0EA4-44BC-B740-A8C91307A194}" srcOrd="0" destOrd="0" parTransId="{EFC91983-A9A6-4609-92B4-71D8FF3C7319}" sibTransId="{8DD10844-796B-4CA5-8D0C-70EE4E3FBAAC}"/>
    <dgm:cxn modelId="{8036C0A5-9EF8-49B9-969A-D4DC5BFB5EDD}" type="presOf" srcId="{DFD06425-ECB3-4180-B1A3-F14E25BFD029}" destId="{86FE1C31-453A-4194-ABDD-3D8BB06C8190}" srcOrd="0" destOrd="0" presId="urn:microsoft.com/office/officeart/2018/2/layout/IconCircleList"/>
    <dgm:cxn modelId="{E2AA7FC3-D97B-4792-B9B8-E5DB448F6BA2}" type="presOf" srcId="{B6B97CE6-0EA4-44BC-B740-A8C91307A194}" destId="{2CA9D42B-790A-4521-A624-0F5FF8865C7F}" srcOrd="0" destOrd="0" presId="urn:microsoft.com/office/officeart/2018/2/layout/IconCircleList"/>
    <dgm:cxn modelId="{B854C5C6-6BB1-44D2-9371-B3EC84496441}" type="presOf" srcId="{D3216BDD-CBBB-4FEB-B52B-88ED9508307F}" destId="{304AE33E-E880-42B7-B890-0004AB48A8C3}" srcOrd="0" destOrd="0" presId="urn:microsoft.com/office/officeart/2018/2/layout/IconCircleList"/>
    <dgm:cxn modelId="{155421CC-249B-44FC-9AF8-F1253C5F8960}" type="presOf" srcId="{CA1AD832-0699-4478-BA80-46A30B326FCB}" destId="{54C70F93-4711-41D0-98BD-FC71422914B4}" srcOrd="0" destOrd="0" presId="urn:microsoft.com/office/officeart/2018/2/layout/IconCircleList"/>
    <dgm:cxn modelId="{912BD8D2-8A89-4345-B20A-1EB1DCEE5615}" type="presOf" srcId="{D3CEE399-2516-44D4-B3BC-4BBE37EE8D24}" destId="{21CA9B54-CA7E-4138-8EAE-4408AEA5A4AD}" srcOrd="0" destOrd="0" presId="urn:microsoft.com/office/officeart/2018/2/layout/IconCircleList"/>
    <dgm:cxn modelId="{EFD7C6D7-41A6-479C-8894-F30AC1BE202F}" type="presOf" srcId="{9CDA5D69-1DD7-4E98-8320-B2BB45543029}" destId="{9045C75B-18BD-4272-A93B-F8CB0CA8180B}" srcOrd="0" destOrd="0" presId="urn:microsoft.com/office/officeart/2018/2/layout/IconCircleList"/>
    <dgm:cxn modelId="{7AD28BF3-059E-4D4E-AA26-D72C401B420B}" type="presOf" srcId="{34D99D73-E4F6-4C68-8E0E-07FD3006785F}" destId="{C4D9EADE-6A6B-4530-8C3A-07C070F3C65F}" srcOrd="0" destOrd="0" presId="urn:microsoft.com/office/officeart/2018/2/layout/IconCircleList"/>
    <dgm:cxn modelId="{AC31CCB6-D8E9-4B76-A4A7-3D517152FEFF}" type="presParOf" srcId="{9045C75B-18BD-4272-A93B-F8CB0CA8180B}" destId="{8E100AF2-8D0D-443D-8C83-B96B9B83ED3A}" srcOrd="0" destOrd="0" presId="urn:microsoft.com/office/officeart/2018/2/layout/IconCircleList"/>
    <dgm:cxn modelId="{FDCDDAF9-5885-46D7-98E7-B72E07ED4406}" type="presParOf" srcId="{8E100AF2-8D0D-443D-8C83-B96B9B83ED3A}" destId="{E0DF08EF-C7ED-4E11-995E-7C059F6DD4CB}" srcOrd="0" destOrd="0" presId="urn:microsoft.com/office/officeart/2018/2/layout/IconCircleList"/>
    <dgm:cxn modelId="{EEBED56D-4CDE-4826-8C91-3D042C63B28D}" type="presParOf" srcId="{E0DF08EF-C7ED-4E11-995E-7C059F6DD4CB}" destId="{CAA29D7C-BCDD-4E7F-A326-C39CAB1CFC4D}" srcOrd="0" destOrd="0" presId="urn:microsoft.com/office/officeart/2018/2/layout/IconCircleList"/>
    <dgm:cxn modelId="{6D2E49FB-F725-4068-A773-90B0D5365A26}" type="presParOf" srcId="{E0DF08EF-C7ED-4E11-995E-7C059F6DD4CB}" destId="{57782F60-FB44-4590-8BF6-EB8475E1880C}" srcOrd="1" destOrd="0" presId="urn:microsoft.com/office/officeart/2018/2/layout/IconCircleList"/>
    <dgm:cxn modelId="{49C4EEA3-7403-4AB2-A65F-F65394497B27}" type="presParOf" srcId="{E0DF08EF-C7ED-4E11-995E-7C059F6DD4CB}" destId="{1760847B-0DBE-49D1-8B46-E8BDD18EB022}" srcOrd="2" destOrd="0" presId="urn:microsoft.com/office/officeart/2018/2/layout/IconCircleList"/>
    <dgm:cxn modelId="{228501D4-33A9-4026-9BAC-910E3FBA0ED8}" type="presParOf" srcId="{E0DF08EF-C7ED-4E11-995E-7C059F6DD4CB}" destId="{2CA9D42B-790A-4521-A624-0F5FF8865C7F}" srcOrd="3" destOrd="0" presId="urn:microsoft.com/office/officeart/2018/2/layout/IconCircleList"/>
    <dgm:cxn modelId="{63AB2B29-1C2E-4923-99C0-058DA7670129}" type="presParOf" srcId="{8E100AF2-8D0D-443D-8C83-B96B9B83ED3A}" destId="{8F2D996F-1AAC-4D22-957D-C13BAE52BF55}" srcOrd="1" destOrd="0" presId="urn:microsoft.com/office/officeart/2018/2/layout/IconCircleList"/>
    <dgm:cxn modelId="{88A17920-47C7-4EA8-A748-2FB5122480C1}" type="presParOf" srcId="{8E100AF2-8D0D-443D-8C83-B96B9B83ED3A}" destId="{EF7B2838-A893-4976-9527-287C925B9BE6}" srcOrd="2" destOrd="0" presId="urn:microsoft.com/office/officeart/2018/2/layout/IconCircleList"/>
    <dgm:cxn modelId="{D624FC35-FD60-47D7-828B-10C8BAC43979}" type="presParOf" srcId="{EF7B2838-A893-4976-9527-287C925B9BE6}" destId="{04B800B2-57DB-4826-AAD5-8E617B004198}" srcOrd="0" destOrd="0" presId="urn:microsoft.com/office/officeart/2018/2/layout/IconCircleList"/>
    <dgm:cxn modelId="{F1612983-D5ED-4A64-B49D-9986EE88E27A}" type="presParOf" srcId="{EF7B2838-A893-4976-9527-287C925B9BE6}" destId="{A722A26A-DB2C-4E58-8432-0F95701D4EF5}" srcOrd="1" destOrd="0" presId="urn:microsoft.com/office/officeart/2018/2/layout/IconCircleList"/>
    <dgm:cxn modelId="{EB03EACD-6598-47C6-B837-3D9428E6E71A}" type="presParOf" srcId="{EF7B2838-A893-4976-9527-287C925B9BE6}" destId="{43AC7D8A-278E-4B50-AED0-4795F197CCFF}" srcOrd="2" destOrd="0" presId="urn:microsoft.com/office/officeart/2018/2/layout/IconCircleList"/>
    <dgm:cxn modelId="{BE6A4741-8683-47AC-9AF1-5178B1C6FFD5}" type="presParOf" srcId="{EF7B2838-A893-4976-9527-287C925B9BE6}" destId="{304AE33E-E880-42B7-B890-0004AB48A8C3}" srcOrd="3" destOrd="0" presId="urn:microsoft.com/office/officeart/2018/2/layout/IconCircleList"/>
    <dgm:cxn modelId="{8FF2107E-349F-400B-A0DC-59A1095C3221}" type="presParOf" srcId="{8E100AF2-8D0D-443D-8C83-B96B9B83ED3A}" destId="{C4D9EADE-6A6B-4530-8C3A-07C070F3C65F}" srcOrd="3" destOrd="0" presId="urn:microsoft.com/office/officeart/2018/2/layout/IconCircleList"/>
    <dgm:cxn modelId="{CEBF9442-2FE9-438D-B311-986ABAF3E934}" type="presParOf" srcId="{8E100AF2-8D0D-443D-8C83-B96B9B83ED3A}" destId="{12842F9F-FD76-4A66-9E91-619437B2AE5C}" srcOrd="4" destOrd="0" presId="urn:microsoft.com/office/officeart/2018/2/layout/IconCircleList"/>
    <dgm:cxn modelId="{EAD9C5C9-75DA-4D9A-8545-0B37B0CCAFA2}" type="presParOf" srcId="{12842F9F-FD76-4A66-9E91-619437B2AE5C}" destId="{18179D4A-E012-4B50-B219-C12CF9565D74}" srcOrd="0" destOrd="0" presId="urn:microsoft.com/office/officeart/2018/2/layout/IconCircleList"/>
    <dgm:cxn modelId="{2664B9B1-7C34-4068-8DDA-966EAFEE4A15}" type="presParOf" srcId="{12842F9F-FD76-4A66-9E91-619437B2AE5C}" destId="{B4CFE052-721E-4224-AB06-22DD0B2095C9}" srcOrd="1" destOrd="0" presId="urn:microsoft.com/office/officeart/2018/2/layout/IconCircleList"/>
    <dgm:cxn modelId="{5C6DE7FB-A602-4815-8CFD-ADBF3FF4CF20}" type="presParOf" srcId="{12842F9F-FD76-4A66-9E91-619437B2AE5C}" destId="{F95700BA-0D31-4437-B09A-367D72B0A5B3}" srcOrd="2" destOrd="0" presId="urn:microsoft.com/office/officeart/2018/2/layout/IconCircleList"/>
    <dgm:cxn modelId="{2C9C73D3-D9AE-4517-9D25-F427443AFECF}" type="presParOf" srcId="{12842F9F-FD76-4A66-9E91-619437B2AE5C}" destId="{86FE1C31-453A-4194-ABDD-3D8BB06C8190}" srcOrd="3" destOrd="0" presId="urn:microsoft.com/office/officeart/2018/2/layout/IconCircleList"/>
    <dgm:cxn modelId="{A0EAAA03-4678-4AD8-8DDC-0310FA452471}" type="presParOf" srcId="{8E100AF2-8D0D-443D-8C83-B96B9B83ED3A}" destId="{21CA9B54-CA7E-4138-8EAE-4408AEA5A4AD}" srcOrd="5" destOrd="0" presId="urn:microsoft.com/office/officeart/2018/2/layout/IconCircleList"/>
    <dgm:cxn modelId="{5688E27C-AB47-4CCB-870B-4BAEDFE69BB2}" type="presParOf" srcId="{8E100AF2-8D0D-443D-8C83-B96B9B83ED3A}" destId="{585ACFE9-F5F7-4DBD-92DD-25FD49DC191B}" srcOrd="6" destOrd="0" presId="urn:microsoft.com/office/officeart/2018/2/layout/IconCircleList"/>
    <dgm:cxn modelId="{E6DD65A0-94AE-4DAB-B3CE-14E1D3FC6C8A}" type="presParOf" srcId="{585ACFE9-F5F7-4DBD-92DD-25FD49DC191B}" destId="{A083BAE3-E812-4DC8-8E7F-F61B5DE9D4D1}" srcOrd="0" destOrd="0" presId="urn:microsoft.com/office/officeart/2018/2/layout/IconCircleList"/>
    <dgm:cxn modelId="{39EB667F-621A-4B1A-8A2A-226D4DE7B32F}" type="presParOf" srcId="{585ACFE9-F5F7-4DBD-92DD-25FD49DC191B}" destId="{ADB8B305-4539-48F8-8CDE-456E67F46BE0}" srcOrd="1" destOrd="0" presId="urn:microsoft.com/office/officeart/2018/2/layout/IconCircleList"/>
    <dgm:cxn modelId="{2185AB82-F65E-480F-93C4-C0E144033E28}" type="presParOf" srcId="{585ACFE9-F5F7-4DBD-92DD-25FD49DC191B}" destId="{87EC914C-BFAF-4F17-9298-AF3681AC32F4}" srcOrd="2" destOrd="0" presId="urn:microsoft.com/office/officeart/2018/2/layout/IconCircleList"/>
    <dgm:cxn modelId="{95AD6F5E-C115-4BD7-8171-D07DF7B35234}" type="presParOf" srcId="{585ACFE9-F5F7-4DBD-92DD-25FD49DC191B}" destId="{54C70F93-4711-41D0-98BD-FC71422914B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29D7C-BCDD-4E7F-A326-C39CAB1CFC4D}">
      <dsp:nvSpPr>
        <dsp:cNvPr id="0" name=""/>
        <dsp:cNvSpPr/>
      </dsp:nvSpPr>
      <dsp:spPr>
        <a:xfrm>
          <a:off x="6363" y="67995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82F60-FB44-4590-8BF6-EB8475E1880C}">
      <dsp:nvSpPr>
        <dsp:cNvPr id="0" name=""/>
        <dsp:cNvSpPr/>
      </dsp:nvSpPr>
      <dsp:spPr>
        <a:xfrm>
          <a:off x="312648" y="374280"/>
          <a:ext cx="845930" cy="84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9D42B-790A-4521-A624-0F5FF8865C7F}">
      <dsp:nvSpPr>
        <dsp:cNvPr id="0" name=""/>
        <dsp:cNvSpPr/>
      </dsp:nvSpPr>
      <dsp:spPr>
        <a:xfrm>
          <a:off x="1777400" y="67995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Manages, verifies and stores the data received from the Interrupt handler.</a:t>
          </a:r>
        </a:p>
      </dsp:txBody>
      <dsp:txXfrm>
        <a:off x="1777400" y="67995"/>
        <a:ext cx="3437893" cy="1458500"/>
      </dsp:txXfrm>
    </dsp:sp>
    <dsp:sp modelId="{04B800B2-57DB-4826-AAD5-8E617B004198}">
      <dsp:nvSpPr>
        <dsp:cNvPr id="0" name=""/>
        <dsp:cNvSpPr/>
      </dsp:nvSpPr>
      <dsp:spPr>
        <a:xfrm>
          <a:off x="5814320" y="67995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2A26A-DB2C-4E58-8432-0F95701D4EF5}">
      <dsp:nvSpPr>
        <dsp:cNvPr id="0" name=""/>
        <dsp:cNvSpPr/>
      </dsp:nvSpPr>
      <dsp:spPr>
        <a:xfrm>
          <a:off x="6120606" y="374280"/>
          <a:ext cx="845930" cy="84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AE33E-E880-42B7-B890-0004AB48A8C3}">
      <dsp:nvSpPr>
        <dsp:cNvPr id="0" name=""/>
        <dsp:cNvSpPr/>
      </dsp:nvSpPr>
      <dsp:spPr>
        <a:xfrm>
          <a:off x="7585357" y="67995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Contains the main algorithm to verify data reliability depending on signal values.</a:t>
          </a:r>
        </a:p>
      </dsp:txBody>
      <dsp:txXfrm>
        <a:off x="7585357" y="67995"/>
        <a:ext cx="3437893" cy="1458500"/>
      </dsp:txXfrm>
    </dsp:sp>
    <dsp:sp modelId="{18179D4A-E012-4B50-B219-C12CF9565D74}">
      <dsp:nvSpPr>
        <dsp:cNvPr id="0" name=""/>
        <dsp:cNvSpPr/>
      </dsp:nvSpPr>
      <dsp:spPr>
        <a:xfrm>
          <a:off x="6363" y="2151807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FE052-721E-4224-AB06-22DD0B2095C9}">
      <dsp:nvSpPr>
        <dsp:cNvPr id="0" name=""/>
        <dsp:cNvSpPr/>
      </dsp:nvSpPr>
      <dsp:spPr>
        <a:xfrm>
          <a:off x="312648" y="2458092"/>
          <a:ext cx="845930" cy="84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E1C31-453A-4194-ABDD-3D8BB06C8190}">
      <dsp:nvSpPr>
        <dsp:cNvPr id="0" name=""/>
        <dsp:cNvSpPr/>
      </dsp:nvSpPr>
      <dsp:spPr>
        <a:xfrm>
          <a:off x="1777400" y="2151807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Depending on the engines working conditions, generates further diagnostical data about its state and lifecycle.</a:t>
          </a:r>
        </a:p>
      </dsp:txBody>
      <dsp:txXfrm>
        <a:off x="1777400" y="2151807"/>
        <a:ext cx="3437893" cy="1458500"/>
      </dsp:txXfrm>
    </dsp:sp>
    <dsp:sp modelId="{A083BAE3-E812-4DC8-8E7F-F61B5DE9D4D1}">
      <dsp:nvSpPr>
        <dsp:cNvPr id="0" name=""/>
        <dsp:cNvSpPr/>
      </dsp:nvSpPr>
      <dsp:spPr>
        <a:xfrm>
          <a:off x="5814320" y="2151807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8B305-4539-48F8-8CDE-456E67F46BE0}">
      <dsp:nvSpPr>
        <dsp:cNvPr id="0" name=""/>
        <dsp:cNvSpPr/>
      </dsp:nvSpPr>
      <dsp:spPr>
        <a:xfrm>
          <a:off x="6120606" y="2458092"/>
          <a:ext cx="845930" cy="84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70F93-4711-41D0-98BD-FC71422914B4}">
      <dsp:nvSpPr>
        <dsp:cNvPr id="0" name=""/>
        <dsp:cNvSpPr/>
      </dsp:nvSpPr>
      <dsp:spPr>
        <a:xfrm>
          <a:off x="7585357" y="2151807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Stores data in registers accessible to LIN Handler.</a:t>
          </a:r>
        </a:p>
      </dsp:txBody>
      <dsp:txXfrm>
        <a:off x="7585357" y="2151807"/>
        <a:ext cx="3437893" cy="145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29/05/2023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29/05/2023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noProof="0" smtClean="0"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13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29/05/2023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29/05/2023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29/05/2023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29/05/2023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29/05/2023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29/05/2023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29/05/2023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29/05/2023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29/05/2023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29/05/2023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29/05/2023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29/05/2023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 bwMode="auto">
          <a:xfrm>
            <a:off x="-118852" y="-301742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682" y="4580626"/>
            <a:ext cx="6449520" cy="1619006"/>
          </a:xfrm>
        </p:spPr>
        <p:txBody>
          <a:bodyPr rtlCol="0">
            <a:noAutofit/>
          </a:bodyPr>
          <a:lstStyle/>
          <a:p>
            <a:pPr algn="ctr" rtl="0">
              <a:lnSpc>
                <a:spcPct val="150000"/>
              </a:lnSpc>
            </a:pPr>
            <a:r>
              <a:rPr lang="it-IT" sz="2000" cap="none" dirty="0">
                <a:solidFill>
                  <a:schemeClr val="bg1"/>
                </a:solidFill>
              </a:rPr>
              <a:t>University of Modena and Reggio Emilia</a:t>
            </a:r>
            <a:br>
              <a:rPr lang="it-IT" sz="2000" cap="none" dirty="0">
                <a:solidFill>
                  <a:schemeClr val="bg1"/>
                </a:solidFill>
              </a:rPr>
            </a:br>
            <a:r>
              <a:rPr lang="it-IT" sz="2000" cap="none" dirty="0">
                <a:solidFill>
                  <a:schemeClr val="bg1"/>
                </a:solidFill>
              </a:rPr>
              <a:t>Faculty of Engineering «Enzo Ferrari»</a:t>
            </a:r>
            <a:br>
              <a:rPr lang="it-IT" sz="2000" cap="none" dirty="0">
                <a:solidFill>
                  <a:schemeClr val="bg1"/>
                </a:solidFill>
              </a:rPr>
            </a:br>
            <a:r>
              <a:rPr lang="it-IT" sz="1800" cap="none" dirty="0">
                <a:solidFill>
                  <a:schemeClr val="bg1"/>
                </a:solidFill>
              </a:rPr>
              <a:t>Bachelor’s Degree in Computer Engineering</a:t>
            </a:r>
            <a:br>
              <a:rPr lang="it-IT" sz="1800" cap="none" dirty="0">
                <a:solidFill>
                  <a:schemeClr val="bg1"/>
                </a:solidFill>
              </a:rPr>
            </a:br>
            <a:r>
              <a:rPr lang="it-IT" sz="1800" cap="none" dirty="0">
                <a:solidFill>
                  <a:schemeClr val="bg1"/>
                </a:solidFill>
              </a:rPr>
              <a:t>Academic Year 2021/2022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141344"/>
            <a:ext cx="5181251" cy="1058288"/>
          </a:xfrm>
        </p:spPr>
        <p:txBody>
          <a:bodyPr rtlCol="0">
            <a:normAutofit lnSpcReduction="10000"/>
          </a:bodyPr>
          <a:lstStyle/>
          <a:p>
            <a:pPr rtl="0"/>
            <a:endParaRPr lang="it-IT" cap="none" dirty="0">
              <a:solidFill>
                <a:srgbClr val="7CEBFF"/>
              </a:solidFill>
            </a:endParaRPr>
          </a:p>
          <a:p>
            <a:pPr rtl="0"/>
            <a:r>
              <a:rPr lang="it-IT" cap="none" dirty="0">
                <a:solidFill>
                  <a:srgbClr val="7CEBFF"/>
                </a:solidFill>
              </a:rPr>
              <a:t>Candidate: Ilyas Hamza</a:t>
            </a:r>
          </a:p>
          <a:p>
            <a:pPr rtl="0"/>
            <a:r>
              <a:rPr lang="it-IT" cap="none" dirty="0">
                <a:solidFill>
                  <a:srgbClr val="7CEBFF"/>
                </a:solidFill>
              </a:rPr>
              <a:t>Student ID: 141933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E336D-1FA5-7F82-D0D9-838BA6CDB2B9}"/>
              </a:ext>
            </a:extLst>
          </p:cNvPr>
          <p:cNvSpPr txBox="1"/>
          <p:nvPr/>
        </p:nvSpPr>
        <p:spPr>
          <a:xfrm>
            <a:off x="1680112" y="1522495"/>
            <a:ext cx="944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rgbClr val="C00000"/>
                </a:solidFill>
              </a:rPr>
              <a:t>SMART PLUG-TOP DIGITAL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98614F-971A-3C82-7CCF-6B34C824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pPr algn="ctr"/>
            <a:r>
              <a:rPr lang="it-IT" dirty="0"/>
              <a:t>LIN </a:t>
            </a:r>
            <a:r>
              <a:rPr lang="it-IT"/>
              <a:t>(iso17987-1-2016</a:t>
            </a:r>
            <a:r>
              <a:rPr lang="it-IT" dirty="0"/>
              <a:t>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DA2251-CBF4-5EF3-40D7-7996D624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2" y="1809566"/>
            <a:ext cx="5966325" cy="5048434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858EA7-90A0-80E0-4C25-FC89127804A1}"/>
              </a:ext>
            </a:extLst>
          </p:cNvPr>
          <p:cNvSpPr txBox="1"/>
          <p:nvPr/>
        </p:nvSpPr>
        <p:spPr>
          <a:xfrm>
            <a:off x="6835367" y="2625623"/>
            <a:ext cx="4904052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Low speed, with a maximum of 20 kbits/s.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Cost-effective solution alternative to CAN bus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Uses a single 12 Volt Wire.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Unidirectional Master-Slaves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Reliable communication, with error detection and correction mechanisms.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1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8079-FF98-4A60-E9D1-7913BC67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LIN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2187-36B5-8B21-A102-BB6208E36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r>
              <a:rPr lang="en-US" dirty="0"/>
              <a:t>Handles all the communication of the SPTD with external world.</a:t>
            </a:r>
          </a:p>
          <a:p>
            <a:r>
              <a:rPr lang="en-US" dirty="0"/>
              <a:t>Implemented as a LIN Slave.</a:t>
            </a:r>
          </a:p>
          <a:p>
            <a:r>
              <a:rPr lang="en-US" dirty="0"/>
              <a:t>Allows testing of SPTD capabilities, using host PC as master.</a:t>
            </a:r>
          </a:p>
          <a:p>
            <a:r>
              <a:rPr lang="en-US" dirty="0"/>
              <a:t>Enables software programming and testing of the firmware through </a:t>
            </a:r>
            <a:r>
              <a:rPr lang="en-US" dirty="0">
                <a:solidFill>
                  <a:schemeClr val="accent6"/>
                </a:solidFill>
              </a:rPr>
              <a:t>PLIN-USB</a:t>
            </a:r>
            <a:r>
              <a:rPr lang="en-US" dirty="0"/>
              <a:t>, as hardware resource, and </a:t>
            </a:r>
            <a:r>
              <a:rPr lang="en-US" dirty="0">
                <a:solidFill>
                  <a:schemeClr val="accent6"/>
                </a:solidFill>
              </a:rPr>
              <a:t>PLIN API</a:t>
            </a:r>
            <a:r>
              <a:rPr lang="en-US" dirty="0"/>
              <a:t>, as software interface.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66487AB-D72B-74E9-79B7-DE38EFFE3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it-IT" dirty="0"/>
              <a:t>Peak systems PLIN-USB hardware</a:t>
            </a:r>
            <a:endParaRPr lang="en-US" dirty="0"/>
          </a:p>
        </p:txBody>
      </p:sp>
      <p:pic>
        <p:nvPicPr>
          <p:cNvPr id="6" name="Picture 6" descr="A close-up of a cable&#10;&#10;Description automatically generated with medium confidence">
            <a:extLst>
              <a:ext uri="{FF2B5EF4-FFF2-40B4-BE49-F238E27FC236}">
                <a16:creationId xmlns:a16="http://schemas.microsoft.com/office/drawing/2014/main" id="{56CB9F49-9EDD-0F55-E9A2-C6A907D70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0" r="2" b="2348"/>
          <a:stretch/>
        </p:blipFill>
        <p:spPr bwMode="auto">
          <a:xfrm>
            <a:off x="6217709" y="2926052"/>
            <a:ext cx="5393100" cy="29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42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A9D1-F82B-3FE0-8907-88589F0A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</a:t>
            </a:r>
            <a:r>
              <a:rPr lang="en-US"/>
              <a:t>and parameterization </a:t>
            </a:r>
            <a:r>
              <a:rPr lang="en-US" dirty="0"/>
              <a:t>software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27101-05CB-4CBF-FCD5-AE5A8ACEA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3" y="1715956"/>
            <a:ext cx="9234487" cy="45491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7E40CA-439F-154A-3310-66C16A24AA52}"/>
              </a:ext>
            </a:extLst>
          </p:cNvPr>
          <p:cNvCxnSpPr>
            <a:cxnSpLocks/>
          </p:cNvCxnSpPr>
          <p:nvPr/>
        </p:nvCxnSpPr>
        <p:spPr>
          <a:xfrm flipH="1">
            <a:off x="1100222" y="2549492"/>
            <a:ext cx="6999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C1CA2F-D2C4-C7A4-9E62-C55663CBCF80}"/>
              </a:ext>
            </a:extLst>
          </p:cNvPr>
          <p:cNvCxnSpPr>
            <a:cxnSpLocks/>
          </p:cNvCxnSpPr>
          <p:nvPr/>
        </p:nvCxnSpPr>
        <p:spPr>
          <a:xfrm flipV="1">
            <a:off x="10248900" y="2238375"/>
            <a:ext cx="481013" cy="622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28F0CF-4F87-FF44-992D-BEA4A3F1BEDA}"/>
              </a:ext>
            </a:extLst>
          </p:cNvPr>
          <p:cNvCxnSpPr>
            <a:cxnSpLocks/>
          </p:cNvCxnSpPr>
          <p:nvPr/>
        </p:nvCxnSpPr>
        <p:spPr>
          <a:xfrm flipH="1">
            <a:off x="1131303" y="5592884"/>
            <a:ext cx="7546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3573E8-FCC1-0EFC-0D0C-1DCE805EF95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0248900" y="5840481"/>
            <a:ext cx="4475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6D073-97B1-43EC-7A37-BDDB96DCDA9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0272712" y="4186239"/>
            <a:ext cx="4572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087AEA-B708-A10E-3EB1-865B9130BB13}"/>
              </a:ext>
            </a:extLst>
          </p:cNvPr>
          <p:cNvCxnSpPr>
            <a:cxnSpLocks/>
          </p:cNvCxnSpPr>
          <p:nvPr/>
        </p:nvCxnSpPr>
        <p:spPr>
          <a:xfrm>
            <a:off x="6858000" y="4533900"/>
            <a:ext cx="0" cy="1792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20D8DDA-1F97-2D9F-5DE3-369FD4CFD662}"/>
              </a:ext>
            </a:extLst>
          </p:cNvPr>
          <p:cNvSpPr/>
          <p:nvPr/>
        </p:nvSpPr>
        <p:spPr>
          <a:xfrm>
            <a:off x="23730" y="2124075"/>
            <a:ext cx="1076492" cy="657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107C53-CF69-567C-7745-E90C203B5E89}"/>
              </a:ext>
            </a:extLst>
          </p:cNvPr>
          <p:cNvSpPr txBox="1"/>
          <p:nvPr/>
        </p:nvSpPr>
        <p:spPr>
          <a:xfrm>
            <a:off x="23731" y="2135742"/>
            <a:ext cx="14383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Registers and</a:t>
            </a:r>
          </a:p>
          <a:p>
            <a:r>
              <a:rPr lang="en-US" sz="1100" dirty="0"/>
              <a:t>Unregister host </a:t>
            </a:r>
          </a:p>
          <a:p>
            <a:r>
              <a:rPr lang="en-US" sz="1100" dirty="0"/>
              <a:t>PC as LIN Master</a:t>
            </a:r>
          </a:p>
          <a:p>
            <a:endParaRPr lang="en-US" sz="11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F78F4C8-E6BB-96CC-5484-7DC082C1B6DD}"/>
              </a:ext>
            </a:extLst>
          </p:cNvPr>
          <p:cNvSpPr/>
          <p:nvPr/>
        </p:nvSpPr>
        <p:spPr>
          <a:xfrm>
            <a:off x="31081" y="5264271"/>
            <a:ext cx="1100222" cy="657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1AAC4B-ACD3-D965-6735-0A1624861DFE}"/>
              </a:ext>
            </a:extLst>
          </p:cNvPr>
          <p:cNvSpPr txBox="1"/>
          <p:nvPr/>
        </p:nvSpPr>
        <p:spPr>
          <a:xfrm>
            <a:off x="-20217" y="5321332"/>
            <a:ext cx="1484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ListView of actions</a:t>
            </a:r>
          </a:p>
          <a:p>
            <a:r>
              <a:rPr lang="en-US" sz="1100" dirty="0"/>
              <a:t>on the LIN BUS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597A0B-A7CB-9DAE-8AAF-88C18A3820FA}"/>
              </a:ext>
            </a:extLst>
          </p:cNvPr>
          <p:cNvSpPr/>
          <p:nvPr/>
        </p:nvSpPr>
        <p:spPr>
          <a:xfrm>
            <a:off x="10729914" y="2014536"/>
            <a:ext cx="1428666" cy="657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0E6DCBA-EF7E-6E46-6E40-101D4D71FC4A}"/>
              </a:ext>
            </a:extLst>
          </p:cNvPr>
          <p:cNvSpPr/>
          <p:nvPr/>
        </p:nvSpPr>
        <p:spPr>
          <a:xfrm>
            <a:off x="10729913" y="3857626"/>
            <a:ext cx="1428666" cy="657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ED853E6-FB5E-229B-4259-6F78C32DDCCF}"/>
              </a:ext>
            </a:extLst>
          </p:cNvPr>
          <p:cNvSpPr/>
          <p:nvPr/>
        </p:nvSpPr>
        <p:spPr>
          <a:xfrm>
            <a:off x="10696491" y="5511868"/>
            <a:ext cx="1462088" cy="657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4831FD-0B3A-B2F9-7C03-3BB8DA81C8F8}"/>
              </a:ext>
            </a:extLst>
          </p:cNvPr>
          <p:cNvSpPr txBox="1"/>
          <p:nvPr/>
        </p:nvSpPr>
        <p:spPr>
          <a:xfrm>
            <a:off x="10767930" y="2127704"/>
            <a:ext cx="1484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ListView of requested LIN frames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D6E85D-2383-7F23-32C2-F0EDE4F82E09}"/>
              </a:ext>
            </a:extLst>
          </p:cNvPr>
          <p:cNvSpPr txBox="1"/>
          <p:nvPr/>
        </p:nvSpPr>
        <p:spPr>
          <a:xfrm>
            <a:off x="10729913" y="3973463"/>
            <a:ext cx="1484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Polling data requests</a:t>
            </a:r>
          </a:p>
          <a:p>
            <a:r>
              <a:rPr lang="en-US" sz="1100" dirty="0"/>
              <a:t>until disconnected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554419-EFA9-7FB9-33A1-C1C34BC4844C}"/>
              </a:ext>
            </a:extLst>
          </p:cNvPr>
          <p:cNvSpPr txBox="1"/>
          <p:nvPr/>
        </p:nvSpPr>
        <p:spPr>
          <a:xfrm>
            <a:off x="10729913" y="5592883"/>
            <a:ext cx="1484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Save received LIN</a:t>
            </a:r>
          </a:p>
          <a:p>
            <a:r>
              <a:rPr lang="en-US" sz="1100" dirty="0"/>
              <a:t>Data as .txt file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97FAA10-309F-6816-91E1-324804151ACD}"/>
              </a:ext>
            </a:extLst>
          </p:cNvPr>
          <p:cNvSpPr/>
          <p:nvPr/>
        </p:nvSpPr>
        <p:spPr>
          <a:xfrm>
            <a:off x="6372224" y="6326898"/>
            <a:ext cx="1338179" cy="5406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7B4E77-EEA5-56B3-1837-DFC2EB32CBAC}"/>
              </a:ext>
            </a:extLst>
          </p:cNvPr>
          <p:cNvSpPr txBox="1"/>
          <p:nvPr/>
        </p:nvSpPr>
        <p:spPr>
          <a:xfrm>
            <a:off x="6400800" y="6353549"/>
            <a:ext cx="1484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One shot LIN</a:t>
            </a:r>
          </a:p>
          <a:p>
            <a:r>
              <a:rPr lang="en-US" sz="1100" dirty="0"/>
              <a:t>Data request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3541A9-071C-29D6-2988-038F3529537E}"/>
              </a:ext>
            </a:extLst>
          </p:cNvPr>
          <p:cNvCxnSpPr>
            <a:cxnSpLocks/>
          </p:cNvCxnSpPr>
          <p:nvPr/>
        </p:nvCxnSpPr>
        <p:spPr>
          <a:xfrm flipH="1">
            <a:off x="1100222" y="4186237"/>
            <a:ext cx="34857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154F58-7BEF-04C6-9E52-F3749B9264E2}"/>
              </a:ext>
            </a:extLst>
          </p:cNvPr>
          <p:cNvCxnSpPr>
            <a:cxnSpLocks/>
          </p:cNvCxnSpPr>
          <p:nvPr/>
        </p:nvCxnSpPr>
        <p:spPr>
          <a:xfrm flipH="1">
            <a:off x="1131303" y="3395662"/>
            <a:ext cx="34857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1B2AD13-D40D-4CB9-18CF-76ADDE0CF83F}"/>
              </a:ext>
            </a:extLst>
          </p:cNvPr>
          <p:cNvSpPr/>
          <p:nvPr/>
        </p:nvSpPr>
        <p:spPr>
          <a:xfrm>
            <a:off x="31081" y="3027362"/>
            <a:ext cx="1100222" cy="657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C4B5947-E22C-1BBE-BAAA-4B11AD62B48E}"/>
              </a:ext>
            </a:extLst>
          </p:cNvPr>
          <p:cNvSpPr/>
          <p:nvPr/>
        </p:nvSpPr>
        <p:spPr>
          <a:xfrm>
            <a:off x="31081" y="3915678"/>
            <a:ext cx="1100222" cy="657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70DEC3-4C2F-ED63-14B0-E9FAB824DBF0}"/>
              </a:ext>
            </a:extLst>
          </p:cNvPr>
          <p:cNvCxnSpPr>
            <a:cxnSpLocks/>
          </p:cNvCxnSpPr>
          <p:nvPr/>
        </p:nvCxnSpPr>
        <p:spPr>
          <a:xfrm flipH="1">
            <a:off x="1100221" y="2357434"/>
            <a:ext cx="34857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7F12B4D-5D96-7BD2-5B00-798BCBADEC8A}"/>
              </a:ext>
            </a:extLst>
          </p:cNvPr>
          <p:cNvSpPr txBox="1"/>
          <p:nvPr/>
        </p:nvSpPr>
        <p:spPr>
          <a:xfrm>
            <a:off x="23732" y="3069442"/>
            <a:ext cx="14848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Refresh the List </a:t>
            </a:r>
          </a:p>
          <a:p>
            <a:r>
              <a:rPr lang="en-US" sz="1100" dirty="0"/>
              <a:t>of hardware</a:t>
            </a:r>
          </a:p>
          <a:p>
            <a:r>
              <a:rPr lang="en-US" sz="1100" dirty="0"/>
              <a:t>resources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F81FBE-ED3C-5F81-366A-9089D7D9780A}"/>
              </a:ext>
            </a:extLst>
          </p:cNvPr>
          <p:cNvSpPr txBox="1"/>
          <p:nvPr/>
        </p:nvSpPr>
        <p:spPr>
          <a:xfrm>
            <a:off x="23732" y="3965170"/>
            <a:ext cx="1484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Toggle Red/green </a:t>
            </a:r>
          </a:p>
          <a:p>
            <a:r>
              <a:rPr lang="en-US" sz="1100" dirty="0"/>
              <a:t>Led of PLI-USB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193032-1F67-65A2-2627-93AC189D5154}"/>
              </a:ext>
            </a:extLst>
          </p:cNvPr>
          <p:cNvCxnSpPr>
            <a:cxnSpLocks/>
          </p:cNvCxnSpPr>
          <p:nvPr/>
        </p:nvCxnSpPr>
        <p:spPr>
          <a:xfrm>
            <a:off x="5340600" y="6023770"/>
            <a:ext cx="0" cy="329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ECB442C-19F0-F224-05FD-3000BB9E1819}"/>
              </a:ext>
            </a:extLst>
          </p:cNvPr>
          <p:cNvCxnSpPr>
            <a:cxnSpLocks/>
          </p:cNvCxnSpPr>
          <p:nvPr/>
        </p:nvCxnSpPr>
        <p:spPr>
          <a:xfrm>
            <a:off x="10272712" y="3429000"/>
            <a:ext cx="4237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4504298-7236-84C6-3065-162E8F77BF65}"/>
              </a:ext>
            </a:extLst>
          </p:cNvPr>
          <p:cNvSpPr/>
          <p:nvPr/>
        </p:nvSpPr>
        <p:spPr>
          <a:xfrm>
            <a:off x="4791073" y="6352220"/>
            <a:ext cx="1093037" cy="454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B1C9DD-6BD9-63FE-CF76-4215D144EB5B}"/>
              </a:ext>
            </a:extLst>
          </p:cNvPr>
          <p:cNvSpPr txBox="1"/>
          <p:nvPr/>
        </p:nvSpPr>
        <p:spPr>
          <a:xfrm>
            <a:off x="4825787" y="6440617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Clear ListView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CA3BABF-3788-2A28-FC6D-EF3120866299}"/>
              </a:ext>
            </a:extLst>
          </p:cNvPr>
          <p:cNvSpPr/>
          <p:nvPr/>
        </p:nvSpPr>
        <p:spPr>
          <a:xfrm>
            <a:off x="10696491" y="3201719"/>
            <a:ext cx="1093037" cy="4545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BD2B73-19C0-036B-0D40-342821CBB513}"/>
              </a:ext>
            </a:extLst>
          </p:cNvPr>
          <p:cNvSpPr txBox="1"/>
          <p:nvPr/>
        </p:nvSpPr>
        <p:spPr>
          <a:xfrm>
            <a:off x="10768095" y="3319114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Clear ListView</a:t>
            </a:r>
          </a:p>
        </p:txBody>
      </p:sp>
    </p:spTree>
    <p:extLst>
      <p:ext uri="{BB962C8B-B14F-4D97-AF65-F5344CB8AC3E}">
        <p14:creationId xmlns:p14="http://schemas.microsoft.com/office/powerpoint/2010/main" val="184786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chemeClr val="bg2"/>
                </a:solidFill>
              </a:rPr>
              <a:t>FOR ATTENDING!</a:t>
            </a:r>
          </a:p>
          <a:p>
            <a:pPr rtl="0"/>
            <a:endParaRPr lang="it-IT" dirty="0">
              <a:solidFill>
                <a:schemeClr val="bg2"/>
              </a:solidFill>
            </a:endParaRPr>
          </a:p>
          <a:p>
            <a:pPr rtl="0"/>
            <a:r>
              <a:rPr lang="en-US" dirty="0">
                <a:solidFill>
                  <a:schemeClr val="bg2"/>
                </a:solidFill>
              </a:rPr>
              <a:t>taking this opportunity to express my deepest gratitude to my esteemed mentor, engineer Simone Daniele.</a:t>
            </a:r>
            <a:endParaRPr lang="it-IT" dirty="0">
              <a:solidFill>
                <a:schemeClr val="bg2"/>
              </a:solidFill>
            </a:endParaRPr>
          </a:p>
          <a:p>
            <a:pPr rtl="0"/>
            <a:endParaRPr lang="it-IT" dirty="0">
              <a:solidFill>
                <a:schemeClr val="bg2"/>
              </a:solidFill>
            </a:endParaRPr>
          </a:p>
          <a:p>
            <a:pPr rtl="0"/>
            <a:endParaRPr lang="it-IT" dirty="0">
              <a:solidFill>
                <a:schemeClr val="bg2"/>
              </a:solidFill>
            </a:endParaRPr>
          </a:p>
          <a:p>
            <a:pPr rtl="0"/>
            <a:endParaRPr lang="it-IT" dirty="0">
              <a:solidFill>
                <a:schemeClr val="bg2"/>
              </a:solidFill>
            </a:endParaRPr>
          </a:p>
          <a:p>
            <a:pPr rtl="0"/>
            <a:endParaRPr lang="it-IT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5D141-0EAE-85D0-F628-084FFB274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8111" y="274533"/>
            <a:ext cx="8050717" cy="56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74" y="721032"/>
            <a:ext cx="11291977" cy="988332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700" cap="none" dirty="0"/>
              <a:t>Introduction to Internal Combustion Engines with Controlled Ignition process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6EBEB4-4B4D-3F31-FB21-CA49A7E22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3711" y="2200792"/>
            <a:ext cx="5866840" cy="44156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Battery input of 14 Volt nominal tension;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Storage of Electrical energy in the Ignition Coil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High Voltage production induced by Ignition Coils;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/>
              <a:t>Flow of tension controlled by opening-closing of the contac breaker (also known as «points»);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Distribution of High tension;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Generation of electric arc between the electrodes of Spark Plugs;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Ignition of the air-fuel mixture.</a:t>
            </a:r>
            <a:endParaRPr lang="it-IT" dirty="0"/>
          </a:p>
        </p:txBody>
      </p:sp>
      <p:pic>
        <p:nvPicPr>
          <p:cNvPr id="9" name="Picture 4" descr="How Ignition Systems Work | Champion Tech Tips">
            <a:extLst>
              <a:ext uri="{FF2B5EF4-FFF2-40B4-BE49-F238E27FC236}">
                <a16:creationId xmlns:a16="http://schemas.microsoft.com/office/drawing/2014/main" id="{3D94451C-8B3B-2FC8-3170-6BD747013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1976560"/>
            <a:ext cx="5012672" cy="491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FEEADB-61A2-7660-2810-700A8E023B27}"/>
              </a:ext>
            </a:extLst>
          </p:cNvPr>
          <p:cNvCxnSpPr>
            <a:cxnSpLocks/>
          </p:cNvCxnSpPr>
          <p:nvPr/>
        </p:nvCxnSpPr>
        <p:spPr>
          <a:xfrm flipH="1">
            <a:off x="10297392" y="2936635"/>
            <a:ext cx="13089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B72FF7-5007-682B-8AA3-4997275F54BD}"/>
              </a:ext>
            </a:extLst>
          </p:cNvPr>
          <p:cNvCxnSpPr>
            <a:cxnSpLocks/>
          </p:cNvCxnSpPr>
          <p:nvPr/>
        </p:nvCxnSpPr>
        <p:spPr>
          <a:xfrm>
            <a:off x="11606360" y="2936635"/>
            <a:ext cx="0" cy="29810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32DDED-D639-E315-48C8-24C45661BB58}"/>
              </a:ext>
            </a:extLst>
          </p:cNvPr>
          <p:cNvCxnSpPr>
            <a:cxnSpLocks/>
          </p:cNvCxnSpPr>
          <p:nvPr/>
        </p:nvCxnSpPr>
        <p:spPr>
          <a:xfrm>
            <a:off x="9242424" y="5917720"/>
            <a:ext cx="23639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A06F-CABC-EA41-CB64-3DB621C7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cap="none" dirty="0"/>
              <a:t>Ignition coil</a:t>
            </a:r>
            <a:endParaRPr lang="en-US" cap="none" dirty="0"/>
          </a:p>
        </p:txBody>
      </p:sp>
      <p:pic>
        <p:nvPicPr>
          <p:cNvPr id="7" name="Content Placeholder 6" descr="Tenneco Inc. product.&#10;A simple Ignition coil.">
            <a:extLst>
              <a:ext uri="{FF2B5EF4-FFF2-40B4-BE49-F238E27FC236}">
                <a16:creationId xmlns:a16="http://schemas.microsoft.com/office/drawing/2014/main" id="{0703501A-CAEC-6CA5-3051-FE6EE65DE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4799" y="2425896"/>
            <a:ext cx="3576008" cy="30597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6E726C-A35F-88E1-8B1D-FBA3D339A567}"/>
              </a:ext>
            </a:extLst>
          </p:cNvPr>
          <p:cNvSpPr txBox="1"/>
          <p:nvPr/>
        </p:nvSpPr>
        <p:spPr>
          <a:xfrm>
            <a:off x="581193" y="3078594"/>
            <a:ext cx="6880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Ignition Coil is generally composed of two Coils, primary and secondary and a Transformer.</a:t>
            </a:r>
          </a:p>
          <a:p>
            <a:endParaRPr lang="en-US" dirty="0"/>
          </a:p>
          <a:p>
            <a:r>
              <a:rPr lang="en-US" dirty="0"/>
              <a:t>Its goal is to store energy from the primary winding, and then discharge it onto the secondary winding, thus generating a high tension up to 50 kV.</a:t>
            </a:r>
          </a:p>
        </p:txBody>
      </p:sp>
    </p:spTree>
    <p:extLst>
      <p:ext uri="{BB962C8B-B14F-4D97-AF65-F5344CB8AC3E}">
        <p14:creationId xmlns:p14="http://schemas.microsoft.com/office/powerpoint/2010/main" val="426976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7DC0728-4525-2DA7-E92E-9FCF75BC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pPr algn="ctr"/>
            <a:r>
              <a:rPr lang="it-IT" cap="none" dirty="0"/>
              <a:t>Spark Plug </a:t>
            </a:r>
            <a:endParaRPr lang="en-US" cap="none" dirty="0"/>
          </a:p>
        </p:txBody>
      </p:sp>
      <p:pic>
        <p:nvPicPr>
          <p:cNvPr id="5" name="Picture 2" descr="Tenneco Inc. product.&#10;A spark-Plug&#10;">
            <a:extLst>
              <a:ext uri="{FF2B5EF4-FFF2-40B4-BE49-F238E27FC236}">
                <a16:creationId xmlns:a16="http://schemas.microsoft.com/office/drawing/2014/main" id="{330E2C69-A4C8-411E-A9A3-3315B031820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1" y="2344734"/>
            <a:ext cx="3633047" cy="363304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6B3142E-02C0-D002-4B0D-9EF4F0E2C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0921" y="2675476"/>
            <a:ext cx="6712884" cy="258844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Spark Plug, as the name suggests, is responsible for the spark that starts the process of Combustion.</a:t>
            </a:r>
          </a:p>
          <a:p>
            <a:pPr marL="0" indent="0">
              <a:buNone/>
            </a:pPr>
            <a:r>
              <a:rPr lang="it-IT" dirty="0"/>
              <a:t>High Voltage tension coming from the Ignition coil enables the generation of an electrical arc between the two electrodes in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6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C31DDD9-D828-B26A-6944-D4E0DE64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algn="ctr"/>
            <a:r>
              <a:rPr lang="en-US" dirty="0" err="1"/>
              <a:t>Sptd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C5C066-5BF7-E677-6F74-99567E890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144539"/>
            <a:ext cx="6123967" cy="2586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Project 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Microcontroller environment (dsPIC33).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Use the necessary modules.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Correctly interpret the various I/O signals (Ignition signals).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Communicate with external devices (ECU) through LIN protocol.</a:t>
            </a:r>
          </a:p>
        </p:txBody>
      </p:sp>
      <p:pic>
        <p:nvPicPr>
          <p:cNvPr id="6" name="Picture 2" descr="A close-up of a microchip&#10;&#10;Description automatically generated">
            <a:extLst>
              <a:ext uri="{FF2B5EF4-FFF2-40B4-BE49-F238E27FC236}">
                <a16:creationId xmlns:a16="http://schemas.microsoft.com/office/drawing/2014/main" id="{BA8F29EB-0372-1237-806A-A05BE3DEC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485" y="2936114"/>
            <a:ext cx="3459323" cy="276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6DA775-62D3-AB2D-B144-D7D5F74ACF7F}"/>
              </a:ext>
            </a:extLst>
          </p:cNvPr>
          <p:cNvSpPr txBox="1"/>
          <p:nvPr/>
        </p:nvSpPr>
        <p:spPr>
          <a:xfrm>
            <a:off x="2419546" y="2105974"/>
            <a:ext cx="7352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purpose of the SPTD is to introduce advanced diagnostical capabilities, that will allow a real-time diagnoses of the </a:t>
            </a:r>
            <a:r>
              <a:rPr lang="en-US" sz="1800"/>
              <a:t>main ignition components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pic>
        <p:nvPicPr>
          <p:cNvPr id="10" name="Picture 9" descr="ATA663211 | Microchip Technology">
            <a:extLst>
              <a:ext uri="{FF2B5EF4-FFF2-40B4-BE49-F238E27FC236}">
                <a16:creationId xmlns:a16="http://schemas.microsoft.com/office/drawing/2014/main" id="{1EE700EB-27A6-E595-F38A-C29B675D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2000" y="3077896"/>
            <a:ext cx="855092" cy="85891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8896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A0FE-A28A-A0E3-7C3B-7338CBD5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Firmware Environment &amp;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8FF7-B31D-A8F6-1E0D-15CF547C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MPLAB X IDE.</a:t>
            </a:r>
          </a:p>
          <a:p>
            <a:r>
              <a:rPr lang="en-US" dirty="0"/>
              <a:t>MCC, automated code generation tool.</a:t>
            </a:r>
          </a:p>
          <a:p>
            <a:r>
              <a:rPr lang="en-US" dirty="0"/>
              <a:t>Programming language is C.</a:t>
            </a:r>
          </a:p>
          <a:p>
            <a:r>
              <a:rPr lang="en-US" dirty="0"/>
              <a:t>XC16 C compiler (16-bit).</a:t>
            </a:r>
          </a:p>
          <a:p>
            <a:r>
              <a:rPr lang="en-US" dirty="0" err="1"/>
              <a:t>PICkit</a:t>
            </a:r>
            <a:r>
              <a:rPr lang="en-US" dirty="0"/>
              <a:t>™ On-Board (PKOB4) for Programming and Debugging.</a:t>
            </a:r>
          </a:p>
          <a:p>
            <a:r>
              <a:rPr lang="en-US" dirty="0"/>
              <a:t>Peak systems PLIN-USB for testing.</a:t>
            </a:r>
          </a:p>
        </p:txBody>
      </p:sp>
      <p:pic>
        <p:nvPicPr>
          <p:cNvPr id="1026" name="Picture 2" descr="MPLAB® X IDE | Microchip Technology">
            <a:extLst>
              <a:ext uri="{FF2B5EF4-FFF2-40B4-BE49-F238E27FC236}">
                <a16:creationId xmlns:a16="http://schemas.microsoft.com/office/drawing/2014/main" id="{2932FD08-452D-D633-889D-14819F82C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278" y="1837791"/>
            <a:ext cx="1981929" cy="198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PLAB® PICkit™ 4 In-Circuit Debugger | Microchip Technology">
            <a:extLst>
              <a:ext uri="{FF2B5EF4-FFF2-40B4-BE49-F238E27FC236}">
                <a16:creationId xmlns:a16="http://schemas.microsoft.com/office/drawing/2014/main" id="{5917F30D-D5AE-B55E-02EB-A40A2C50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12" y="3429000"/>
            <a:ext cx="2072983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1B885EC-6483-1589-3353-BA3F6EF9C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95" y="4778401"/>
            <a:ext cx="2890412" cy="201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49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48D1-25FA-C611-A4A8-187E2BAB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Firmware architecture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99DFB9-6719-A9CA-A6F0-329853C8E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The developed firmware follows an interrupt-driven architecture.</a:t>
            </a:r>
          </a:p>
          <a:p>
            <a:r>
              <a:rPr lang="en-US" dirty="0"/>
              <a:t>The Modular code structure allowed independent development and testing of the following modules:</a:t>
            </a:r>
          </a:p>
          <a:p>
            <a:pPr lvl="1"/>
            <a:r>
              <a:rPr lang="en-US" sz="1800" dirty="0"/>
              <a:t>Trigger Handler;</a:t>
            </a:r>
          </a:p>
          <a:p>
            <a:pPr lvl="1"/>
            <a:r>
              <a:rPr lang="en-US" sz="1800" dirty="0"/>
              <a:t>Data Handler;</a:t>
            </a:r>
          </a:p>
          <a:p>
            <a:pPr lvl="1"/>
            <a:r>
              <a:rPr lang="en-US" sz="1800" dirty="0"/>
              <a:t>LIN Handler;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188FD-362A-176D-0894-14A625CC4DDB}"/>
              </a:ext>
            </a:extLst>
          </p:cNvPr>
          <p:cNvSpPr txBox="1"/>
          <p:nvPr/>
        </p:nvSpPr>
        <p:spPr>
          <a:xfrm>
            <a:off x="2242588" y="5861049"/>
            <a:ext cx="3552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FSM diagram realized with draw.io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07CDB-1A8F-9CA5-B496-A38AD1277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0" y="2207762"/>
            <a:ext cx="4220045" cy="36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7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6E70-28BD-C98F-0220-78D6BAC5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trigger handler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44E73-9CBD-100A-327C-33A83480EB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Handler is responsible for correctly interpreting the I/O signals of the Ignition circuitry (slide 5).</a:t>
            </a:r>
          </a:p>
          <a:p>
            <a:r>
              <a:rPr lang="en-US" dirty="0"/>
              <a:t>Trigger interrupt starts the 1° phase of data collection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When a certain Threshold is reached (Captured &amp; Compared) with the SCCP module, 1° phase ends. </a:t>
            </a:r>
          </a:p>
          <a:p>
            <a:r>
              <a:rPr lang="en-US" dirty="0">
                <a:sym typeface="Wingdings" panose="05000000000000000000" pitchFamily="2" charset="2"/>
              </a:rPr>
              <a:t>The 2° phase starts with the opening of the circuit.</a:t>
            </a:r>
          </a:p>
          <a:p>
            <a:r>
              <a:rPr lang="en-US" dirty="0">
                <a:sym typeface="Wingdings" panose="05000000000000000000" pitchFamily="2" charset="2"/>
              </a:rPr>
              <a:t>2° phase ends when all the accumulated energy is dissipated.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4284C-A904-101C-B115-FF0013BE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228003"/>
            <a:ext cx="4352757" cy="3673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363C82-E219-8CB9-2239-3C1B49E8927B}"/>
              </a:ext>
            </a:extLst>
          </p:cNvPr>
          <p:cNvSpPr/>
          <p:nvPr/>
        </p:nvSpPr>
        <p:spPr>
          <a:xfrm>
            <a:off x="606425" y="2133600"/>
            <a:ext cx="4327523" cy="37274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093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2285-EFBE-6F72-0A87-D9A7792A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handler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D69D18-B74B-53CA-946E-DE1180A35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481025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7776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{85E0CCAE-9238-4C29-A2B2-CD0BFF085606}tf56390039_win32</Template>
  <TotalTime>0</TotalTime>
  <Words>667</Words>
  <Application>Microsoft Office PowerPoint</Application>
  <PresentationFormat>Widescreen</PresentationFormat>
  <Paragraphs>98</Paragraphs>
  <Slides>13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Wingdings</vt:lpstr>
      <vt:lpstr>Wingdings 2</vt:lpstr>
      <vt:lpstr>Dividendo</vt:lpstr>
      <vt:lpstr>University of Modena and Reggio Emilia Faculty of Engineering «Enzo Ferrari» Bachelor’s Degree in Computer Engineering Academic Year 2021/2022</vt:lpstr>
      <vt:lpstr>Introduction to Internal Combustion Engines with Controlled Ignition process</vt:lpstr>
      <vt:lpstr>Ignition coil</vt:lpstr>
      <vt:lpstr>Spark Plug </vt:lpstr>
      <vt:lpstr>Sptd</vt:lpstr>
      <vt:lpstr>Firmware Environment &amp; TOOLS</vt:lpstr>
      <vt:lpstr>Firmware architecture</vt:lpstr>
      <vt:lpstr>trigger handler</vt:lpstr>
      <vt:lpstr>Data handler</vt:lpstr>
      <vt:lpstr>LIN (iso17987-1-2016)</vt:lpstr>
      <vt:lpstr>LIN handler</vt:lpstr>
      <vt:lpstr>Testing and parameterization software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Universita’ DEGLI STUDI DI MODENA UNIMORE Dipartimento di Ingenieria enzo ferrari corso ingenieria informatica</dc:title>
  <dc:creator>Caramel Mochi</dc:creator>
  <cp:lastModifiedBy>HAMZA ILYAS</cp:lastModifiedBy>
  <cp:revision>10</cp:revision>
  <dcterms:created xsi:type="dcterms:W3CDTF">2023-05-19T20:04:16Z</dcterms:created>
  <dcterms:modified xsi:type="dcterms:W3CDTF">2023-05-29T04:07:26Z</dcterms:modified>
</cp:coreProperties>
</file>