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  <p:sldMasterId id="2147483969" r:id="rId2"/>
  </p:sldMasterIdLst>
  <p:notesMasterIdLst>
    <p:notesMasterId r:id="rId16"/>
  </p:notesMasterIdLst>
  <p:sldIdLst>
    <p:sldId id="256" r:id="rId3"/>
    <p:sldId id="257" r:id="rId4"/>
    <p:sldId id="259" r:id="rId5"/>
    <p:sldId id="260" r:id="rId6"/>
    <p:sldId id="266" r:id="rId7"/>
    <p:sldId id="265" r:id="rId8"/>
    <p:sldId id="267" r:id="rId9"/>
    <p:sldId id="258" r:id="rId10"/>
    <p:sldId id="261" r:id="rId11"/>
    <p:sldId id="262" r:id="rId12"/>
    <p:sldId id="264" r:id="rId13"/>
    <p:sldId id="263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83015-E098-4717-9EB0-44E29712E6C5}" type="datetimeFigureOut">
              <a:rPr lang="ru-RU" smtClean="0"/>
              <a:t>10.07.2024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A22B9-8B1C-42A0-B525-5DBE28A7A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16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A22B9-8B1C-42A0-B525-5DBE28A7A19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183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Да-Да,</a:t>
            </a:r>
            <a:r>
              <a:rPr lang="ru-RU" baseline="0" dirty="0" smtClean="0"/>
              <a:t> похоже на </a:t>
            </a:r>
            <a:r>
              <a:rPr lang="ru-RU" baseline="0" dirty="0" err="1" smtClean="0"/>
              <a:t>Майнкрафт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A22B9-8B1C-42A0-B525-5DBE28A7A19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992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10.07.2024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40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10.07.2024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15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10.07.2024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54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10.07.2024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65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10.07.2024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420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10.07.2024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72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10.07.2024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7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10.07.2024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69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10.07.2024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32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10.07.2024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57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10.07.2024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87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10.07.2024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04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10.07.2024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35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10.07.2024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90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10.07.2024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41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10.07.2024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11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23DB51-CABB-4A3D-B6CF-9AD57D1D0126}" type="datetimeFigureOut">
              <a:rPr lang="ru-RU" smtClean="0"/>
              <a:t>10.07.2024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83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10.07.2024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31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10.07.2024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29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10.07.2024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99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10.07.2024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5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10.07.2024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85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10.07.2024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79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10.07.2024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55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10.07.2024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55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10.07.2024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50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10.07.2024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61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3DB51-CABB-4A3D-B6CF-9AD57D1D0126}" type="datetimeFigureOut">
              <a:rPr lang="ru-RU" smtClean="0"/>
              <a:t>10.07.2024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26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23DB51-CABB-4A3D-B6CF-9AD57D1D0126}" type="datetimeFigureOut">
              <a:rPr lang="ru-RU" smtClean="0"/>
              <a:t>10.07.2024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04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nnovationcampus.r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jfi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4.png"/><Relationship Id="rId5" Type="http://schemas.microsoft.com/office/2007/relationships/hdphoto" Target="../media/hdphoto1.wdp"/><Relationship Id="rId4" Type="http://schemas.openxmlformats.org/officeDocument/2006/relationships/image" Target="../media/image33.png"/><Relationship Id="rId9" Type="http://schemas.openxmlformats.org/officeDocument/2006/relationships/image" Target="../media/image3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40627" y="2133600"/>
            <a:ext cx="6310745" cy="1468582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chemeClr val="tx1"/>
                </a:solidFill>
              </a:rPr>
              <a:t>Mining Idle</a:t>
            </a:r>
            <a:endParaRPr lang="ru-RU" sz="9600" b="1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6054436"/>
            <a:ext cx="4336473" cy="803563"/>
          </a:xfrm>
        </p:spPr>
        <p:txBody>
          <a:bodyPr>
            <a:noAutofit/>
          </a:bodyPr>
          <a:lstStyle/>
          <a:p>
            <a:pPr algn="l"/>
            <a:r>
              <a:rPr lang="ru-RU" sz="1800" dirty="0" smtClean="0">
                <a:solidFill>
                  <a:schemeClr val="tx1"/>
                </a:solidFill>
              </a:rPr>
              <a:t>Ломейко Кирилл, Никишин Артемий</a:t>
            </a:r>
          </a:p>
          <a:p>
            <a:pPr algn="l"/>
            <a:r>
              <a:rPr lang="ru-RU" sz="1800" dirty="0" smtClean="0">
                <a:solidFill>
                  <a:schemeClr val="tx1"/>
                </a:solidFill>
              </a:rPr>
              <a:t>Скрипниченко Илья, Смелова Полина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9000" y="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Samsung Innovation Campus</a:t>
            </a:r>
            <a:endParaRPr lang="en-US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70447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2"/>
            <a:ext cx="10058400" cy="752400"/>
          </a:xfrm>
        </p:spPr>
        <p:txBody>
          <a:bodyPr>
            <a:normAutofit fontScale="90000"/>
          </a:bodyPr>
          <a:lstStyle/>
          <a:p>
            <a:r>
              <a:rPr lang="ru-RU" sz="5300" dirty="0" smtClean="0"/>
              <a:t>Создание</a:t>
            </a:r>
            <a:r>
              <a:rPr lang="ru-RU" dirty="0" smtClean="0"/>
              <a:t>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Придумывание идей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495" y="1972733"/>
            <a:ext cx="1648569" cy="27500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275" y="3347741"/>
            <a:ext cx="4721838" cy="22576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96" y="2577135"/>
            <a:ext cx="4413810" cy="236877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5713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52400"/>
          </a:xfrm>
        </p:spPr>
        <p:txBody>
          <a:bodyPr/>
          <a:lstStyle/>
          <a:p>
            <a:r>
              <a:rPr lang="ru-RU" dirty="0" smtClean="0"/>
              <a:t>Создание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Тимбилдинг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692" y="3588943"/>
            <a:ext cx="2313710" cy="23137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226" y="2269375"/>
            <a:ext cx="2223349" cy="222334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41" y="3381049"/>
            <a:ext cx="4426545" cy="191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38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52400"/>
          </a:xfrm>
        </p:spPr>
        <p:txBody>
          <a:bodyPr/>
          <a:lstStyle/>
          <a:p>
            <a:r>
              <a:rPr lang="ru-RU" dirty="0" smtClean="0"/>
              <a:t>Создание игры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Архитектура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00" y="2184400"/>
            <a:ext cx="1282700" cy="12827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017" y="3805765"/>
            <a:ext cx="2710893" cy="23144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67" y="2881744"/>
            <a:ext cx="3213123" cy="321312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542" y="4361113"/>
            <a:ext cx="1507981" cy="150798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651" y="4034728"/>
            <a:ext cx="1257604" cy="125760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467" y="2502439"/>
            <a:ext cx="1354975" cy="13549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82" y="3735223"/>
            <a:ext cx="1281545" cy="128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9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9980" y="273903"/>
            <a:ext cx="10058400" cy="1450757"/>
          </a:xfrm>
        </p:spPr>
        <p:txBody>
          <a:bodyPr>
            <a:normAutofit/>
          </a:bodyPr>
          <a:lstStyle/>
          <a:p>
            <a:r>
              <a:rPr lang="ru-RU" sz="7200" dirty="0" smtClean="0"/>
              <a:t>Спасибо за внимание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240594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07905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Цель проекта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собственную игру.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689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 </a:t>
            </a:r>
            <a:r>
              <a:rPr lang="en-US" dirty="0" smtClean="0"/>
              <a:t>Idle </a:t>
            </a:r>
            <a:r>
              <a:rPr lang="ru-RU" dirty="0" smtClean="0"/>
              <a:t>игры</a:t>
            </a:r>
            <a:r>
              <a:rPr lang="en-US" dirty="0" smtClean="0"/>
              <a:t> </a:t>
            </a:r>
            <a:r>
              <a:rPr lang="ru-RU" dirty="0" smtClean="0"/>
              <a:t>популярны, к примеру, </a:t>
            </a:r>
            <a:r>
              <a:rPr lang="en-US" dirty="0" smtClean="0"/>
              <a:t>Stardew Valley</a:t>
            </a:r>
            <a:r>
              <a:rPr lang="ru-RU" dirty="0" smtClean="0"/>
              <a:t>.</a:t>
            </a:r>
          </a:p>
          <a:p>
            <a:r>
              <a:rPr lang="ru-RU" dirty="0" smtClean="0"/>
              <a:t>2.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73" y="3427923"/>
            <a:ext cx="1524000" cy="1524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91" y="2954488"/>
            <a:ext cx="3977554" cy="26884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3" y="3720254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3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 игре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Игра о выживание шахтера в пиксельном мире.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88" y="2610195"/>
            <a:ext cx="5904615" cy="277835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275" y="1843593"/>
            <a:ext cx="4043405" cy="19023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209" y="3851144"/>
            <a:ext cx="4011863" cy="19127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6790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 игре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Копай драгоценные руды.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43" y="2760447"/>
            <a:ext cx="1524000" cy="1524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688" y="4563741"/>
            <a:ext cx="1524213" cy="152421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341" y="4515498"/>
            <a:ext cx="1524000" cy="1524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997" y="4345094"/>
            <a:ext cx="1524000" cy="15240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634" y="4689047"/>
            <a:ext cx="1524000" cy="15240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705" y="2550367"/>
            <a:ext cx="1524213" cy="152421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4" y="4563741"/>
            <a:ext cx="1523810" cy="152381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058" y="2974334"/>
            <a:ext cx="1524213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6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7849529" y="1922571"/>
            <a:ext cx="1310153" cy="2890134"/>
            <a:chOff x="5524500" y="2095500"/>
            <a:chExt cx="1143000" cy="2667000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500" y="2095500"/>
              <a:ext cx="1143000" cy="2667000"/>
            </a:xfrm>
            <a:prstGeom prst="rect">
              <a:avLst/>
            </a:prstGeom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500" y="2095500"/>
              <a:ext cx="1143000" cy="2667000"/>
            </a:xfrm>
            <a:prstGeom prst="rect">
              <a:avLst/>
            </a:prstGeom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 игре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Продавай ресурсы, покупай улучшения и другие ресурсы.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91147">
            <a:off x="1654048" y="4210658"/>
            <a:ext cx="1625600" cy="16256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06915">
            <a:off x="3206343" y="3514081"/>
            <a:ext cx="1627200" cy="16272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5797">
            <a:off x="8568491" y="3406390"/>
            <a:ext cx="1826853" cy="18268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43012">
            <a:off x="6661205" y="3124396"/>
            <a:ext cx="2005144" cy="200514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29514">
            <a:off x="7418329" y="2970085"/>
            <a:ext cx="2172554" cy="217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0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 игре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Делай престижи и повышайся в таблице лидеров.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791" y="2539789"/>
            <a:ext cx="4684889" cy="26352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9102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2488"/>
          </a:xfrm>
        </p:spPr>
        <p:txBody>
          <a:bodyPr/>
          <a:lstStyle/>
          <a:p>
            <a:r>
              <a:rPr lang="ru-RU" dirty="0" smtClean="0"/>
              <a:t>Создание игры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45026"/>
            <a:ext cx="7066394" cy="397290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1097280" y="1759527"/>
            <a:ext cx="7066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Создание текстур</a:t>
            </a:r>
            <a:endParaRPr lang="ru-RU" sz="2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331480"/>
            <a:ext cx="1524000" cy="15240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538991"/>
            <a:ext cx="1523810" cy="1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52400"/>
          </a:xfrm>
        </p:spPr>
        <p:txBody>
          <a:bodyPr>
            <a:normAutofit/>
          </a:bodyPr>
          <a:lstStyle/>
          <a:p>
            <a:r>
              <a:rPr lang="ru-RU" dirty="0" smtClean="0"/>
              <a:t>Создание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333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1182</TotalTime>
  <Words>102</Words>
  <Application>Microsoft Office PowerPoint</Application>
  <PresentationFormat>Широкоэкранный</PresentationFormat>
  <Paragraphs>31</Paragraphs>
  <Slides>13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Trebuchet MS</vt:lpstr>
      <vt:lpstr>Wingdings 3</vt:lpstr>
      <vt:lpstr>Аспект</vt:lpstr>
      <vt:lpstr>Ретро</vt:lpstr>
      <vt:lpstr>Mining Idle</vt:lpstr>
      <vt:lpstr>Цель проекта</vt:lpstr>
      <vt:lpstr>Актуальность проекта</vt:lpstr>
      <vt:lpstr>Об игре</vt:lpstr>
      <vt:lpstr>Об игре</vt:lpstr>
      <vt:lpstr>Об игре</vt:lpstr>
      <vt:lpstr>Об игре</vt:lpstr>
      <vt:lpstr>Создание игры</vt:lpstr>
      <vt:lpstr>Создание игры</vt:lpstr>
      <vt:lpstr>Создание игры</vt:lpstr>
      <vt:lpstr>Создание игры</vt:lpstr>
      <vt:lpstr>Создание игры</vt:lpstr>
      <vt:lpstr>Спасибо за внимание</vt:lpstr>
    </vt:vector>
  </TitlesOfParts>
  <Company>НИУ ВШЭ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Idle</dc:title>
  <dc:creator>Студент НИУ ВШЭ</dc:creator>
  <cp:lastModifiedBy>Студент НИУ ВШЭ</cp:lastModifiedBy>
  <cp:revision>72</cp:revision>
  <dcterms:created xsi:type="dcterms:W3CDTF">2024-07-05T08:21:36Z</dcterms:created>
  <dcterms:modified xsi:type="dcterms:W3CDTF">2024-07-10T11:18:30Z</dcterms:modified>
</cp:coreProperties>
</file>