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69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6" r:id="rId7"/>
    <p:sldId id="265" r:id="rId8"/>
    <p:sldId id="267" r:id="rId9"/>
    <p:sldId id="258" r:id="rId10"/>
    <p:sldId id="261" r:id="rId11"/>
    <p:sldId id="262" r:id="rId12"/>
    <p:sldId id="264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83015-E098-4717-9EB0-44E29712E6C5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22B9-8B1C-42A0-B525-5DBE28A7A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6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8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8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Да-Да,</a:t>
            </a:r>
            <a:r>
              <a:rPr lang="ru-RU" baseline="0" dirty="0"/>
              <a:t> похоже на </a:t>
            </a:r>
            <a:r>
              <a:rPr lang="ru-RU" baseline="0" dirty="0" err="1"/>
              <a:t>Майнкрафт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22B9-8B1C-42A0-B525-5DBE28A7A19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9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4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2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04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0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8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9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5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2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23DB51-CABB-4A3D-B6CF-9AD57D1D0126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E2204C-D7E3-479C-A903-37F5281B45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0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campu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40627" y="2133600"/>
            <a:ext cx="6310745" cy="1468582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1"/>
                </a:solidFill>
              </a:rPr>
              <a:t>Mining Idle</a:t>
            </a:r>
            <a:endParaRPr lang="ru-RU" sz="96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54436"/>
            <a:ext cx="4336473" cy="803563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</a:rPr>
              <a:t>Ломейко Кирилл, Никишин Артемий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</a:rPr>
              <a:t>Скрипниченко Илья, Смелова Полина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Samsung Innovation Campus</a:t>
            </a:r>
            <a:endParaRPr lang="en-US" dirty="0">
              <a:hlinkClick r:id="rId3"/>
            </a:endParaRPr>
          </a:p>
          <a:p>
            <a:pPr algn="ctr"/>
            <a:endParaRPr lang="en-US" dirty="0">
              <a:hlinkClick r:id="rId3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48A6787-1A59-4ACB-924D-46DD6FAAF653}"/>
              </a:ext>
            </a:extLst>
          </p:cNvPr>
          <p:cNvSpPr txBox="1">
            <a:spLocks/>
          </p:cNvSpPr>
          <p:nvPr/>
        </p:nvSpPr>
        <p:spPr>
          <a:xfrm>
            <a:off x="0" y="6054437"/>
            <a:ext cx="4336473" cy="803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err="1">
                <a:solidFill>
                  <a:schemeClr val="tx1"/>
                </a:solidFill>
              </a:rPr>
              <a:t>Ломейко</a:t>
            </a:r>
            <a:r>
              <a:rPr lang="ru-RU" dirty="0">
                <a:solidFill>
                  <a:schemeClr val="tx1"/>
                </a:solidFill>
              </a:rPr>
              <a:t> Кирилл, Никишин Артемий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Скрипниченко Илья, Смелова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17044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752400"/>
          </a:xfrm>
        </p:spPr>
        <p:txBody>
          <a:bodyPr>
            <a:normAutofit fontScale="90000"/>
          </a:bodyPr>
          <a:lstStyle/>
          <a:p>
            <a:r>
              <a:rPr lang="ru-RU" sz="5300" dirty="0"/>
              <a:t>Создание</a:t>
            </a:r>
            <a:r>
              <a:rPr lang="ru-RU" dirty="0"/>
              <a:t>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Придумывание идей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495" y="1972733"/>
            <a:ext cx="1648569" cy="27500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75" y="3347741"/>
            <a:ext cx="4721838" cy="2257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6" y="2577135"/>
            <a:ext cx="4413810" cy="23687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571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/>
          <a:lstStyle/>
          <a:p>
            <a:r>
              <a:rPr lang="ru-RU" dirty="0"/>
              <a:t>Создание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Тимбилдинг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92" y="3588943"/>
            <a:ext cx="2313710" cy="23137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26" y="2269375"/>
            <a:ext cx="2223349" cy="2223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1" y="3381049"/>
            <a:ext cx="4426545" cy="19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/>
          <a:lstStyle/>
          <a:p>
            <a:r>
              <a:rPr lang="ru-RU" dirty="0"/>
              <a:t>Создание игры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Архитектура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2184400"/>
            <a:ext cx="1282700" cy="1282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67" y="3757869"/>
            <a:ext cx="2710893" cy="2314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4" y="2284924"/>
            <a:ext cx="3498272" cy="34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980" y="273903"/>
            <a:ext cx="10058400" cy="1450757"/>
          </a:xfrm>
        </p:spPr>
        <p:txBody>
          <a:bodyPr>
            <a:normAutofit/>
          </a:bodyPr>
          <a:lstStyle/>
          <a:p>
            <a:r>
              <a:rPr lang="ru-RU" sz="7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405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790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собственную игру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8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en-US" dirty="0"/>
              <a:t>Idle </a:t>
            </a:r>
            <a:r>
              <a:rPr lang="ru-RU" dirty="0"/>
              <a:t>игры</a:t>
            </a:r>
            <a:r>
              <a:rPr lang="en-US" dirty="0"/>
              <a:t> </a:t>
            </a:r>
            <a:r>
              <a:rPr lang="ru-RU" dirty="0"/>
              <a:t>популярны, к примеру, </a:t>
            </a:r>
            <a:r>
              <a:rPr lang="en-US" dirty="0"/>
              <a:t>Stardew Valley</a:t>
            </a:r>
            <a:r>
              <a:rPr lang="ru-RU" dirty="0"/>
              <a:t>.</a:t>
            </a:r>
          </a:p>
          <a:p>
            <a:r>
              <a:rPr lang="ru-RU" dirty="0"/>
              <a:t>2.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3" y="3427923"/>
            <a:ext cx="1524000" cy="1524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1" y="2954488"/>
            <a:ext cx="3977554" cy="26884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3" y="372025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о выживание шахтера в пиксельном мире.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8" y="2610195"/>
            <a:ext cx="5904615" cy="2778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75" y="1843593"/>
            <a:ext cx="4043405" cy="19023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09" y="3851144"/>
            <a:ext cx="4011863" cy="19127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679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Копай драгоценные руды.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3" y="2760447"/>
            <a:ext cx="1524000" cy="1524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88" y="4563741"/>
            <a:ext cx="1524213" cy="1524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41" y="4515498"/>
            <a:ext cx="1524000" cy="1524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97" y="4345094"/>
            <a:ext cx="1524000" cy="1524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34" y="4689047"/>
            <a:ext cx="1524000" cy="1524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05" y="2550367"/>
            <a:ext cx="1524213" cy="152421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4" y="4563741"/>
            <a:ext cx="1523810" cy="15238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58" y="2974334"/>
            <a:ext cx="15242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7849529" y="1922571"/>
            <a:ext cx="1310153" cy="2890134"/>
            <a:chOff x="5524500" y="2095500"/>
            <a:chExt cx="1143000" cy="2667000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500" y="2095500"/>
              <a:ext cx="1143000" cy="2667000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500" y="2095500"/>
              <a:ext cx="1143000" cy="266700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Продавай ресурсы, покупай улучшения и другие ресурсы.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91147">
            <a:off x="1654048" y="4210658"/>
            <a:ext cx="1625600" cy="1625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6915">
            <a:off x="3206343" y="3514081"/>
            <a:ext cx="1627200" cy="162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797">
            <a:off x="8568491" y="3406390"/>
            <a:ext cx="1826853" cy="18268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3012">
            <a:off x="6661205" y="3124396"/>
            <a:ext cx="2005144" cy="20051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9514">
            <a:off x="7418329" y="2970085"/>
            <a:ext cx="2172554" cy="21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Делай престижи и повышайся в таблице лидеров.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91" y="2539789"/>
            <a:ext cx="4684889" cy="263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0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2488"/>
          </a:xfrm>
        </p:spPr>
        <p:txBody>
          <a:bodyPr/>
          <a:lstStyle/>
          <a:p>
            <a:r>
              <a:rPr lang="ru-RU" dirty="0"/>
              <a:t>Создание игры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45026"/>
            <a:ext cx="7066394" cy="39729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97280" y="1759527"/>
            <a:ext cx="706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Создание текстур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331480"/>
            <a:ext cx="1524000" cy="1524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538991"/>
            <a:ext cx="152381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2400"/>
          </a:xfrm>
        </p:spPr>
        <p:txBody>
          <a:bodyPr>
            <a:normAutofit/>
          </a:bodyPr>
          <a:lstStyle/>
          <a:p>
            <a:r>
              <a:rPr lang="ru-RU" dirty="0"/>
              <a:t>Создание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7233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1280</TotalTime>
  <Words>112</Words>
  <Application>Microsoft Office PowerPoint</Application>
  <PresentationFormat>Широкоэкранный</PresentationFormat>
  <Paragraphs>34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Аспект</vt:lpstr>
      <vt:lpstr>Ретро</vt:lpstr>
      <vt:lpstr>Mining Idle</vt:lpstr>
      <vt:lpstr>Цель проекта</vt:lpstr>
      <vt:lpstr>Актуальность проекта</vt:lpstr>
      <vt:lpstr>Об игре</vt:lpstr>
      <vt:lpstr>Об игре</vt:lpstr>
      <vt:lpstr>Об игре</vt:lpstr>
      <vt:lpstr>Об игре</vt:lpstr>
      <vt:lpstr>Создание игры</vt:lpstr>
      <vt:lpstr>Создание игры</vt:lpstr>
      <vt:lpstr>Создание игры</vt:lpstr>
      <vt:lpstr>Создание игры</vt:lpstr>
      <vt:lpstr>Создание игры</vt:lpstr>
      <vt:lpstr>Спасибо за внимание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Idle</dc:title>
  <dc:creator>Студент НИУ ВШЭ</dc:creator>
  <cp:lastModifiedBy>Полина Смелова</cp:lastModifiedBy>
  <cp:revision>71</cp:revision>
  <dcterms:created xsi:type="dcterms:W3CDTF">2024-07-05T08:21:36Z</dcterms:created>
  <dcterms:modified xsi:type="dcterms:W3CDTF">2024-07-10T14:45:39Z</dcterms:modified>
</cp:coreProperties>
</file>