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3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13E246-0269-4818-980B-17F8627521BA}">
          <p14:sldIdLst>
            <p14:sldId id="256"/>
            <p14:sldId id="258"/>
            <p14:sldId id="259"/>
            <p14:sldId id="257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ина Смелова" initials="ПС" lastIdx="1" clrIdx="0">
    <p:extLst>
      <p:ext uri="{19B8F6BF-5375-455C-9EA6-DF929625EA0E}">
        <p15:presenceInfo xmlns:p15="http://schemas.microsoft.com/office/powerpoint/2012/main" userId="557092c08f23ef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>
      <p:cViewPr>
        <p:scale>
          <a:sx n="82" d="100"/>
          <a:sy n="82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54A00-44E0-406E-BE4F-E937EA3DF75B}" type="datetimeFigureOut">
              <a:rPr lang="ru-RU" smtClean="0"/>
              <a:t>10.07.2024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3EFC-41FE-4833-9EEE-A62E2E79D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8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C3EFC-41FE-4833-9EEE-A62E2E79D9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24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C3EFC-41FE-4833-9EEE-A62E2E79D96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9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331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10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40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031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5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3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2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732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830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826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9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EA6F4E65-D8AE-495F-B1FF-A9CB6C06FF19}" type="datetime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10.07.2024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28FCEC7-13BE-40FB-AFF0-A7B54C5D8F57}" type="slidenum">
              <a:rPr lang="ru-RU" sz="1000" b="0" strike="noStrike" spc="-1" smtClean="0">
                <a:solidFill>
                  <a:srgbClr val="F2F2F2"/>
                </a:solidFill>
                <a:latin typeface="Trebuchet MS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84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campus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E4CECA-C91A-4FC1-8262-D04E0CB27C1B}"/>
              </a:ext>
            </a:extLst>
          </p:cNvPr>
          <p:cNvSpPr/>
          <p:nvPr/>
        </p:nvSpPr>
        <p:spPr>
          <a:xfrm>
            <a:off x="3996707" y="2921168"/>
            <a:ext cx="4198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 Idle</a:t>
            </a:r>
            <a:endParaRPr lang="ru-RU" sz="6000" b="1" dirty="0">
              <a:solidFill>
                <a:srgbClr val="3735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4C82C2-A89B-4358-8257-68F4C241ED74}"/>
              </a:ext>
            </a:extLst>
          </p:cNvPr>
          <p:cNvSpPr/>
          <p:nvPr/>
        </p:nvSpPr>
        <p:spPr>
          <a:xfrm>
            <a:off x="3996706" y="0"/>
            <a:ext cx="4198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Innovation Campus</a:t>
            </a:r>
            <a:endParaRPr lang="en-US" sz="2400" dirty="0">
              <a:solidFill>
                <a:srgbClr val="373545"/>
              </a:solidFill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ED3359-BFBC-477E-BA29-5E0542EB2BE1}"/>
              </a:ext>
            </a:extLst>
          </p:cNvPr>
          <p:cNvSpPr/>
          <p:nvPr/>
        </p:nvSpPr>
        <p:spPr>
          <a:xfrm>
            <a:off x="258148" y="5061857"/>
            <a:ext cx="31630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Ломейко</a:t>
            </a:r>
            <a:r>
              <a:rPr lang="ru-RU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Кирилл, </a:t>
            </a:r>
            <a:endParaRPr lang="en-US" sz="2400" dirty="0">
              <a:solidFill>
                <a:srgbClr val="3735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Никишин Артемий</a:t>
            </a:r>
            <a:r>
              <a:rPr lang="en-US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ru-RU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Скрипниченко Илья, </a:t>
            </a:r>
            <a:endParaRPr lang="en-US" sz="2400" dirty="0">
              <a:solidFill>
                <a:srgbClr val="3735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Смелова Полина</a:t>
            </a:r>
          </a:p>
        </p:txBody>
      </p:sp>
    </p:spTree>
    <p:extLst>
      <p:ext uri="{BB962C8B-B14F-4D97-AF65-F5344CB8AC3E}">
        <p14:creationId xmlns:p14="http://schemas.microsoft.com/office/powerpoint/2010/main" val="329661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E06E55-7989-404D-B5F1-B2DE6C198C24}"/>
              </a:ext>
            </a:extLst>
          </p:cNvPr>
          <p:cNvSpPr txBox="1"/>
          <p:nvPr/>
        </p:nvSpPr>
        <p:spPr>
          <a:xfrm>
            <a:off x="1102762" y="668175"/>
            <a:ext cx="214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73545"/>
                </a:solidFill>
              </a:rPr>
              <a:t>Концепт игры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E9DB9-D3BE-42D1-B5CC-7DC955589860}"/>
              </a:ext>
            </a:extLst>
          </p:cNvPr>
          <p:cNvSpPr txBox="1"/>
          <p:nvPr/>
        </p:nvSpPr>
        <p:spPr>
          <a:xfrm>
            <a:off x="1102762" y="1930202"/>
            <a:ext cx="145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73545"/>
                </a:solidFill>
              </a:rPr>
              <a:t>Жанр: </a:t>
            </a:r>
            <a:r>
              <a:rPr lang="en-US" sz="2000" dirty="0">
                <a:solidFill>
                  <a:srgbClr val="373545"/>
                </a:solidFill>
              </a:rPr>
              <a:t>idle</a:t>
            </a:r>
            <a:endParaRPr lang="ru-RU" sz="2000" dirty="0">
              <a:solidFill>
                <a:srgbClr val="37354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C25D9-2789-475C-9BB5-0F1B82A42E55}"/>
              </a:ext>
            </a:extLst>
          </p:cNvPr>
          <p:cNvSpPr txBox="1"/>
          <p:nvPr/>
        </p:nvSpPr>
        <p:spPr>
          <a:xfrm>
            <a:off x="1102762" y="2998436"/>
            <a:ext cx="8556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73545"/>
                </a:solidFill>
              </a:rPr>
              <a:t>Название - это приключенческая 2</a:t>
            </a:r>
            <a:r>
              <a:rPr lang="en-US" sz="2000" dirty="0">
                <a:solidFill>
                  <a:srgbClr val="373545"/>
                </a:solidFill>
              </a:rPr>
              <a:t>d </a:t>
            </a:r>
            <a:r>
              <a:rPr lang="ru-RU" sz="2000" dirty="0">
                <a:solidFill>
                  <a:srgbClr val="373545"/>
                </a:solidFill>
              </a:rPr>
              <a:t>игра-песочница, у которой нет сюжета. Управляя героем, пользователь исследует мир, добывает и продает ресурсы, а также покупает предметы.</a:t>
            </a:r>
          </a:p>
        </p:txBody>
      </p:sp>
    </p:spTree>
    <p:extLst>
      <p:ext uri="{BB962C8B-B14F-4D97-AF65-F5344CB8AC3E}">
        <p14:creationId xmlns:p14="http://schemas.microsoft.com/office/powerpoint/2010/main" val="240617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5F64A-4400-43FC-B3FB-054ABE6B812B}"/>
              </a:ext>
            </a:extLst>
          </p:cNvPr>
          <p:cNvSpPr txBox="1"/>
          <p:nvPr/>
        </p:nvSpPr>
        <p:spPr>
          <a:xfrm>
            <a:off x="903125" y="647311"/>
            <a:ext cx="290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73545"/>
                </a:solidFill>
              </a:rPr>
              <a:t>Актуальность игры</a:t>
            </a:r>
          </a:p>
        </p:txBody>
      </p:sp>
    </p:spTree>
    <p:extLst>
      <p:ext uri="{BB962C8B-B14F-4D97-AF65-F5344CB8AC3E}">
        <p14:creationId xmlns:p14="http://schemas.microsoft.com/office/powerpoint/2010/main" val="381044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38306-FBB8-40D0-9B37-823F1282747A}"/>
              </a:ext>
            </a:extLst>
          </p:cNvPr>
          <p:cNvSpPr txBox="1"/>
          <p:nvPr/>
        </p:nvSpPr>
        <p:spPr>
          <a:xfrm>
            <a:off x="876494" y="616598"/>
            <a:ext cx="229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73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0FBBB-3537-4EBB-990D-28E92FE3ACCB}"/>
              </a:ext>
            </a:extLst>
          </p:cNvPr>
          <p:cNvSpPr txBox="1"/>
          <p:nvPr/>
        </p:nvSpPr>
        <p:spPr>
          <a:xfrm>
            <a:off x="876494" y="2071590"/>
            <a:ext cx="886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73545"/>
                </a:solidFill>
              </a:rPr>
              <a:t>Цель – разработать мобильную игру под операционную систему</a:t>
            </a:r>
            <a:r>
              <a:rPr lang="en-US" sz="2000" dirty="0">
                <a:solidFill>
                  <a:srgbClr val="373545"/>
                </a:solidFill>
              </a:rPr>
              <a:t> Android</a:t>
            </a:r>
            <a:endParaRPr lang="ru-RU" sz="2000" dirty="0">
              <a:solidFill>
                <a:srgbClr val="37354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4EEB7-2AA5-4849-A763-3513A70B4578}"/>
              </a:ext>
            </a:extLst>
          </p:cNvPr>
          <p:cNvSpPr txBox="1"/>
          <p:nvPr/>
        </p:nvSpPr>
        <p:spPr>
          <a:xfrm>
            <a:off x="531845" y="2911151"/>
            <a:ext cx="86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EF7CD-F964-4338-86D8-5254BF8C56D6}"/>
              </a:ext>
            </a:extLst>
          </p:cNvPr>
          <p:cNvSpPr txBox="1"/>
          <p:nvPr/>
        </p:nvSpPr>
        <p:spPr>
          <a:xfrm>
            <a:off x="876494" y="3059668"/>
            <a:ext cx="841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Реализовать генерацию руд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Реализовать………………….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41029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27E44-6646-4D4E-BDCA-D67A921B246E}"/>
              </a:ext>
            </a:extLst>
          </p:cNvPr>
          <p:cNvSpPr txBox="1"/>
          <p:nvPr/>
        </p:nvSpPr>
        <p:spPr>
          <a:xfrm>
            <a:off x="885825" y="609600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73545"/>
                </a:solidFill>
              </a:rPr>
              <a:t>Референсы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9F63474D-8389-41B0-9156-0B03A60A0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6903" r="861" b="8601"/>
          <a:stretch/>
        </p:blipFill>
        <p:spPr bwMode="auto">
          <a:xfrm>
            <a:off x="8263323" y="2101062"/>
            <a:ext cx="3210147" cy="3203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C8A9445C-A08A-4738-9A68-F5D29C629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1225" r="1474" b="953"/>
          <a:stretch/>
        </p:blipFill>
        <p:spPr bwMode="auto">
          <a:xfrm>
            <a:off x="718530" y="2101062"/>
            <a:ext cx="3180803" cy="3203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6" descr="Picture background">
            <a:extLst>
              <a:ext uri="{FF2B5EF4-FFF2-40B4-BE49-F238E27FC236}">
                <a16:creationId xmlns:a16="http://schemas.microsoft.com/office/drawing/2014/main" id="{4EE50B4A-92D4-424A-A1B9-1F9A3AE25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4" name="Picture 20" descr="Picture background">
            <a:extLst>
              <a:ext uri="{FF2B5EF4-FFF2-40B4-BE49-F238E27FC236}">
                <a16:creationId xmlns:a16="http://schemas.microsoft.com/office/drawing/2014/main" id="{64C81D7D-01AD-43CF-BF1E-C43586A9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26" y="2093992"/>
            <a:ext cx="3210147" cy="32101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14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8698E-0FF0-478D-940F-D7297275830E}"/>
              </a:ext>
            </a:extLst>
          </p:cNvPr>
          <p:cNvSpPr txBox="1"/>
          <p:nvPr/>
        </p:nvSpPr>
        <p:spPr>
          <a:xfrm>
            <a:off x="1083323" y="613682"/>
            <a:ext cx="441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73545"/>
                </a:solidFill>
              </a:rPr>
              <a:t>Об игре</a:t>
            </a:r>
          </a:p>
        </p:txBody>
      </p:sp>
    </p:spTree>
    <p:extLst>
      <p:ext uri="{BB962C8B-B14F-4D97-AF65-F5344CB8AC3E}">
        <p14:creationId xmlns:p14="http://schemas.microsoft.com/office/powerpoint/2010/main" val="361526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280C7-2464-45AD-8C61-28AED353F4D1}"/>
              </a:ext>
            </a:extLst>
          </p:cNvPr>
          <p:cNvSpPr txBox="1"/>
          <p:nvPr/>
        </p:nvSpPr>
        <p:spPr>
          <a:xfrm>
            <a:off x="1816051" y="1278981"/>
            <a:ext cx="8559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rgbClr val="373545"/>
                </a:solidFill>
              </a:rPr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519C60-77DD-4B98-B443-8EE83F060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506" y="2744756"/>
            <a:ext cx="3470987" cy="34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1395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236</TotalTime>
  <Words>78</Words>
  <Application>Microsoft Office PowerPoint</Application>
  <PresentationFormat>Широкоэкранный</PresentationFormat>
  <Paragraphs>19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</vt:lpstr>
      <vt:lpstr>Посылка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Полина Смелова</dc:creator>
  <dc:description/>
  <cp:lastModifiedBy>Полина Смелова</cp:lastModifiedBy>
  <cp:revision>19</cp:revision>
  <dcterms:created xsi:type="dcterms:W3CDTF">2024-07-10T11:42:35Z</dcterms:created>
  <dcterms:modified xsi:type="dcterms:W3CDTF">2024-07-10T15:51:13Z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