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69" r:id="rId2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75" d="100"/>
          <a:sy n="75" d="100"/>
        </p:scale>
        <p:origin x="51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3015-E098-4717-9EB0-44E29712E6C5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22B9-8B1C-42A0-B525-5DBE28A7A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8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Да-Да,</a:t>
            </a:r>
            <a:r>
              <a:rPr lang="ru-RU" baseline="0" dirty="0" smtClean="0"/>
              <a:t> похоже на </a:t>
            </a:r>
            <a:r>
              <a:rPr lang="ru-RU" baseline="0" dirty="0" err="1" smtClean="0"/>
              <a:t>Майнкрафт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20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9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9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79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49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5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0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11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15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38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17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90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9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5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0627" y="2133600"/>
            <a:ext cx="6310745" cy="146858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Mining </a:t>
            </a:r>
            <a:r>
              <a:rPr lang="en-US" sz="9600" b="1" dirty="0" smtClean="0">
                <a:solidFill>
                  <a:schemeClr val="tx1"/>
                </a:solidFill>
              </a:rPr>
              <a:t>Idle</a:t>
            </a:r>
            <a:endParaRPr lang="ru-RU" sz="96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54436"/>
            <a:ext cx="4336473" cy="803563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Ломейко Кирилл, Никишин Артемий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Скрипниченко Илья, Смелова Полина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 Innovation Campus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04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790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</a:t>
            </a:r>
            <a:r>
              <a:rPr lang="ru-RU" dirty="0" smtClean="0">
                <a:solidFill>
                  <a:schemeClr val="tx1"/>
                </a:solidFill>
              </a:rPr>
              <a:t>и Задачи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Создать собственную игру.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1. Сказать о актуальности проекта.</a:t>
            </a:r>
          </a:p>
          <a:p>
            <a:r>
              <a:rPr lang="ru-RU" dirty="0" smtClean="0"/>
              <a:t>2. Рассказать о проекте.</a:t>
            </a:r>
          </a:p>
          <a:p>
            <a:r>
              <a:rPr lang="ru-RU" dirty="0" smtClean="0"/>
              <a:t>3. Показать процесс создание игры.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Idle </a:t>
            </a:r>
            <a:r>
              <a:rPr lang="ru-RU" dirty="0" smtClean="0"/>
              <a:t>игры</a:t>
            </a:r>
            <a:r>
              <a:rPr lang="en-US" dirty="0" smtClean="0"/>
              <a:t> </a:t>
            </a:r>
            <a:r>
              <a:rPr lang="ru-RU" dirty="0" smtClean="0"/>
              <a:t>популярны, к примеру, </a:t>
            </a:r>
            <a:r>
              <a:rPr lang="en-US" dirty="0" smtClean="0"/>
              <a:t>Stardew Valley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427923"/>
            <a:ext cx="1524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" y="2954488"/>
            <a:ext cx="3977554" cy="26884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372025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о выживание шахтера в пиксельном мире.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8" y="2610195"/>
            <a:ext cx="5904615" cy="2778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75" y="1843593"/>
            <a:ext cx="4043405" cy="1902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09" y="3851144"/>
            <a:ext cx="4011863" cy="1912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790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45026"/>
            <a:ext cx="7066394" cy="3972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97280" y="1759527"/>
            <a:ext cx="70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Создание </a:t>
            </a:r>
            <a:r>
              <a:rPr lang="ru-RU" sz="2000" dirty="0" smtClean="0"/>
              <a:t>текстур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1480"/>
            <a:ext cx="1524000" cy="1524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538991"/>
            <a:ext cx="152381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Придумывание идей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95" y="1972733"/>
            <a:ext cx="1648569" cy="2750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75" y="3347741"/>
            <a:ext cx="4721838" cy="2257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" y="2577135"/>
            <a:ext cx="4413810" cy="2368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713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184400"/>
            <a:ext cx="1282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23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760</TotalTime>
  <Words>95</Words>
  <Application>Microsoft Office PowerPoint</Application>
  <PresentationFormat>Широкоэкранный</PresentationFormat>
  <Paragraphs>26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Аспект</vt:lpstr>
      <vt:lpstr>Ретро</vt:lpstr>
      <vt:lpstr>Mining Idle</vt:lpstr>
      <vt:lpstr>Цель и Задачи проекта</vt:lpstr>
      <vt:lpstr>Актуальность проекта</vt:lpstr>
      <vt:lpstr>Об игре</vt:lpstr>
      <vt:lpstr>Создание игры</vt:lpstr>
      <vt:lpstr>Создание игры</vt:lpstr>
      <vt:lpstr>Создание игры</vt:lpstr>
      <vt:lpstr>Создание игры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Idle</dc:title>
  <dc:creator>Студент НИУ ВШЭ</dc:creator>
  <cp:lastModifiedBy>Студент НИУ ВШЭ</cp:lastModifiedBy>
  <cp:revision>49</cp:revision>
  <dcterms:created xsi:type="dcterms:W3CDTF">2024-07-05T08:21:36Z</dcterms:created>
  <dcterms:modified xsi:type="dcterms:W3CDTF">2024-07-08T14:51:14Z</dcterms:modified>
</cp:coreProperties>
</file>