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53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  <p:sldId id="264" r:id="rId9"/>
    <p:sldId id="262" r:id="rId10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13E246-0269-4818-980B-17F8627521BA}">
          <p14:sldIdLst>
            <p14:sldId id="256"/>
            <p14:sldId id="258"/>
            <p14:sldId id="259"/>
            <p14:sldId id="260"/>
            <p14:sldId id="257"/>
            <p14:sldId id="263"/>
            <p14:sldId id="261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ина Смелова" initials="ПС" lastIdx="1" clrIdx="0">
    <p:extLst>
      <p:ext uri="{19B8F6BF-5375-455C-9EA6-DF929625EA0E}">
        <p15:presenceInfo xmlns:p15="http://schemas.microsoft.com/office/powerpoint/2012/main" userId="557092c08f23ef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54A00-44E0-406E-BE4F-E937EA3DF75B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3EFC-41FE-4833-9EEE-A62E2E79D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68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C3EFC-41FE-4833-9EEE-A62E2E79D96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24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C3EFC-41FE-4833-9EEE-A62E2E79D96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29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11.07.2024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331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11.07.2024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810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11.07.2024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407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11.07.2024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031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11.07.2024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58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11.07.2024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39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11.07.2024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2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11.07.2024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732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11.07.2024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830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11.07.2024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826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11.07.2024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9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11.07.2024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884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novationcampus.r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2E4CECA-C91A-4FC1-8262-D04E0CB27C1B}"/>
              </a:ext>
            </a:extLst>
          </p:cNvPr>
          <p:cNvSpPr/>
          <p:nvPr/>
        </p:nvSpPr>
        <p:spPr>
          <a:xfrm>
            <a:off x="3996707" y="2921168"/>
            <a:ext cx="41985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 Idle</a:t>
            </a:r>
            <a:endParaRPr lang="ru-RU" sz="6000" b="1" dirty="0">
              <a:solidFill>
                <a:srgbClr val="3735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54C82C2-A89B-4358-8257-68F4C241ED74}"/>
              </a:ext>
            </a:extLst>
          </p:cNvPr>
          <p:cNvSpPr/>
          <p:nvPr/>
        </p:nvSpPr>
        <p:spPr>
          <a:xfrm>
            <a:off x="3996706" y="0"/>
            <a:ext cx="4198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Samsung Innovation Campus</a:t>
            </a:r>
            <a:endParaRPr lang="en-US" sz="2400" dirty="0">
              <a:solidFill>
                <a:srgbClr val="373545"/>
              </a:solidFill>
              <a:latin typeface="Arial" panose="020B0604020202020204" pitchFamily="34" charset="0"/>
              <a:cs typeface="Arial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5ED3359-BFBC-477E-BA29-5E0542EB2BE1}"/>
              </a:ext>
            </a:extLst>
          </p:cNvPr>
          <p:cNvSpPr/>
          <p:nvPr/>
        </p:nvSpPr>
        <p:spPr>
          <a:xfrm>
            <a:off x="177376" y="4800600"/>
            <a:ext cx="38193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«</a:t>
            </a:r>
            <a:r>
              <a:rPr lang="ru-RU" sz="2400" dirty="0" err="1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Прогозавры</a:t>
            </a:r>
            <a:r>
              <a:rPr lang="ru-RU" sz="2400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»:</a:t>
            </a:r>
          </a:p>
          <a:p>
            <a:r>
              <a:rPr lang="ru-RU" sz="2400" dirty="0" err="1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Ломейко</a:t>
            </a:r>
            <a:r>
              <a:rPr lang="ru-RU" sz="2400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Кирилл, </a:t>
            </a:r>
            <a:endParaRPr lang="en-US" sz="2400" dirty="0">
              <a:solidFill>
                <a:srgbClr val="3735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Никишин Артемий</a:t>
            </a:r>
            <a:r>
              <a:rPr lang="en-US" sz="2400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ru-RU" sz="2400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Скрипниченко Илья, </a:t>
            </a:r>
            <a:endParaRPr lang="en-US" sz="2400" dirty="0">
              <a:solidFill>
                <a:srgbClr val="3735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Смелова Полина</a:t>
            </a:r>
          </a:p>
        </p:txBody>
      </p:sp>
    </p:spTree>
    <p:extLst>
      <p:ext uri="{BB962C8B-B14F-4D97-AF65-F5344CB8AC3E}">
        <p14:creationId xmlns:p14="http://schemas.microsoft.com/office/powerpoint/2010/main" val="329661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E06E55-7989-404D-B5F1-B2DE6C198C24}"/>
              </a:ext>
            </a:extLst>
          </p:cNvPr>
          <p:cNvSpPr txBox="1"/>
          <p:nvPr/>
        </p:nvSpPr>
        <p:spPr>
          <a:xfrm>
            <a:off x="1102762" y="668175"/>
            <a:ext cx="230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373545"/>
                </a:solidFill>
              </a:rPr>
              <a:t>Концепт игры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E9DB9-D3BE-42D1-B5CC-7DC955589860}"/>
              </a:ext>
            </a:extLst>
          </p:cNvPr>
          <p:cNvSpPr txBox="1"/>
          <p:nvPr/>
        </p:nvSpPr>
        <p:spPr>
          <a:xfrm>
            <a:off x="1102762" y="1930202"/>
            <a:ext cx="1455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373545"/>
                </a:solidFill>
              </a:rPr>
              <a:t>Жанр: </a:t>
            </a:r>
            <a:r>
              <a:rPr lang="en-US" sz="2000" dirty="0">
                <a:solidFill>
                  <a:srgbClr val="373545"/>
                </a:solidFill>
              </a:rPr>
              <a:t>idle</a:t>
            </a:r>
            <a:endParaRPr lang="ru-RU" sz="2000" dirty="0">
              <a:solidFill>
                <a:srgbClr val="37354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C25D9-2789-475C-9BB5-0F1B82A42E55}"/>
              </a:ext>
            </a:extLst>
          </p:cNvPr>
          <p:cNvSpPr txBox="1"/>
          <p:nvPr/>
        </p:nvSpPr>
        <p:spPr>
          <a:xfrm>
            <a:off x="1102762" y="3063750"/>
            <a:ext cx="8556172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373545"/>
                </a:solidFill>
              </a:rPr>
              <a:t>Mining idle</a:t>
            </a:r>
            <a:r>
              <a:rPr lang="ru-RU" sz="2000" dirty="0">
                <a:solidFill>
                  <a:srgbClr val="373545"/>
                </a:solidFill>
              </a:rPr>
              <a:t> - это приключенческая 2</a:t>
            </a:r>
            <a:r>
              <a:rPr lang="en-US" sz="2000" dirty="0">
                <a:solidFill>
                  <a:srgbClr val="373545"/>
                </a:solidFill>
              </a:rPr>
              <a:t>d </a:t>
            </a:r>
            <a:r>
              <a:rPr lang="ru-RU" sz="2000" dirty="0">
                <a:solidFill>
                  <a:srgbClr val="373545"/>
                </a:solidFill>
              </a:rPr>
              <a:t>игра-песочница, у которой нет сюжета. Управляя героем, пользователь исследует мир, добывает и продает ресурсы, а также покупает предметы.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B76A997-E369-4910-8CF7-3FF06B42D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295" y="668175"/>
            <a:ext cx="1133943" cy="174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7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25F64A-4400-43FC-B3FB-054ABE6B812B}"/>
              </a:ext>
            </a:extLst>
          </p:cNvPr>
          <p:cNvSpPr txBox="1"/>
          <p:nvPr/>
        </p:nvSpPr>
        <p:spPr>
          <a:xfrm>
            <a:off x="966689" y="647311"/>
            <a:ext cx="315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373545"/>
                </a:solidFill>
              </a:rPr>
              <a:t>Актуальность игры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FCAF1E-DA7E-4CC8-96C1-8A8347EE4D7E}"/>
              </a:ext>
            </a:extLst>
          </p:cNvPr>
          <p:cNvSpPr txBox="1"/>
          <p:nvPr/>
        </p:nvSpPr>
        <p:spPr>
          <a:xfrm>
            <a:off x="839559" y="2099388"/>
            <a:ext cx="3034393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73545"/>
                </a:solidFill>
              </a:rPr>
              <a:t>Idle </a:t>
            </a:r>
            <a:r>
              <a:rPr lang="ru-RU" sz="2000" dirty="0">
                <a:solidFill>
                  <a:srgbClr val="373545"/>
                </a:solidFill>
              </a:rPr>
              <a:t>игры популярны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CA63A6-963B-4307-A04E-064F66F4A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6" b="4626"/>
          <a:stretch/>
        </p:blipFill>
        <p:spPr>
          <a:xfrm>
            <a:off x="7328806" y="564501"/>
            <a:ext cx="2798915" cy="572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4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227E44-6646-4D4E-BDCA-D67A921B246E}"/>
              </a:ext>
            </a:extLst>
          </p:cNvPr>
          <p:cNvSpPr txBox="1"/>
          <p:nvPr/>
        </p:nvSpPr>
        <p:spPr>
          <a:xfrm>
            <a:off x="885825" y="609600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373545"/>
                </a:solidFill>
              </a:rPr>
              <a:t>Референсы</a:t>
            </a: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9F63474D-8389-41B0-9156-0B03A60A0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6903" r="861" b="8601"/>
          <a:stretch/>
        </p:blipFill>
        <p:spPr bwMode="auto">
          <a:xfrm>
            <a:off x="8263323" y="2101062"/>
            <a:ext cx="3210147" cy="32030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C8A9445C-A08A-4738-9A68-F5D29C6297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t="1225" r="1474" b="953"/>
          <a:stretch/>
        </p:blipFill>
        <p:spPr bwMode="auto">
          <a:xfrm>
            <a:off x="718530" y="2101062"/>
            <a:ext cx="3180803" cy="32030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6" descr="Picture background">
            <a:extLst>
              <a:ext uri="{FF2B5EF4-FFF2-40B4-BE49-F238E27FC236}">
                <a16:creationId xmlns:a16="http://schemas.microsoft.com/office/drawing/2014/main" id="{4EE50B4A-92D4-424A-A1B9-1F9A3AE25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4" name="Picture 20" descr="Picture background">
            <a:extLst>
              <a:ext uri="{FF2B5EF4-FFF2-40B4-BE49-F238E27FC236}">
                <a16:creationId xmlns:a16="http://schemas.microsoft.com/office/drawing/2014/main" id="{64C81D7D-01AD-43CF-BF1E-C43586A9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926" y="2093992"/>
            <a:ext cx="3210147" cy="32101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14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38306-FBB8-40D0-9B37-823F1282747A}"/>
              </a:ext>
            </a:extLst>
          </p:cNvPr>
          <p:cNvSpPr txBox="1"/>
          <p:nvPr/>
        </p:nvSpPr>
        <p:spPr>
          <a:xfrm>
            <a:off x="876494" y="616598"/>
            <a:ext cx="247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0FBBB-3537-4EBB-990D-28E92FE3ACCB}"/>
              </a:ext>
            </a:extLst>
          </p:cNvPr>
          <p:cNvSpPr txBox="1"/>
          <p:nvPr/>
        </p:nvSpPr>
        <p:spPr>
          <a:xfrm>
            <a:off x="876494" y="2340531"/>
            <a:ext cx="886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373545"/>
                </a:solidFill>
              </a:rPr>
              <a:t>Цель – разработать мобильную игру под операционную систему</a:t>
            </a:r>
            <a:r>
              <a:rPr lang="en-US" sz="2000" dirty="0">
                <a:solidFill>
                  <a:srgbClr val="373545"/>
                </a:solidFill>
              </a:rPr>
              <a:t> Android</a:t>
            </a:r>
            <a:endParaRPr lang="ru-RU" sz="2000" dirty="0">
              <a:solidFill>
                <a:srgbClr val="37354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EF7CD-F964-4338-86D8-5254BF8C56D6}"/>
              </a:ext>
            </a:extLst>
          </p:cNvPr>
          <p:cNvSpPr txBox="1"/>
          <p:nvPr/>
        </p:nvSpPr>
        <p:spPr>
          <a:xfrm>
            <a:off x="876494" y="3676138"/>
            <a:ext cx="3891449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373545"/>
                </a:solidFill>
              </a:rPr>
              <a:t>Реализовать генерацию руд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373545"/>
                </a:solidFill>
              </a:rPr>
              <a:t>Реализовать персонажа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373545"/>
                </a:solidFill>
              </a:rPr>
              <a:t>Реализовать магазины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0FD2B8-BC1E-4479-AF93-C1BDAFAF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095" y="495020"/>
            <a:ext cx="1574930" cy="15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936A9D-C8CE-456C-B21E-96A2F16F96A9}"/>
              </a:ext>
            </a:extLst>
          </p:cNvPr>
          <p:cNvSpPr txBox="1"/>
          <p:nvPr/>
        </p:nvSpPr>
        <p:spPr>
          <a:xfrm>
            <a:off x="942391" y="625149"/>
            <a:ext cx="387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373545"/>
                </a:solidFill>
              </a:rPr>
              <a:t>Распределение ролей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FC135-20FA-4B87-8D3E-A48B269A10B4}"/>
              </a:ext>
            </a:extLst>
          </p:cNvPr>
          <p:cNvSpPr txBox="1"/>
          <p:nvPr/>
        </p:nvSpPr>
        <p:spPr>
          <a:xfrm>
            <a:off x="942391" y="2442184"/>
            <a:ext cx="5187820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Скрипниченко Илья – </a:t>
            </a:r>
            <a:r>
              <a:rPr lang="ru-RU" sz="2000" dirty="0" err="1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тимлид</a:t>
            </a:r>
            <a:endParaRPr lang="en-US" sz="2000" dirty="0">
              <a:solidFill>
                <a:srgbClr val="3735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Ломейко</a:t>
            </a:r>
            <a:r>
              <a:rPr lang="ru-RU" sz="2000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Кирилл – программист</a:t>
            </a:r>
            <a:endParaRPr lang="en-US" sz="2000" dirty="0">
              <a:solidFill>
                <a:srgbClr val="3735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Никишин Артемий – геймдизайнер</a:t>
            </a:r>
            <a:endParaRPr lang="en-US" sz="2000" dirty="0">
              <a:solidFill>
                <a:srgbClr val="3735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Смелова Полина</a:t>
            </a:r>
            <a:r>
              <a:rPr lang="en-US" sz="2000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художник</a:t>
            </a:r>
          </a:p>
          <a:p>
            <a:pPr>
              <a:lnSpc>
                <a:spcPct val="150000"/>
              </a:lnSpc>
            </a:pPr>
            <a:endParaRPr lang="ru-RU" sz="2000" dirty="0">
              <a:solidFill>
                <a:srgbClr val="373545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2F30FD-903A-4671-8FBD-A5BE93E8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809" y="625149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3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8698E-0FF0-478D-940F-D7297275830E}"/>
              </a:ext>
            </a:extLst>
          </p:cNvPr>
          <p:cNvSpPr txBox="1"/>
          <p:nvPr/>
        </p:nvSpPr>
        <p:spPr>
          <a:xfrm>
            <a:off x="1083323" y="613682"/>
            <a:ext cx="4410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373545"/>
                </a:solidFill>
              </a:rPr>
              <a:t>Об игре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6901A3-6CBC-4E6B-ABA4-407D29B90076}"/>
              </a:ext>
            </a:extLst>
          </p:cNvPr>
          <p:cNvSpPr txBox="1"/>
          <p:nvPr/>
        </p:nvSpPr>
        <p:spPr>
          <a:xfrm>
            <a:off x="1871831" y="2011680"/>
            <a:ext cx="322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61526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B70D42-9109-4FC6-AAA0-1FF727AA90A7}"/>
              </a:ext>
            </a:extLst>
          </p:cNvPr>
          <p:cNvSpPr txBox="1"/>
          <p:nvPr/>
        </p:nvSpPr>
        <p:spPr>
          <a:xfrm>
            <a:off x="839756" y="699796"/>
            <a:ext cx="4210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373545"/>
                </a:solidFill>
              </a:rPr>
              <a:t>Использованные ресурсы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518BDB-DE77-4FB8-AA61-800EDC4C9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55" y="2109786"/>
            <a:ext cx="1624633" cy="16246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C1FA8B-8C65-4D5D-9028-54DF32D4B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02" y="4700642"/>
            <a:ext cx="1569988" cy="15699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1A9109-D75C-4CE0-B6C9-111134D0B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31" t="11245" r="15540" b="12174"/>
          <a:stretch/>
        </p:blipFill>
        <p:spPr>
          <a:xfrm>
            <a:off x="3569061" y="2109786"/>
            <a:ext cx="1481373" cy="16246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9A04F6-04FD-4094-8145-88D82DFD2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3528" y="2406023"/>
            <a:ext cx="3212852" cy="32128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6292C7-FD54-44CF-BDE5-43B9B2652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292" y="4621927"/>
            <a:ext cx="1859896" cy="15878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D0161D9C-0836-4D0B-A8C5-98F32043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207" y="2109785"/>
            <a:ext cx="1624633" cy="16246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96E1D84C-B928-4EB7-9D20-114717BBA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7" r="18023"/>
          <a:stretch/>
        </p:blipFill>
        <p:spPr bwMode="auto">
          <a:xfrm>
            <a:off x="3248809" y="4542571"/>
            <a:ext cx="2008064" cy="17465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90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7280C7-2464-45AD-8C61-28AED353F4D1}"/>
              </a:ext>
            </a:extLst>
          </p:cNvPr>
          <p:cNvSpPr txBox="1"/>
          <p:nvPr/>
        </p:nvSpPr>
        <p:spPr>
          <a:xfrm>
            <a:off x="1816051" y="1278981"/>
            <a:ext cx="8559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solidFill>
                  <a:srgbClr val="373545"/>
                </a:solidFill>
              </a:rPr>
              <a:t>Спасибо за внимание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519C60-77DD-4B98-B443-8EE83F060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506" y="2744756"/>
            <a:ext cx="3470987" cy="34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1395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384</TotalTime>
  <Words>109</Words>
  <Application>Microsoft Office PowerPoint</Application>
  <PresentationFormat>Широкоэкранный</PresentationFormat>
  <Paragraphs>29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</vt:lpstr>
      <vt:lpstr>Посылка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Полина Смелова</dc:creator>
  <dc:description/>
  <cp:lastModifiedBy>Полина Смелова</cp:lastModifiedBy>
  <cp:revision>31</cp:revision>
  <dcterms:created xsi:type="dcterms:W3CDTF">2024-07-10T11:42:35Z</dcterms:created>
  <dcterms:modified xsi:type="dcterms:W3CDTF">2024-07-11T12:19:40Z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